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3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24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5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26.xml" ContentType="application/vnd.openxmlformats-officedocument.presentationml.notesSl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27.xml" ContentType="application/vnd.openxmlformats-officedocument.presentationml.notesSlid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notesSlides/notesSlide28.xml" ContentType="application/vnd.openxmlformats-officedocument.presentationml.notesSlid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sldIdLst>
    <p:sldId id="329" r:id="rId2"/>
    <p:sldId id="417" r:id="rId3"/>
    <p:sldId id="418" r:id="rId4"/>
    <p:sldId id="331" r:id="rId5"/>
    <p:sldId id="378" r:id="rId6"/>
    <p:sldId id="274" r:id="rId7"/>
    <p:sldId id="278" r:id="rId8"/>
    <p:sldId id="279" r:id="rId9"/>
    <p:sldId id="280" r:id="rId10"/>
    <p:sldId id="281" r:id="rId11"/>
    <p:sldId id="283" r:id="rId12"/>
    <p:sldId id="285" r:id="rId13"/>
    <p:sldId id="284" r:id="rId14"/>
    <p:sldId id="286" r:id="rId15"/>
    <p:sldId id="287" r:id="rId16"/>
    <p:sldId id="289" r:id="rId17"/>
    <p:sldId id="290" r:id="rId18"/>
    <p:sldId id="292" r:id="rId19"/>
    <p:sldId id="293" r:id="rId20"/>
    <p:sldId id="305" r:id="rId21"/>
    <p:sldId id="319" r:id="rId22"/>
    <p:sldId id="328" r:id="rId23"/>
    <p:sldId id="277" r:id="rId24"/>
    <p:sldId id="360" r:id="rId25"/>
    <p:sldId id="377" r:id="rId26"/>
    <p:sldId id="380" r:id="rId27"/>
    <p:sldId id="376" r:id="rId28"/>
    <p:sldId id="333" r:id="rId29"/>
    <p:sldId id="334" r:id="rId30"/>
    <p:sldId id="336" r:id="rId31"/>
    <p:sldId id="337" r:id="rId32"/>
    <p:sldId id="335" r:id="rId33"/>
    <p:sldId id="338" r:id="rId34"/>
    <p:sldId id="339" r:id="rId35"/>
    <p:sldId id="343" r:id="rId36"/>
    <p:sldId id="362" r:id="rId37"/>
    <p:sldId id="363" r:id="rId38"/>
    <p:sldId id="383" r:id="rId39"/>
    <p:sldId id="382" r:id="rId40"/>
    <p:sldId id="367" r:id="rId41"/>
    <p:sldId id="368" r:id="rId42"/>
    <p:sldId id="420" r:id="rId43"/>
    <p:sldId id="387" r:id="rId44"/>
    <p:sldId id="389" r:id="rId45"/>
    <p:sldId id="400" r:id="rId46"/>
    <p:sldId id="416" r:id="rId47"/>
    <p:sldId id="422" r:id="rId48"/>
    <p:sldId id="424" r:id="rId49"/>
    <p:sldId id="423" r:id="rId50"/>
    <p:sldId id="421" r:id="rId51"/>
    <p:sldId id="425" r:id="rId52"/>
    <p:sldId id="412" r:id="rId53"/>
    <p:sldId id="413" r:id="rId54"/>
    <p:sldId id="414" r:id="rId55"/>
    <p:sldId id="415" r:id="rId56"/>
    <p:sldId id="390" r:id="rId57"/>
    <p:sldId id="411" r:id="rId58"/>
    <p:sldId id="410" r:id="rId59"/>
    <p:sldId id="409" r:id="rId60"/>
    <p:sldId id="408" r:id="rId61"/>
    <p:sldId id="393" r:id="rId62"/>
    <p:sldId id="394" r:id="rId63"/>
    <p:sldId id="395" r:id="rId64"/>
    <p:sldId id="396" r:id="rId65"/>
    <p:sldId id="399" r:id="rId66"/>
    <p:sldId id="392" r:id="rId67"/>
    <p:sldId id="397" r:id="rId68"/>
    <p:sldId id="369" r:id="rId69"/>
    <p:sldId id="384" r:id="rId70"/>
    <p:sldId id="385" r:id="rId71"/>
    <p:sldId id="375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idayetoglu, Mert" initials="HM" lastIdx="1" clrIdx="0">
    <p:extLst>
      <p:ext uri="{19B8F6BF-5375-455C-9EA6-DF929625EA0E}">
        <p15:presenceInfo xmlns:p15="http://schemas.microsoft.com/office/powerpoint/2012/main" userId="S::hidayet2@illinois.edu::41e4b95c-1ee2-42e6-88ed-db718e33dcf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7"/>
    <p:restoredTop sz="91422"/>
  </p:normalViewPr>
  <p:slideViewPr>
    <p:cSldViewPr snapToGrid="0" snapToObjects="1">
      <p:cViewPr varScale="1">
        <p:scale>
          <a:sx n="95" d="100"/>
          <a:sy n="95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vin/Dropbox/illinois/IBM/timing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vin/Dropbox/illinois/IBM/convergence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vin/Dropbox/illinois/IBM/convergence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vin/Dropbox/illinois/IBM/timing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vin/Dropbox/illinois/IBM/convergence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vin/Dropbox/illinois/IBM/timing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vin/Dropbox/illinois/IBM/timing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vin/Dropbox/illinois/IBM/timing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vin/Dropbox/illinois/IBM/timing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vin/Dropbox/illinois/IBM/timing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'220x220x220'!$W$2</c:f>
              <c:strCache>
                <c:ptCount val="1"/>
                <c:pt idx="0">
                  <c:v>Original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'220x220x220'!$V$3:$V$28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'220x220x220'!$W$3:$W$28</c:f>
              <c:numCache>
                <c:formatCode>0.00E+00</c:formatCode>
                <c:ptCount val="26"/>
                <c:pt idx="0">
                  <c:v>1.977997</c:v>
                </c:pt>
                <c:pt idx="1">
                  <c:v>1.9863459999999999</c:v>
                </c:pt>
                <c:pt idx="2">
                  <c:v>1.9880660000000001</c:v>
                </c:pt>
                <c:pt idx="3">
                  <c:v>1.9870209999999999</c:v>
                </c:pt>
                <c:pt idx="4">
                  <c:v>1.9766319999999999</c:v>
                </c:pt>
                <c:pt idx="5">
                  <c:v>1.985668</c:v>
                </c:pt>
                <c:pt idx="6">
                  <c:v>1.9789859999999999</c:v>
                </c:pt>
                <c:pt idx="7">
                  <c:v>1.981357</c:v>
                </c:pt>
                <c:pt idx="8">
                  <c:v>1.9782709999999999</c:v>
                </c:pt>
                <c:pt idx="9">
                  <c:v>1.986737</c:v>
                </c:pt>
                <c:pt idx="10">
                  <c:v>1.984661</c:v>
                </c:pt>
                <c:pt idx="11">
                  <c:v>1.9878800000000001</c:v>
                </c:pt>
                <c:pt idx="12">
                  <c:v>1.9829369999999999</c:v>
                </c:pt>
                <c:pt idx="13">
                  <c:v>1.982712</c:v>
                </c:pt>
                <c:pt idx="14">
                  <c:v>1.9872989999999999</c:v>
                </c:pt>
                <c:pt idx="15">
                  <c:v>1.978602</c:v>
                </c:pt>
                <c:pt idx="16">
                  <c:v>1.984469</c:v>
                </c:pt>
                <c:pt idx="17">
                  <c:v>1.980332</c:v>
                </c:pt>
                <c:pt idx="18">
                  <c:v>1.9805649999999999</c:v>
                </c:pt>
                <c:pt idx="19">
                  <c:v>1.986111</c:v>
                </c:pt>
                <c:pt idx="20">
                  <c:v>1.984747</c:v>
                </c:pt>
                <c:pt idx="21">
                  <c:v>1.98671</c:v>
                </c:pt>
                <c:pt idx="22">
                  <c:v>1.9777180000000001</c:v>
                </c:pt>
                <c:pt idx="23">
                  <c:v>1.9855419999999999</c:v>
                </c:pt>
                <c:pt idx="24">
                  <c:v>1.978572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58-7647-8C75-13092FF9FC60}"/>
            </c:ext>
          </c:extLst>
        </c:ser>
        <c:ser>
          <c:idx val="1"/>
          <c:order val="1"/>
          <c:tx>
            <c:strRef>
              <c:f>'220x220x220'!$X$2</c:f>
              <c:strCache>
                <c:ptCount val="1"/>
                <c:pt idx="0">
                  <c:v>Reordering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'220x220x220'!$V$3:$V$28</c:f>
              <c:numCache>
                <c:formatCode>General</c:formatCode>
                <c:ptCount val="2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'220x220x220'!$X$3:$X$28</c:f>
              <c:numCache>
                <c:formatCode>0.00E+00</c:formatCode>
                <c:ptCount val="26"/>
                <c:pt idx="0">
                  <c:v>1.967195</c:v>
                </c:pt>
                <c:pt idx="1">
                  <c:v>1.9758979999999999</c:v>
                </c:pt>
                <c:pt idx="2">
                  <c:v>1.888171</c:v>
                </c:pt>
                <c:pt idx="3">
                  <c:v>1.968793</c:v>
                </c:pt>
                <c:pt idx="4">
                  <c:v>2.0858560000000002</c:v>
                </c:pt>
                <c:pt idx="5">
                  <c:v>2.0404460000000002</c:v>
                </c:pt>
                <c:pt idx="6">
                  <c:v>1.9303889999999999</c:v>
                </c:pt>
                <c:pt idx="7">
                  <c:v>2.108587</c:v>
                </c:pt>
                <c:pt idx="8">
                  <c:v>2.0872959999999998</c:v>
                </c:pt>
                <c:pt idx="9">
                  <c:v>1.979068</c:v>
                </c:pt>
                <c:pt idx="10">
                  <c:v>2.040009</c:v>
                </c:pt>
                <c:pt idx="11">
                  <c:v>2.0130720000000002</c:v>
                </c:pt>
                <c:pt idx="12">
                  <c:v>1.965484</c:v>
                </c:pt>
                <c:pt idx="13">
                  <c:v>1.9519679999999999</c:v>
                </c:pt>
                <c:pt idx="14">
                  <c:v>1.9257089999999999</c:v>
                </c:pt>
                <c:pt idx="15">
                  <c:v>1.8955059999999999</c:v>
                </c:pt>
                <c:pt idx="16">
                  <c:v>1.892018</c:v>
                </c:pt>
                <c:pt idx="17">
                  <c:v>1.8885240000000001</c:v>
                </c:pt>
                <c:pt idx="18">
                  <c:v>1.8864050000000001</c:v>
                </c:pt>
                <c:pt idx="19">
                  <c:v>1.895248</c:v>
                </c:pt>
                <c:pt idx="20">
                  <c:v>1.9129560000000001</c:v>
                </c:pt>
                <c:pt idx="21">
                  <c:v>1.9302779999999999</c:v>
                </c:pt>
                <c:pt idx="22">
                  <c:v>1.939281</c:v>
                </c:pt>
                <c:pt idx="23">
                  <c:v>1.9883500000000001</c:v>
                </c:pt>
                <c:pt idx="24">
                  <c:v>1.9672909999999999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58-7647-8C75-13092FF9FC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2566159"/>
        <c:axId val="522737871"/>
      </c:lineChart>
      <c:catAx>
        <c:axId val="572566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Batch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2737871"/>
        <c:crosses val="autoZero"/>
        <c:auto val="1"/>
        <c:lblAlgn val="ctr"/>
        <c:lblOffset val="100"/>
        <c:tickLblSkip val="5"/>
        <c:tickMarkSkip val="5"/>
        <c:noMultiLvlLbl val="0"/>
      </c:catAx>
      <c:valAx>
        <c:axId val="522737871"/>
        <c:scaling>
          <c:orientation val="minMax"/>
          <c:max val="2.15"/>
          <c:min val="1.8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56615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L2 Relative Norm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'220'!$L$1</c:f>
              <c:strCache>
                <c:ptCount val="1"/>
                <c:pt idx="0">
                  <c:v>Jacobi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'220'!$K$2:$K$502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'220'!$L$2:$L$502</c:f>
              <c:numCache>
                <c:formatCode>0.00E+00</c:formatCode>
                <c:ptCount val="501"/>
                <c:pt idx="0">
                  <c:v>1</c:v>
                </c:pt>
                <c:pt idx="1">
                  <c:v>0.68460460000000001</c:v>
                </c:pt>
                <c:pt idx="2">
                  <c:v>0.51955609999999997</c:v>
                </c:pt>
                <c:pt idx="3">
                  <c:v>0.4216394</c:v>
                </c:pt>
                <c:pt idx="4">
                  <c:v>0.35730240000000002</c:v>
                </c:pt>
                <c:pt idx="5">
                  <c:v>0.31171070000000001</c:v>
                </c:pt>
                <c:pt idx="6">
                  <c:v>0.277584</c:v>
                </c:pt>
                <c:pt idx="7">
                  <c:v>0.25098549999999997</c:v>
                </c:pt>
                <c:pt idx="8">
                  <c:v>0.22960710000000001</c:v>
                </c:pt>
                <c:pt idx="9">
                  <c:v>0.21200559999999999</c:v>
                </c:pt>
                <c:pt idx="10">
                  <c:v>0.19723109999999999</c:v>
                </c:pt>
                <c:pt idx="11">
                  <c:v>0.1846313</c:v>
                </c:pt>
                <c:pt idx="12">
                  <c:v>0.17374310000000001</c:v>
                </c:pt>
                <c:pt idx="13">
                  <c:v>0.16422819999999999</c:v>
                </c:pt>
                <c:pt idx="14">
                  <c:v>0.1558329</c:v>
                </c:pt>
                <c:pt idx="15">
                  <c:v>0.14836369999999999</c:v>
                </c:pt>
                <c:pt idx="16">
                  <c:v>0.14166970000000001</c:v>
                </c:pt>
                <c:pt idx="17">
                  <c:v>0.1356318</c:v>
                </c:pt>
                <c:pt idx="18">
                  <c:v>0.1301544</c:v>
                </c:pt>
                <c:pt idx="19">
                  <c:v>0.12515999999999999</c:v>
                </c:pt>
                <c:pt idx="20">
                  <c:v>0.120585</c:v>
                </c:pt>
                <c:pt idx="21">
                  <c:v>0.1163766</c:v>
                </c:pt>
                <c:pt idx="22">
                  <c:v>0.1124908</c:v>
                </c:pt>
                <c:pt idx="23">
                  <c:v>0.1088903</c:v>
                </c:pt>
                <c:pt idx="24">
                  <c:v>0.1055437</c:v>
                </c:pt>
                <c:pt idx="25">
                  <c:v>0.102424</c:v>
                </c:pt>
                <c:pt idx="26">
                  <c:v>9.9507849999999995E-2</c:v>
                </c:pt>
                <c:pt idx="27">
                  <c:v>9.6775230000000004E-2</c:v>
                </c:pt>
                <c:pt idx="28">
                  <c:v>9.4208630000000002E-2</c:v>
                </c:pt>
                <c:pt idx="29">
                  <c:v>9.1792760000000001E-2</c:v>
                </c:pt>
                <c:pt idx="30">
                  <c:v>8.9514189999999993E-2</c:v>
                </c:pt>
                <c:pt idx="31">
                  <c:v>8.7361060000000004E-2</c:v>
                </c:pt>
                <c:pt idx="32">
                  <c:v>8.532286E-2</c:v>
                </c:pt>
                <c:pt idx="33">
                  <c:v>8.3390259999999994E-2</c:v>
                </c:pt>
                <c:pt idx="34">
                  <c:v>8.1554920000000003E-2</c:v>
                </c:pt>
                <c:pt idx="35">
                  <c:v>7.9809370000000004E-2</c:v>
                </c:pt>
                <c:pt idx="36">
                  <c:v>7.8146919999999995E-2</c:v>
                </c:pt>
                <c:pt idx="37">
                  <c:v>7.6561519999999994E-2</c:v>
                </c:pt>
                <c:pt idx="38">
                  <c:v>7.5047719999999998E-2</c:v>
                </c:pt>
                <c:pt idx="39">
                  <c:v>7.3600570000000004E-2</c:v>
                </c:pt>
                <c:pt idx="40">
                  <c:v>7.2215580000000001E-2</c:v>
                </c:pt>
                <c:pt idx="41">
                  <c:v>7.0888660000000006E-2</c:v>
                </c:pt>
                <c:pt idx="42">
                  <c:v>6.9616090000000005E-2</c:v>
                </c:pt>
                <c:pt idx="43">
                  <c:v>6.8394449999999996E-2</c:v>
                </c:pt>
                <c:pt idx="44">
                  <c:v>6.7220619999999995E-2</c:v>
                </c:pt>
                <c:pt idx="45">
                  <c:v>6.6091730000000001E-2</c:v>
                </c:pt>
                <c:pt idx="46">
                  <c:v>6.5005140000000003E-2</c:v>
                </c:pt>
                <c:pt idx="47">
                  <c:v>6.3958399999999999E-2</c:v>
                </c:pt>
                <c:pt idx="48">
                  <c:v>6.2949290000000005E-2</c:v>
                </c:pt>
                <c:pt idx="49">
                  <c:v>6.1975719999999998E-2</c:v>
                </c:pt>
                <c:pt idx="50">
                  <c:v>6.1035760000000001E-2</c:v>
                </c:pt>
                <c:pt idx="51">
                  <c:v>6.0127640000000003E-2</c:v>
                </c:pt>
                <c:pt idx="52">
                  <c:v>5.9249690000000001E-2</c:v>
                </c:pt>
                <c:pt idx="53">
                  <c:v>5.8400359999999998E-2</c:v>
                </c:pt>
                <c:pt idx="54">
                  <c:v>5.7578240000000003E-2</c:v>
                </c:pt>
                <c:pt idx="55">
                  <c:v>5.6781959999999999E-2</c:v>
                </c:pt>
                <c:pt idx="56">
                  <c:v>5.6010289999999997E-2</c:v>
                </c:pt>
                <c:pt idx="57">
                  <c:v>5.5262039999999998E-2</c:v>
                </c:pt>
                <c:pt idx="58">
                  <c:v>5.4536130000000002E-2</c:v>
                </c:pt>
                <c:pt idx="59">
                  <c:v>5.3831520000000001E-2</c:v>
                </c:pt>
                <c:pt idx="60">
                  <c:v>5.3147260000000002E-2</c:v>
                </c:pt>
                <c:pt idx="61">
                  <c:v>5.2482429999999997E-2</c:v>
                </c:pt>
                <c:pt idx="62">
                  <c:v>5.1836180000000003E-2</c:v>
                </c:pt>
                <c:pt idx="63">
                  <c:v>5.1207719999999998E-2</c:v>
                </c:pt>
                <c:pt idx="64">
                  <c:v>5.059628E-2</c:v>
                </c:pt>
                <c:pt idx="65">
                  <c:v>5.0001160000000003E-2</c:v>
                </c:pt>
                <c:pt idx="66">
                  <c:v>4.9421680000000003E-2</c:v>
                </c:pt>
                <c:pt idx="67">
                  <c:v>4.8857209999999998E-2</c:v>
                </c:pt>
                <c:pt idx="68">
                  <c:v>4.830715E-2</c:v>
                </c:pt>
                <c:pt idx="69">
                  <c:v>4.7770930000000003E-2</c:v>
                </c:pt>
                <c:pt idx="70">
                  <c:v>4.724801E-2</c:v>
                </c:pt>
                <c:pt idx="71">
                  <c:v>4.6737880000000002E-2</c:v>
                </c:pt>
                <c:pt idx="72">
                  <c:v>4.6240049999999998E-2</c:v>
                </c:pt>
                <c:pt idx="73">
                  <c:v>4.5754080000000003E-2</c:v>
                </c:pt>
                <c:pt idx="74">
                  <c:v>4.5279519999999997E-2</c:v>
                </c:pt>
                <c:pt idx="75">
                  <c:v>4.481595E-2</c:v>
                </c:pt>
                <c:pt idx="76">
                  <c:v>4.4362989999999998E-2</c:v>
                </c:pt>
                <c:pt idx="77">
                  <c:v>4.3920260000000003E-2</c:v>
                </c:pt>
                <c:pt idx="78">
                  <c:v>4.3487400000000002E-2</c:v>
                </c:pt>
                <c:pt idx="79">
                  <c:v>4.3064070000000003E-2</c:v>
                </c:pt>
                <c:pt idx="80">
                  <c:v>4.2649949999999999E-2</c:v>
                </c:pt>
                <c:pt idx="81">
                  <c:v>4.2244719999999999E-2</c:v>
                </c:pt>
                <c:pt idx="82">
                  <c:v>4.1848089999999998E-2</c:v>
                </c:pt>
                <c:pt idx="83">
                  <c:v>4.1459780000000002E-2</c:v>
                </c:pt>
                <c:pt idx="84">
                  <c:v>4.1079520000000001E-2</c:v>
                </c:pt>
                <c:pt idx="85">
                  <c:v>4.070704E-2</c:v>
                </c:pt>
                <c:pt idx="86">
                  <c:v>4.034211E-2</c:v>
                </c:pt>
                <c:pt idx="87">
                  <c:v>3.9984480000000003E-2</c:v>
                </c:pt>
                <c:pt idx="88">
                  <c:v>3.9633929999999998E-2</c:v>
                </c:pt>
                <c:pt idx="89">
                  <c:v>3.9290249999999999E-2</c:v>
                </c:pt>
                <c:pt idx="90">
                  <c:v>3.8953219999999997E-2</c:v>
                </c:pt>
                <c:pt idx="91">
                  <c:v>3.862264E-2</c:v>
                </c:pt>
                <c:pt idx="92">
                  <c:v>3.8298319999999997E-2</c:v>
                </c:pt>
                <c:pt idx="93">
                  <c:v>3.7980079999999999E-2</c:v>
                </c:pt>
                <c:pt idx="94">
                  <c:v>3.766775E-2</c:v>
                </c:pt>
                <c:pt idx="95">
                  <c:v>3.7361140000000001E-2</c:v>
                </c:pt>
                <c:pt idx="96">
                  <c:v>3.706011E-2</c:v>
                </c:pt>
                <c:pt idx="97">
                  <c:v>3.6764480000000002E-2</c:v>
                </c:pt>
                <c:pt idx="98">
                  <c:v>3.6474119999999999E-2</c:v>
                </c:pt>
                <c:pt idx="99">
                  <c:v>3.618888E-2</c:v>
                </c:pt>
                <c:pt idx="100">
                  <c:v>3.5908610000000001E-2</c:v>
                </c:pt>
                <c:pt idx="101">
                  <c:v>3.563318E-2</c:v>
                </c:pt>
                <c:pt idx="102">
                  <c:v>3.536247E-2</c:v>
                </c:pt>
                <c:pt idx="103">
                  <c:v>3.5096339999999997E-2</c:v>
                </c:pt>
                <c:pt idx="104">
                  <c:v>3.4834669999999998E-2</c:v>
                </c:pt>
                <c:pt idx="105">
                  <c:v>3.4577360000000001E-2</c:v>
                </c:pt>
                <c:pt idx="106">
                  <c:v>3.432429E-2</c:v>
                </c:pt>
                <c:pt idx="107">
                  <c:v>3.4075340000000003E-2</c:v>
                </c:pt>
                <c:pt idx="108">
                  <c:v>3.383042E-2</c:v>
                </c:pt>
                <c:pt idx="109">
                  <c:v>3.3589420000000002E-2</c:v>
                </c:pt>
                <c:pt idx="110">
                  <c:v>3.335225E-2</c:v>
                </c:pt>
                <c:pt idx="111">
                  <c:v>3.311882E-2</c:v>
                </c:pt>
                <c:pt idx="112">
                  <c:v>3.2889019999999998E-2</c:v>
                </c:pt>
                <c:pt idx="113">
                  <c:v>3.2662770000000001E-2</c:v>
                </c:pt>
                <c:pt idx="114">
                  <c:v>3.2439999999999997E-2</c:v>
                </c:pt>
                <c:pt idx="115">
                  <c:v>3.2220600000000002E-2</c:v>
                </c:pt>
                <c:pt idx="116">
                  <c:v>3.2004520000000002E-2</c:v>
                </c:pt>
                <c:pt idx="117">
                  <c:v>3.1791659999999999E-2</c:v>
                </c:pt>
                <c:pt idx="118">
                  <c:v>3.1581949999999998E-2</c:v>
                </c:pt>
                <c:pt idx="119">
                  <c:v>3.1375319999999998E-2</c:v>
                </c:pt>
                <c:pt idx="120">
                  <c:v>3.11717E-2</c:v>
                </c:pt>
                <c:pt idx="121">
                  <c:v>3.097103E-2</c:v>
                </c:pt>
                <c:pt idx="122">
                  <c:v>3.0773229999999999E-2</c:v>
                </c:pt>
                <c:pt idx="123">
                  <c:v>3.057824E-2</c:v>
                </c:pt>
                <c:pt idx="124">
                  <c:v>3.0386010000000001E-2</c:v>
                </c:pt>
                <c:pt idx="125">
                  <c:v>3.0196460000000001E-2</c:v>
                </c:pt>
                <c:pt idx="126">
                  <c:v>3.0009540000000001E-2</c:v>
                </c:pt>
                <c:pt idx="127">
                  <c:v>2.98252E-2</c:v>
                </c:pt>
                <c:pt idx="128">
                  <c:v>2.9643369999999999E-2</c:v>
                </c:pt>
                <c:pt idx="129">
                  <c:v>2.946402E-2</c:v>
                </c:pt>
                <c:pt idx="130">
                  <c:v>2.9287069999999998E-2</c:v>
                </c:pt>
                <c:pt idx="131">
                  <c:v>2.9112490000000001E-2</c:v>
                </c:pt>
                <c:pt idx="132">
                  <c:v>2.8940230000000001E-2</c:v>
                </c:pt>
                <c:pt idx="133">
                  <c:v>2.8770230000000001E-2</c:v>
                </c:pt>
                <c:pt idx="134">
                  <c:v>2.8602450000000001E-2</c:v>
                </c:pt>
                <c:pt idx="135">
                  <c:v>2.8436840000000001E-2</c:v>
                </c:pt>
                <c:pt idx="136">
                  <c:v>2.8273369999999999E-2</c:v>
                </c:pt>
                <c:pt idx="137">
                  <c:v>2.811199E-2</c:v>
                </c:pt>
                <c:pt idx="138">
                  <c:v>2.7952649999999999E-2</c:v>
                </c:pt>
                <c:pt idx="139">
                  <c:v>2.7795319999999998E-2</c:v>
                </c:pt>
                <c:pt idx="140">
                  <c:v>2.7639960000000002E-2</c:v>
                </c:pt>
                <c:pt idx="141">
                  <c:v>2.748652E-2</c:v>
                </c:pt>
                <c:pt idx="142">
                  <c:v>2.7334979999999998E-2</c:v>
                </c:pt>
                <c:pt idx="143">
                  <c:v>2.7185290000000001E-2</c:v>
                </c:pt>
                <c:pt idx="144">
                  <c:v>2.7037430000000001E-2</c:v>
                </c:pt>
                <c:pt idx="145">
                  <c:v>2.6891350000000001E-2</c:v>
                </c:pt>
                <c:pt idx="146">
                  <c:v>2.674702E-2</c:v>
                </c:pt>
                <c:pt idx="147">
                  <c:v>2.660442E-2</c:v>
                </c:pt>
                <c:pt idx="148">
                  <c:v>2.6463500000000001E-2</c:v>
                </c:pt>
                <c:pt idx="149">
                  <c:v>2.6324239999999999E-2</c:v>
                </c:pt>
                <c:pt idx="150">
                  <c:v>2.6186600000000001E-2</c:v>
                </c:pt>
                <c:pt idx="151">
                  <c:v>2.605056E-2</c:v>
                </c:pt>
                <c:pt idx="152">
                  <c:v>2.5916089999999999E-2</c:v>
                </c:pt>
                <c:pt idx="153">
                  <c:v>2.5783159999999999E-2</c:v>
                </c:pt>
                <c:pt idx="154">
                  <c:v>2.5651739999999999E-2</c:v>
                </c:pt>
                <c:pt idx="155">
                  <c:v>2.5521809999999999E-2</c:v>
                </c:pt>
                <c:pt idx="156">
                  <c:v>2.539334E-2</c:v>
                </c:pt>
                <c:pt idx="157">
                  <c:v>2.5266299999999998E-2</c:v>
                </c:pt>
                <c:pt idx="158">
                  <c:v>2.514067E-2</c:v>
                </c:pt>
                <c:pt idx="159">
                  <c:v>2.5016429999999999E-2</c:v>
                </c:pt>
                <c:pt idx="160">
                  <c:v>2.489355E-2</c:v>
                </c:pt>
                <c:pt idx="161">
                  <c:v>2.4771999999999999E-2</c:v>
                </c:pt>
                <c:pt idx="162">
                  <c:v>2.465177E-2</c:v>
                </c:pt>
                <c:pt idx="163">
                  <c:v>2.453284E-2</c:v>
                </c:pt>
                <c:pt idx="164">
                  <c:v>2.441517E-2</c:v>
                </c:pt>
                <c:pt idx="165">
                  <c:v>2.4298759999999999E-2</c:v>
                </c:pt>
                <c:pt idx="166">
                  <c:v>2.418358E-2</c:v>
                </c:pt>
                <c:pt idx="167">
                  <c:v>2.40696E-2</c:v>
                </c:pt>
                <c:pt idx="168">
                  <c:v>2.395682E-2</c:v>
                </c:pt>
                <c:pt idx="169">
                  <c:v>2.3845209999999999E-2</c:v>
                </c:pt>
                <c:pt idx="170">
                  <c:v>2.3734740000000001E-2</c:v>
                </c:pt>
                <c:pt idx="171">
                  <c:v>2.3625409999999999E-2</c:v>
                </c:pt>
                <c:pt idx="172">
                  <c:v>2.3517199999999999E-2</c:v>
                </c:pt>
                <c:pt idx="173">
                  <c:v>2.341008E-2</c:v>
                </c:pt>
                <c:pt idx="174">
                  <c:v>2.330405E-2</c:v>
                </c:pt>
                <c:pt idx="175">
                  <c:v>2.3199069999999999E-2</c:v>
                </c:pt>
                <c:pt idx="176">
                  <c:v>2.3095149999999998E-2</c:v>
                </c:pt>
                <c:pt idx="177">
                  <c:v>2.2992249999999999E-2</c:v>
                </c:pt>
                <c:pt idx="178">
                  <c:v>2.289037E-2</c:v>
                </c:pt>
                <c:pt idx="179">
                  <c:v>2.2789480000000001E-2</c:v>
                </c:pt>
                <c:pt idx="180">
                  <c:v>2.2689580000000001E-2</c:v>
                </c:pt>
                <c:pt idx="181">
                  <c:v>2.259065E-2</c:v>
                </c:pt>
                <c:pt idx="182">
                  <c:v>2.2492669999999999E-2</c:v>
                </c:pt>
                <c:pt idx="183">
                  <c:v>2.239563E-2</c:v>
                </c:pt>
                <c:pt idx="184">
                  <c:v>2.229952E-2</c:v>
                </c:pt>
                <c:pt idx="185">
                  <c:v>2.220432E-2</c:v>
                </c:pt>
                <c:pt idx="186">
                  <c:v>2.2110020000000001E-2</c:v>
                </c:pt>
                <c:pt idx="187">
                  <c:v>2.2016600000000001E-2</c:v>
                </c:pt>
                <c:pt idx="188">
                  <c:v>2.1924059999999999E-2</c:v>
                </c:pt>
                <c:pt idx="189">
                  <c:v>2.183237E-2</c:v>
                </c:pt>
                <c:pt idx="190">
                  <c:v>2.174154E-2</c:v>
                </c:pt>
                <c:pt idx="191">
                  <c:v>2.1651529999999999E-2</c:v>
                </c:pt>
                <c:pt idx="192">
                  <c:v>2.1562359999999999E-2</c:v>
                </c:pt>
                <c:pt idx="193">
                  <c:v>2.1473989999999998E-2</c:v>
                </c:pt>
                <c:pt idx="194">
                  <c:v>2.138642E-2</c:v>
                </c:pt>
                <c:pt idx="195">
                  <c:v>2.1299640000000002E-2</c:v>
                </c:pt>
                <c:pt idx="196">
                  <c:v>2.1213639999999999E-2</c:v>
                </c:pt>
                <c:pt idx="197">
                  <c:v>2.1128399999999999E-2</c:v>
                </c:pt>
                <c:pt idx="198">
                  <c:v>2.1043920000000001E-2</c:v>
                </c:pt>
                <c:pt idx="199">
                  <c:v>2.096019E-2</c:v>
                </c:pt>
                <c:pt idx="200">
                  <c:v>2.087719E-2</c:v>
                </c:pt>
                <c:pt idx="201">
                  <c:v>2.0794920000000001E-2</c:v>
                </c:pt>
                <c:pt idx="202">
                  <c:v>2.071336E-2</c:v>
                </c:pt>
                <c:pt idx="203">
                  <c:v>2.063251E-2</c:v>
                </c:pt>
                <c:pt idx="204">
                  <c:v>2.0552359999999999E-2</c:v>
                </c:pt>
                <c:pt idx="205">
                  <c:v>2.0472890000000001E-2</c:v>
                </c:pt>
                <c:pt idx="206">
                  <c:v>2.0394099999999998E-2</c:v>
                </c:pt>
                <c:pt idx="207">
                  <c:v>2.0315969999999999E-2</c:v>
                </c:pt>
                <c:pt idx="208">
                  <c:v>2.0238510000000001E-2</c:v>
                </c:pt>
                <c:pt idx="209">
                  <c:v>2.0161700000000001E-2</c:v>
                </c:pt>
                <c:pt idx="210">
                  <c:v>2.0085530000000001E-2</c:v>
                </c:pt>
                <c:pt idx="211">
                  <c:v>2.001E-2</c:v>
                </c:pt>
                <c:pt idx="212">
                  <c:v>1.9935089999999999E-2</c:v>
                </c:pt>
                <c:pt idx="213">
                  <c:v>1.9860800000000001E-2</c:v>
                </c:pt>
                <c:pt idx="214">
                  <c:v>1.978713E-2</c:v>
                </c:pt>
                <c:pt idx="215">
                  <c:v>1.971405E-2</c:v>
                </c:pt>
                <c:pt idx="216">
                  <c:v>1.9641570000000001E-2</c:v>
                </c:pt>
                <c:pt idx="217">
                  <c:v>1.9569670000000001E-2</c:v>
                </c:pt>
                <c:pt idx="218">
                  <c:v>1.9498359999999999E-2</c:v>
                </c:pt>
                <c:pt idx="219">
                  <c:v>1.9427610000000001E-2</c:v>
                </c:pt>
                <c:pt idx="220">
                  <c:v>1.9357429999999998E-2</c:v>
                </c:pt>
                <c:pt idx="221">
                  <c:v>1.9287820000000001E-2</c:v>
                </c:pt>
                <c:pt idx="222">
                  <c:v>1.921875E-2</c:v>
                </c:pt>
                <c:pt idx="223">
                  <c:v>1.9150219999999999E-2</c:v>
                </c:pt>
                <c:pt idx="224">
                  <c:v>1.908224E-2</c:v>
                </c:pt>
                <c:pt idx="225">
                  <c:v>1.9014779999999998E-2</c:v>
                </c:pt>
                <c:pt idx="226">
                  <c:v>1.8947849999999999E-2</c:v>
                </c:pt>
                <c:pt idx="227">
                  <c:v>1.8881439999999999E-2</c:v>
                </c:pt>
                <c:pt idx="228">
                  <c:v>1.8815539999999999E-2</c:v>
                </c:pt>
                <c:pt idx="229">
                  <c:v>1.875015E-2</c:v>
                </c:pt>
                <c:pt idx="230">
                  <c:v>1.8685259999999999E-2</c:v>
                </c:pt>
                <c:pt idx="231">
                  <c:v>1.8620859999999999E-2</c:v>
                </c:pt>
                <c:pt idx="232">
                  <c:v>1.8556949999999999E-2</c:v>
                </c:pt>
                <c:pt idx="233">
                  <c:v>1.8493519999999999E-2</c:v>
                </c:pt>
                <c:pt idx="234">
                  <c:v>1.843057E-2</c:v>
                </c:pt>
                <c:pt idx="235">
                  <c:v>1.836809E-2</c:v>
                </c:pt>
                <c:pt idx="236">
                  <c:v>1.8306070000000001E-2</c:v>
                </c:pt>
                <c:pt idx="237">
                  <c:v>1.824452E-2</c:v>
                </c:pt>
                <c:pt idx="238">
                  <c:v>1.8183419999999999E-2</c:v>
                </c:pt>
                <c:pt idx="239">
                  <c:v>1.812277E-2</c:v>
                </c:pt>
                <c:pt idx="240">
                  <c:v>1.8062559999999998E-2</c:v>
                </c:pt>
                <c:pt idx="241">
                  <c:v>1.8002799999999999E-2</c:v>
                </c:pt>
                <c:pt idx="242">
                  <c:v>1.794347E-2</c:v>
                </c:pt>
                <c:pt idx="243">
                  <c:v>1.7884560000000001E-2</c:v>
                </c:pt>
                <c:pt idx="244">
                  <c:v>1.7826089999999999E-2</c:v>
                </c:pt>
                <c:pt idx="245">
                  <c:v>1.7768030000000001E-2</c:v>
                </c:pt>
                <c:pt idx="246">
                  <c:v>1.7710389999999999E-2</c:v>
                </c:pt>
                <c:pt idx="247">
                  <c:v>1.7653160000000001E-2</c:v>
                </c:pt>
                <c:pt idx="248">
                  <c:v>1.759633E-2</c:v>
                </c:pt>
                <c:pt idx="249">
                  <c:v>1.7539909999999999E-2</c:v>
                </c:pt>
                <c:pt idx="250">
                  <c:v>1.748388E-2</c:v>
                </c:pt>
                <c:pt idx="251">
                  <c:v>1.7428249999999999E-2</c:v>
                </c:pt>
                <c:pt idx="252">
                  <c:v>1.7373E-2</c:v>
                </c:pt>
                <c:pt idx="253">
                  <c:v>1.7318139999999999E-2</c:v>
                </c:pt>
                <c:pt idx="254">
                  <c:v>1.726366E-2</c:v>
                </c:pt>
                <c:pt idx="255">
                  <c:v>1.7209559999999999E-2</c:v>
                </c:pt>
                <c:pt idx="256">
                  <c:v>1.7155819999999999E-2</c:v>
                </c:pt>
                <c:pt idx="257">
                  <c:v>1.710246E-2</c:v>
                </c:pt>
                <c:pt idx="258">
                  <c:v>1.7049459999999999E-2</c:v>
                </c:pt>
                <c:pt idx="259">
                  <c:v>1.6996819999999999E-2</c:v>
                </c:pt>
                <c:pt idx="260">
                  <c:v>1.6944540000000001E-2</c:v>
                </c:pt>
                <c:pt idx="261">
                  <c:v>1.6892600000000001E-2</c:v>
                </c:pt>
                <c:pt idx="262">
                  <c:v>1.6841020000000002E-2</c:v>
                </c:pt>
                <c:pt idx="263">
                  <c:v>1.6789780000000001E-2</c:v>
                </c:pt>
                <c:pt idx="264">
                  <c:v>1.6738889999999999E-2</c:v>
                </c:pt>
                <c:pt idx="265">
                  <c:v>1.6688330000000001E-2</c:v>
                </c:pt>
                <c:pt idx="266">
                  <c:v>1.6638110000000001E-2</c:v>
                </c:pt>
                <c:pt idx="267">
                  <c:v>1.6588220000000001E-2</c:v>
                </c:pt>
                <c:pt idx="268">
                  <c:v>1.6538649999999998E-2</c:v>
                </c:pt>
                <c:pt idx="269">
                  <c:v>1.6489420000000001E-2</c:v>
                </c:pt>
                <c:pt idx="270">
                  <c:v>1.64405E-2</c:v>
                </c:pt>
                <c:pt idx="271">
                  <c:v>1.6391900000000001E-2</c:v>
                </c:pt>
                <c:pt idx="272">
                  <c:v>1.6343610000000001E-2</c:v>
                </c:pt>
                <c:pt idx="273">
                  <c:v>1.629564E-2</c:v>
                </c:pt>
                <c:pt idx="274">
                  <c:v>1.624797E-2</c:v>
                </c:pt>
                <c:pt idx="275">
                  <c:v>1.6200610000000001E-2</c:v>
                </c:pt>
                <c:pt idx="276">
                  <c:v>1.6153549999999999E-2</c:v>
                </c:pt>
                <c:pt idx="277">
                  <c:v>1.6106800000000001E-2</c:v>
                </c:pt>
                <c:pt idx="278">
                  <c:v>1.6060330000000001E-2</c:v>
                </c:pt>
                <c:pt idx="279">
                  <c:v>1.601416E-2</c:v>
                </c:pt>
                <c:pt idx="280">
                  <c:v>1.5968280000000001E-2</c:v>
                </c:pt>
                <c:pt idx="281">
                  <c:v>1.592269E-2</c:v>
                </c:pt>
                <c:pt idx="282">
                  <c:v>1.5877390000000002E-2</c:v>
                </c:pt>
                <c:pt idx="283">
                  <c:v>1.583236E-2</c:v>
                </c:pt>
                <c:pt idx="284">
                  <c:v>1.5787619999999999E-2</c:v>
                </c:pt>
                <c:pt idx="285">
                  <c:v>1.5743150000000001E-2</c:v>
                </c:pt>
                <c:pt idx="286">
                  <c:v>1.569895E-2</c:v>
                </c:pt>
                <c:pt idx="287">
                  <c:v>1.565503E-2</c:v>
                </c:pt>
                <c:pt idx="288">
                  <c:v>1.5611369999999999E-2</c:v>
                </c:pt>
                <c:pt idx="289">
                  <c:v>1.556799E-2</c:v>
                </c:pt>
                <c:pt idx="290">
                  <c:v>1.552486E-2</c:v>
                </c:pt>
                <c:pt idx="291">
                  <c:v>1.5481999999999999E-2</c:v>
                </c:pt>
                <c:pt idx="292">
                  <c:v>1.5439390000000001E-2</c:v>
                </c:pt>
                <c:pt idx="293">
                  <c:v>1.5397040000000001E-2</c:v>
                </c:pt>
                <c:pt idx="294">
                  <c:v>1.5354949999999999E-2</c:v>
                </c:pt>
                <c:pt idx="295">
                  <c:v>1.53131E-2</c:v>
                </c:pt>
                <c:pt idx="296">
                  <c:v>1.527151E-2</c:v>
                </c:pt>
                <c:pt idx="297">
                  <c:v>1.523016E-2</c:v>
                </c:pt>
                <c:pt idx="298">
                  <c:v>1.5189060000000001E-2</c:v>
                </c:pt>
                <c:pt idx="299">
                  <c:v>1.5148200000000001E-2</c:v>
                </c:pt>
                <c:pt idx="300">
                  <c:v>1.5107580000000001E-2</c:v>
                </c:pt>
                <c:pt idx="301">
                  <c:v>1.5067189999999999E-2</c:v>
                </c:pt>
                <c:pt idx="302">
                  <c:v>1.502704E-2</c:v>
                </c:pt>
                <c:pt idx="303">
                  <c:v>1.498713E-2</c:v>
                </c:pt>
                <c:pt idx="304">
                  <c:v>1.4947449999999999E-2</c:v>
                </c:pt>
                <c:pt idx="305">
                  <c:v>1.4907999999999999E-2</c:v>
                </c:pt>
                <c:pt idx="306">
                  <c:v>1.486877E-2</c:v>
                </c:pt>
                <c:pt idx="307">
                  <c:v>1.4829770000000001E-2</c:v>
                </c:pt>
                <c:pt idx="308">
                  <c:v>1.479099E-2</c:v>
                </c:pt>
                <c:pt idx="309">
                  <c:v>1.475243E-2</c:v>
                </c:pt>
                <c:pt idx="310">
                  <c:v>1.4714100000000001E-2</c:v>
                </c:pt>
                <c:pt idx="311">
                  <c:v>1.467598E-2</c:v>
                </c:pt>
                <c:pt idx="312">
                  <c:v>1.463807E-2</c:v>
                </c:pt>
                <c:pt idx="313">
                  <c:v>1.460038E-2</c:v>
                </c:pt>
                <c:pt idx="314">
                  <c:v>1.45629E-2</c:v>
                </c:pt>
                <c:pt idx="315">
                  <c:v>1.4525629999999999E-2</c:v>
                </c:pt>
                <c:pt idx="316">
                  <c:v>1.4488569999999999E-2</c:v>
                </c:pt>
                <c:pt idx="317">
                  <c:v>1.4451719999999999E-2</c:v>
                </c:pt>
                <c:pt idx="318">
                  <c:v>1.441507E-2</c:v>
                </c:pt>
                <c:pt idx="319">
                  <c:v>1.437862E-2</c:v>
                </c:pt>
                <c:pt idx="320">
                  <c:v>1.434237E-2</c:v>
                </c:pt>
                <c:pt idx="321">
                  <c:v>1.4306320000000001E-2</c:v>
                </c:pt>
                <c:pt idx="322">
                  <c:v>1.427047E-2</c:v>
                </c:pt>
                <c:pt idx="323">
                  <c:v>1.423482E-2</c:v>
                </c:pt>
                <c:pt idx="324">
                  <c:v>1.4199349999999999E-2</c:v>
                </c:pt>
                <c:pt idx="325">
                  <c:v>1.4164090000000001E-2</c:v>
                </c:pt>
                <c:pt idx="326">
                  <c:v>1.4129009999999999E-2</c:v>
                </c:pt>
                <c:pt idx="327">
                  <c:v>1.409412E-2</c:v>
                </c:pt>
                <c:pt idx="328">
                  <c:v>1.405942E-2</c:v>
                </c:pt>
                <c:pt idx="329">
                  <c:v>1.40249E-2</c:v>
                </c:pt>
                <c:pt idx="330">
                  <c:v>1.3990570000000001E-2</c:v>
                </c:pt>
                <c:pt idx="331">
                  <c:v>1.3956420000000001E-2</c:v>
                </c:pt>
                <c:pt idx="332">
                  <c:v>1.3922459999999999E-2</c:v>
                </c:pt>
                <c:pt idx="333">
                  <c:v>1.3888670000000001E-2</c:v>
                </c:pt>
                <c:pt idx="334">
                  <c:v>1.3855060000000001E-2</c:v>
                </c:pt>
                <c:pt idx="335">
                  <c:v>1.382163E-2</c:v>
                </c:pt>
                <c:pt idx="336">
                  <c:v>1.3788379999999999E-2</c:v>
                </c:pt>
                <c:pt idx="337">
                  <c:v>1.375529E-2</c:v>
                </c:pt>
                <c:pt idx="338">
                  <c:v>1.3722389999999999E-2</c:v>
                </c:pt>
                <c:pt idx="339">
                  <c:v>1.3689649999999999E-2</c:v>
                </c:pt>
                <c:pt idx="340">
                  <c:v>1.365708E-2</c:v>
                </c:pt>
                <c:pt idx="341">
                  <c:v>1.362468E-2</c:v>
                </c:pt>
                <c:pt idx="342">
                  <c:v>1.3592450000000001E-2</c:v>
                </c:pt>
                <c:pt idx="343">
                  <c:v>1.356038E-2</c:v>
                </c:pt>
                <c:pt idx="344">
                  <c:v>1.3528480000000001E-2</c:v>
                </c:pt>
                <c:pt idx="345">
                  <c:v>1.349674E-2</c:v>
                </c:pt>
                <c:pt idx="346">
                  <c:v>1.346517E-2</c:v>
                </c:pt>
                <c:pt idx="347">
                  <c:v>1.343375E-2</c:v>
                </c:pt>
                <c:pt idx="348">
                  <c:v>1.340249E-2</c:v>
                </c:pt>
                <c:pt idx="349">
                  <c:v>1.337139E-2</c:v>
                </c:pt>
                <c:pt idx="350">
                  <c:v>1.334045E-2</c:v>
                </c:pt>
                <c:pt idx="351">
                  <c:v>1.3309659999999999E-2</c:v>
                </c:pt>
                <c:pt idx="352">
                  <c:v>1.3279030000000001E-2</c:v>
                </c:pt>
                <c:pt idx="353">
                  <c:v>1.324855E-2</c:v>
                </c:pt>
                <c:pt idx="354">
                  <c:v>1.3218229999999999E-2</c:v>
                </c:pt>
                <c:pt idx="355">
                  <c:v>1.318805E-2</c:v>
                </c:pt>
                <c:pt idx="356">
                  <c:v>1.3158019999999999E-2</c:v>
                </c:pt>
                <c:pt idx="357">
                  <c:v>1.312814E-2</c:v>
                </c:pt>
                <c:pt idx="358">
                  <c:v>1.309841E-2</c:v>
                </c:pt>
                <c:pt idx="359">
                  <c:v>1.306883E-2</c:v>
                </c:pt>
                <c:pt idx="360">
                  <c:v>1.303939E-2</c:v>
                </c:pt>
                <c:pt idx="361">
                  <c:v>1.301009E-2</c:v>
                </c:pt>
                <c:pt idx="362">
                  <c:v>1.298094E-2</c:v>
                </c:pt>
                <c:pt idx="363">
                  <c:v>1.295193E-2</c:v>
                </c:pt>
                <c:pt idx="364">
                  <c:v>1.292306E-2</c:v>
                </c:pt>
                <c:pt idx="365">
                  <c:v>1.2894330000000001E-2</c:v>
                </c:pt>
                <c:pt idx="366">
                  <c:v>1.2865730000000001E-2</c:v>
                </c:pt>
                <c:pt idx="367">
                  <c:v>1.283728E-2</c:v>
                </c:pt>
                <c:pt idx="368">
                  <c:v>1.2808959999999999E-2</c:v>
                </c:pt>
                <c:pt idx="369">
                  <c:v>1.278078E-2</c:v>
                </c:pt>
                <c:pt idx="370">
                  <c:v>1.275273E-2</c:v>
                </c:pt>
                <c:pt idx="371">
                  <c:v>1.272481E-2</c:v>
                </c:pt>
                <c:pt idx="372">
                  <c:v>1.269703E-2</c:v>
                </c:pt>
                <c:pt idx="373">
                  <c:v>1.2669379999999999E-2</c:v>
                </c:pt>
                <c:pt idx="374">
                  <c:v>1.264186E-2</c:v>
                </c:pt>
                <c:pt idx="375">
                  <c:v>1.2614469999999999E-2</c:v>
                </c:pt>
                <c:pt idx="376">
                  <c:v>1.258721E-2</c:v>
                </c:pt>
                <c:pt idx="377">
                  <c:v>1.256007E-2</c:v>
                </c:pt>
                <c:pt idx="378">
                  <c:v>1.253307E-2</c:v>
                </c:pt>
                <c:pt idx="379">
                  <c:v>1.250618E-2</c:v>
                </c:pt>
                <c:pt idx="380">
                  <c:v>1.247943E-2</c:v>
                </c:pt>
                <c:pt idx="381">
                  <c:v>1.245279E-2</c:v>
                </c:pt>
                <c:pt idx="382">
                  <c:v>1.242628E-2</c:v>
                </c:pt>
                <c:pt idx="383">
                  <c:v>1.23999E-2</c:v>
                </c:pt>
                <c:pt idx="384">
                  <c:v>1.237363E-2</c:v>
                </c:pt>
                <c:pt idx="385">
                  <c:v>1.2347479999999999E-2</c:v>
                </c:pt>
                <c:pt idx="386">
                  <c:v>1.2321459999999999E-2</c:v>
                </c:pt>
                <c:pt idx="387">
                  <c:v>1.2295550000000001E-2</c:v>
                </c:pt>
                <c:pt idx="388">
                  <c:v>1.2269759999999999E-2</c:v>
                </c:pt>
                <c:pt idx="389">
                  <c:v>1.2244089999999999E-2</c:v>
                </c:pt>
                <c:pt idx="390">
                  <c:v>1.221853E-2</c:v>
                </c:pt>
                <c:pt idx="391">
                  <c:v>1.219309E-2</c:v>
                </c:pt>
                <c:pt idx="392">
                  <c:v>1.216776E-2</c:v>
                </c:pt>
                <c:pt idx="393">
                  <c:v>1.214255E-2</c:v>
                </c:pt>
                <c:pt idx="394">
                  <c:v>1.211745E-2</c:v>
                </c:pt>
                <c:pt idx="395">
                  <c:v>1.2092469999999999E-2</c:v>
                </c:pt>
                <c:pt idx="396">
                  <c:v>1.206759E-2</c:v>
                </c:pt>
                <c:pt idx="397">
                  <c:v>1.2042819999999999E-2</c:v>
                </c:pt>
                <c:pt idx="398">
                  <c:v>1.201817E-2</c:v>
                </c:pt>
                <c:pt idx="399">
                  <c:v>1.199362E-2</c:v>
                </c:pt>
                <c:pt idx="400">
                  <c:v>1.1969189999999999E-2</c:v>
                </c:pt>
                <c:pt idx="401">
                  <c:v>1.194486E-2</c:v>
                </c:pt>
                <c:pt idx="402">
                  <c:v>1.192063E-2</c:v>
                </c:pt>
                <c:pt idx="403">
                  <c:v>1.1896520000000001E-2</c:v>
                </c:pt>
                <c:pt idx="404">
                  <c:v>1.1872509999999999E-2</c:v>
                </c:pt>
                <c:pt idx="405">
                  <c:v>1.1848600000000001E-2</c:v>
                </c:pt>
                <c:pt idx="406">
                  <c:v>1.18248E-2</c:v>
                </c:pt>
                <c:pt idx="407">
                  <c:v>1.18011E-2</c:v>
                </c:pt>
                <c:pt idx="408">
                  <c:v>1.17775E-2</c:v>
                </c:pt>
                <c:pt idx="409">
                  <c:v>1.175401E-2</c:v>
                </c:pt>
                <c:pt idx="410">
                  <c:v>1.1730610000000001E-2</c:v>
                </c:pt>
                <c:pt idx="411">
                  <c:v>1.170732E-2</c:v>
                </c:pt>
                <c:pt idx="412">
                  <c:v>1.1684129999999999E-2</c:v>
                </c:pt>
                <c:pt idx="413">
                  <c:v>1.1661029999999999E-2</c:v>
                </c:pt>
                <c:pt idx="414">
                  <c:v>1.1638040000000001E-2</c:v>
                </c:pt>
                <c:pt idx="415">
                  <c:v>1.1615139999999999E-2</c:v>
                </c:pt>
                <c:pt idx="416">
                  <c:v>1.159234E-2</c:v>
                </c:pt>
                <c:pt idx="417">
                  <c:v>1.1569640000000001E-2</c:v>
                </c:pt>
                <c:pt idx="418">
                  <c:v>1.154703E-2</c:v>
                </c:pt>
                <c:pt idx="419">
                  <c:v>1.152452E-2</c:v>
                </c:pt>
                <c:pt idx="420">
                  <c:v>1.1502099999999999E-2</c:v>
                </c:pt>
                <c:pt idx="421">
                  <c:v>1.147978E-2</c:v>
                </c:pt>
                <c:pt idx="422">
                  <c:v>1.145755E-2</c:v>
                </c:pt>
                <c:pt idx="423">
                  <c:v>1.143541E-2</c:v>
                </c:pt>
                <c:pt idx="424">
                  <c:v>1.1413370000000001E-2</c:v>
                </c:pt>
                <c:pt idx="425">
                  <c:v>1.1391409999999999E-2</c:v>
                </c:pt>
                <c:pt idx="426">
                  <c:v>1.1369550000000001E-2</c:v>
                </c:pt>
                <c:pt idx="427">
                  <c:v>1.134778E-2</c:v>
                </c:pt>
                <c:pt idx="428">
                  <c:v>1.13261E-2</c:v>
                </c:pt>
                <c:pt idx="429">
                  <c:v>1.130451E-2</c:v>
                </c:pt>
                <c:pt idx="430">
                  <c:v>1.128301E-2</c:v>
                </c:pt>
                <c:pt idx="431">
                  <c:v>1.126159E-2</c:v>
                </c:pt>
                <c:pt idx="432">
                  <c:v>1.124026E-2</c:v>
                </c:pt>
                <c:pt idx="433">
                  <c:v>1.121902E-2</c:v>
                </c:pt>
                <c:pt idx="434">
                  <c:v>1.119787E-2</c:v>
                </c:pt>
                <c:pt idx="435">
                  <c:v>1.1176800000000001E-2</c:v>
                </c:pt>
                <c:pt idx="436">
                  <c:v>1.115582E-2</c:v>
                </c:pt>
                <c:pt idx="437">
                  <c:v>1.113492E-2</c:v>
                </c:pt>
                <c:pt idx="438">
                  <c:v>1.111411E-2</c:v>
                </c:pt>
                <c:pt idx="439">
                  <c:v>1.109338E-2</c:v>
                </c:pt>
                <c:pt idx="440">
                  <c:v>1.1072729999999999E-2</c:v>
                </c:pt>
                <c:pt idx="441">
                  <c:v>1.105217E-2</c:v>
                </c:pt>
                <c:pt idx="442">
                  <c:v>1.103169E-2</c:v>
                </c:pt>
                <c:pt idx="443">
                  <c:v>1.101129E-2</c:v>
                </c:pt>
                <c:pt idx="444">
                  <c:v>1.0990969999999999E-2</c:v>
                </c:pt>
                <c:pt idx="445">
                  <c:v>1.097073E-2</c:v>
                </c:pt>
                <c:pt idx="446">
                  <c:v>1.095058E-2</c:v>
                </c:pt>
                <c:pt idx="447">
                  <c:v>1.0930499999999999E-2</c:v>
                </c:pt>
                <c:pt idx="448">
                  <c:v>1.09105E-2</c:v>
                </c:pt>
                <c:pt idx="449">
                  <c:v>1.089058E-2</c:v>
                </c:pt>
                <c:pt idx="450">
                  <c:v>1.087074E-2</c:v>
                </c:pt>
                <c:pt idx="451">
                  <c:v>1.085098E-2</c:v>
                </c:pt>
                <c:pt idx="452">
                  <c:v>1.083129E-2</c:v>
                </c:pt>
                <c:pt idx="453">
                  <c:v>1.0811680000000001E-2</c:v>
                </c:pt>
                <c:pt idx="454">
                  <c:v>1.079215E-2</c:v>
                </c:pt>
                <c:pt idx="455">
                  <c:v>1.077269E-2</c:v>
                </c:pt>
                <c:pt idx="456">
                  <c:v>1.075331E-2</c:v>
                </c:pt>
                <c:pt idx="457">
                  <c:v>1.0734E-2</c:v>
                </c:pt>
                <c:pt idx="458">
                  <c:v>1.071477E-2</c:v>
                </c:pt>
                <c:pt idx="459">
                  <c:v>1.0695609999999999E-2</c:v>
                </c:pt>
                <c:pt idx="460">
                  <c:v>1.067653E-2</c:v>
                </c:pt>
                <c:pt idx="461">
                  <c:v>1.065752E-2</c:v>
                </c:pt>
                <c:pt idx="462">
                  <c:v>1.063858E-2</c:v>
                </c:pt>
                <c:pt idx="463">
                  <c:v>1.0619709999999999E-2</c:v>
                </c:pt>
                <c:pt idx="464">
                  <c:v>1.060092E-2</c:v>
                </c:pt>
                <c:pt idx="465">
                  <c:v>1.05822E-2</c:v>
                </c:pt>
                <c:pt idx="466">
                  <c:v>1.056355E-2</c:v>
                </c:pt>
                <c:pt idx="467">
                  <c:v>1.0544960000000001E-2</c:v>
                </c:pt>
                <c:pt idx="468">
                  <c:v>1.052645E-2</c:v>
                </c:pt>
                <c:pt idx="469">
                  <c:v>1.050801E-2</c:v>
                </c:pt>
                <c:pt idx="470">
                  <c:v>1.048964E-2</c:v>
                </c:pt>
                <c:pt idx="471">
                  <c:v>1.0471340000000001E-2</c:v>
                </c:pt>
                <c:pt idx="472">
                  <c:v>1.045311E-2</c:v>
                </c:pt>
                <c:pt idx="473">
                  <c:v>1.043494E-2</c:v>
                </c:pt>
                <c:pt idx="474">
                  <c:v>1.041684E-2</c:v>
                </c:pt>
                <c:pt idx="475">
                  <c:v>1.039881E-2</c:v>
                </c:pt>
                <c:pt idx="476">
                  <c:v>1.038085E-2</c:v>
                </c:pt>
                <c:pt idx="477">
                  <c:v>1.0362949999999999E-2</c:v>
                </c:pt>
                <c:pt idx="478">
                  <c:v>1.0345119999999999E-2</c:v>
                </c:pt>
                <c:pt idx="479">
                  <c:v>1.0327360000000001E-2</c:v>
                </c:pt>
                <c:pt idx="480">
                  <c:v>1.030966E-2</c:v>
                </c:pt>
                <c:pt idx="481">
                  <c:v>1.0292020000000001E-2</c:v>
                </c:pt>
                <c:pt idx="482">
                  <c:v>1.0274459999999999E-2</c:v>
                </c:pt>
                <c:pt idx="483">
                  <c:v>1.0256950000000001E-2</c:v>
                </c:pt>
                <c:pt idx="484">
                  <c:v>1.023951E-2</c:v>
                </c:pt>
                <c:pt idx="485">
                  <c:v>1.0222129999999999E-2</c:v>
                </c:pt>
                <c:pt idx="486">
                  <c:v>1.020482E-2</c:v>
                </c:pt>
                <c:pt idx="487">
                  <c:v>1.018757E-2</c:v>
                </c:pt>
                <c:pt idx="488">
                  <c:v>1.017038E-2</c:v>
                </c:pt>
                <c:pt idx="489">
                  <c:v>1.0153250000000001E-2</c:v>
                </c:pt>
                <c:pt idx="490">
                  <c:v>1.013619E-2</c:v>
                </c:pt>
                <c:pt idx="491">
                  <c:v>1.011918E-2</c:v>
                </c:pt>
                <c:pt idx="492">
                  <c:v>1.010224E-2</c:v>
                </c:pt>
                <c:pt idx="493">
                  <c:v>1.008536E-2</c:v>
                </c:pt>
                <c:pt idx="494">
                  <c:v>1.0068540000000001E-2</c:v>
                </c:pt>
                <c:pt idx="495">
                  <c:v>1.005178E-2</c:v>
                </c:pt>
                <c:pt idx="496">
                  <c:v>1.003508E-2</c:v>
                </c:pt>
                <c:pt idx="497">
                  <c:v>1.001844E-2</c:v>
                </c:pt>
                <c:pt idx="498">
                  <c:v>1.000186E-2</c:v>
                </c:pt>
                <c:pt idx="499">
                  <c:v>9.9853330000000007E-3</c:v>
                </c:pt>
                <c:pt idx="500">
                  <c:v>9.968869E-3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A39-C140-A3E7-AF60FF272D52}"/>
            </c:ext>
          </c:extLst>
        </c:ser>
        <c:ser>
          <c:idx val="1"/>
          <c:order val="1"/>
          <c:tx>
            <c:strRef>
              <c:f>'220'!$M$1</c:f>
              <c:strCache>
                <c:ptCount val="1"/>
                <c:pt idx="0">
                  <c:v>Gauss-Seidel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'220'!$K$2:$K$502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'220'!$M$2:$M$502</c:f>
              <c:numCache>
                <c:formatCode>0.00E+00</c:formatCode>
                <c:ptCount val="501"/>
                <c:pt idx="0">
                  <c:v>1</c:v>
                </c:pt>
                <c:pt idx="1">
                  <c:v>0.57812600000000003</c:v>
                </c:pt>
                <c:pt idx="2">
                  <c:v>0.3913778</c:v>
                </c:pt>
                <c:pt idx="3">
                  <c:v>0.29564780000000002</c:v>
                </c:pt>
                <c:pt idx="4">
                  <c:v>0.23940739999999999</c:v>
                </c:pt>
                <c:pt idx="5">
                  <c:v>0.20264889999999999</c:v>
                </c:pt>
                <c:pt idx="6">
                  <c:v>0.17669080000000001</c:v>
                </c:pt>
                <c:pt idx="7">
                  <c:v>0.1573078</c:v>
                </c:pt>
                <c:pt idx="8">
                  <c:v>0.14222650000000001</c:v>
                </c:pt>
                <c:pt idx="9">
                  <c:v>0.1301194</c:v>
                </c:pt>
                <c:pt idx="10">
                  <c:v>0.1201595</c:v>
                </c:pt>
                <c:pt idx="11">
                  <c:v>0.1118036</c:v>
                </c:pt>
                <c:pt idx="12">
                  <c:v>0.1046802</c:v>
                </c:pt>
                <c:pt idx="13">
                  <c:v>9.8525559999999998E-2</c:v>
                </c:pt>
                <c:pt idx="14">
                  <c:v>9.3147590000000002E-2</c:v>
                </c:pt>
                <c:pt idx="15">
                  <c:v>8.8402510000000004E-2</c:v>
                </c:pt>
                <c:pt idx="16">
                  <c:v>8.4180560000000001E-2</c:v>
                </c:pt>
                <c:pt idx="17">
                  <c:v>8.0396400000000007E-2</c:v>
                </c:pt>
                <c:pt idx="18">
                  <c:v>7.6982640000000005E-2</c:v>
                </c:pt>
                <c:pt idx="19">
                  <c:v>7.3885270000000003E-2</c:v>
                </c:pt>
                <c:pt idx="20">
                  <c:v>7.1060479999999995E-2</c:v>
                </c:pt>
                <c:pt idx="21">
                  <c:v>6.8472359999999996E-2</c:v>
                </c:pt>
                <c:pt idx="22">
                  <c:v>6.6091140000000007E-2</c:v>
                </c:pt>
                <c:pt idx="23">
                  <c:v>6.3891950000000003E-2</c:v>
                </c:pt>
                <c:pt idx="24">
                  <c:v>6.1853810000000002E-2</c:v>
                </c:pt>
                <c:pt idx="25">
                  <c:v>5.9958930000000001E-2</c:v>
                </c:pt>
                <c:pt idx="26">
                  <c:v>5.819208E-2</c:v>
                </c:pt>
                <c:pt idx="27">
                  <c:v>5.6540159999999999E-2</c:v>
                </c:pt>
                <c:pt idx="28">
                  <c:v>5.4991850000000002E-2</c:v>
                </c:pt>
                <c:pt idx="29">
                  <c:v>5.3537269999999998E-2</c:v>
                </c:pt>
                <c:pt idx="30">
                  <c:v>5.21678E-2</c:v>
                </c:pt>
                <c:pt idx="31">
                  <c:v>5.0875869999999997E-2</c:v>
                </c:pt>
                <c:pt idx="32">
                  <c:v>4.9654789999999997E-2</c:v>
                </c:pt>
                <c:pt idx="33">
                  <c:v>4.8498640000000003E-2</c:v>
                </c:pt>
                <c:pt idx="34">
                  <c:v>4.7402149999999997E-2</c:v>
                </c:pt>
                <c:pt idx="35">
                  <c:v>4.636063E-2</c:v>
                </c:pt>
                <c:pt idx="36">
                  <c:v>4.5369850000000003E-2</c:v>
                </c:pt>
                <c:pt idx="37">
                  <c:v>4.4426050000000002E-2</c:v>
                </c:pt>
                <c:pt idx="38">
                  <c:v>4.3525809999999998E-2</c:v>
                </c:pt>
                <c:pt idx="39">
                  <c:v>4.2666049999999997E-2</c:v>
                </c:pt>
                <c:pt idx="40">
                  <c:v>4.1843989999999998E-2</c:v>
                </c:pt>
                <c:pt idx="41">
                  <c:v>4.1057099999999999E-2</c:v>
                </c:pt>
                <c:pt idx="42">
                  <c:v>4.030305E-2</c:v>
                </c:pt>
                <c:pt idx="43">
                  <c:v>3.9579759999999999E-2</c:v>
                </c:pt>
                <c:pt idx="44">
                  <c:v>3.8885290000000003E-2</c:v>
                </c:pt>
                <c:pt idx="45">
                  <c:v>3.8217880000000003E-2</c:v>
                </c:pt>
                <c:pt idx="46">
                  <c:v>3.7575919999999999E-2</c:v>
                </c:pt>
                <c:pt idx="47">
                  <c:v>3.6957900000000002E-2</c:v>
                </c:pt>
                <c:pt idx="48">
                  <c:v>3.6362459999999999E-2</c:v>
                </c:pt>
                <c:pt idx="49">
                  <c:v>3.5788319999999998E-2</c:v>
                </c:pt>
                <c:pt idx="50">
                  <c:v>3.523432E-2</c:v>
                </c:pt>
                <c:pt idx="51">
                  <c:v>3.4699359999999999E-2</c:v>
                </c:pt>
                <c:pt idx="52">
                  <c:v>3.4182440000000001E-2</c:v>
                </c:pt>
                <c:pt idx="53">
                  <c:v>3.3682620000000003E-2</c:v>
                </c:pt>
                <c:pt idx="54">
                  <c:v>3.3199029999999997E-2</c:v>
                </c:pt>
                <c:pt idx="55">
                  <c:v>3.2730860000000001E-2</c:v>
                </c:pt>
                <c:pt idx="56">
                  <c:v>3.2277350000000003E-2</c:v>
                </c:pt>
                <c:pt idx="57">
                  <c:v>3.1837780000000003E-2</c:v>
                </c:pt>
                <c:pt idx="58">
                  <c:v>3.1411509999999997E-2</c:v>
                </c:pt>
                <c:pt idx="59">
                  <c:v>3.0997899999999998E-2</c:v>
                </c:pt>
                <c:pt idx="60">
                  <c:v>3.0596379999999999E-2</c:v>
                </c:pt>
                <c:pt idx="61">
                  <c:v>3.0206400000000001E-2</c:v>
                </c:pt>
                <c:pt idx="62">
                  <c:v>2.9827449999999998E-2</c:v>
                </c:pt>
                <c:pt idx="63">
                  <c:v>2.9459050000000001E-2</c:v>
                </c:pt>
                <c:pt idx="64">
                  <c:v>2.9100750000000002E-2</c:v>
                </c:pt>
                <c:pt idx="65">
                  <c:v>2.8752110000000001E-2</c:v>
                </c:pt>
                <c:pt idx="66">
                  <c:v>2.8412730000000001E-2</c:v>
                </c:pt>
                <c:pt idx="67">
                  <c:v>2.8082240000000001E-2</c:v>
                </c:pt>
                <c:pt idx="68">
                  <c:v>2.776027E-2</c:v>
                </c:pt>
                <c:pt idx="69">
                  <c:v>2.7446479999999999E-2</c:v>
                </c:pt>
                <c:pt idx="70">
                  <c:v>2.7140560000000001E-2</c:v>
                </c:pt>
                <c:pt idx="71">
                  <c:v>2.6842189999999998E-2</c:v>
                </c:pt>
                <c:pt idx="72">
                  <c:v>2.6551089999999999E-2</c:v>
                </c:pt>
                <c:pt idx="73">
                  <c:v>2.626699E-2</c:v>
                </c:pt>
                <c:pt idx="74">
                  <c:v>2.5989620000000001E-2</c:v>
                </c:pt>
                <c:pt idx="75">
                  <c:v>2.571874E-2</c:v>
                </c:pt>
                <c:pt idx="76">
                  <c:v>2.5454109999999999E-2</c:v>
                </c:pt>
                <c:pt idx="77">
                  <c:v>2.5195510000000001E-2</c:v>
                </c:pt>
                <c:pt idx="78">
                  <c:v>2.4942720000000002E-2</c:v>
                </c:pt>
                <c:pt idx="79">
                  <c:v>2.469555E-2</c:v>
                </c:pt>
                <c:pt idx="80">
                  <c:v>2.4453800000000001E-2</c:v>
                </c:pt>
                <c:pt idx="81">
                  <c:v>2.4217280000000001E-2</c:v>
                </c:pt>
                <c:pt idx="82">
                  <c:v>2.398583E-2</c:v>
                </c:pt>
                <c:pt idx="83">
                  <c:v>2.3759269999999999E-2</c:v>
                </c:pt>
                <c:pt idx="84">
                  <c:v>2.353744E-2</c:v>
                </c:pt>
                <c:pt idx="85">
                  <c:v>2.3320190000000001E-2</c:v>
                </c:pt>
                <c:pt idx="86">
                  <c:v>2.3107369999999999E-2</c:v>
                </c:pt>
                <c:pt idx="87">
                  <c:v>2.2898849999999998E-2</c:v>
                </c:pt>
                <c:pt idx="88">
                  <c:v>2.269448E-2</c:v>
                </c:pt>
                <c:pt idx="89">
                  <c:v>2.2494150000000001E-2</c:v>
                </c:pt>
                <c:pt idx="90">
                  <c:v>2.229772E-2</c:v>
                </c:pt>
                <c:pt idx="91">
                  <c:v>2.2105079999999999E-2</c:v>
                </c:pt>
                <c:pt idx="92">
                  <c:v>2.1916109999999999E-2</c:v>
                </c:pt>
                <c:pt idx="93">
                  <c:v>2.173071E-2</c:v>
                </c:pt>
                <c:pt idx="94">
                  <c:v>2.1548769999999998E-2</c:v>
                </c:pt>
                <c:pt idx="95">
                  <c:v>2.1370199999999999E-2</c:v>
                </c:pt>
                <c:pt idx="96">
                  <c:v>2.1194890000000001E-2</c:v>
                </c:pt>
                <c:pt idx="97">
                  <c:v>2.102275E-2</c:v>
                </c:pt>
                <c:pt idx="98">
                  <c:v>2.0853699999999999E-2</c:v>
                </c:pt>
                <c:pt idx="99">
                  <c:v>2.068764E-2</c:v>
                </c:pt>
                <c:pt idx="100">
                  <c:v>2.0524500000000001E-2</c:v>
                </c:pt>
                <c:pt idx="101">
                  <c:v>2.0364190000000001E-2</c:v>
                </c:pt>
                <c:pt idx="102">
                  <c:v>2.020665E-2</c:v>
                </c:pt>
                <c:pt idx="103">
                  <c:v>2.005179E-2</c:v>
                </c:pt>
                <c:pt idx="104">
                  <c:v>1.9899549999999998E-2</c:v>
                </c:pt>
                <c:pt idx="105">
                  <c:v>1.9749849999999999E-2</c:v>
                </c:pt>
                <c:pt idx="106">
                  <c:v>1.9602629999999999E-2</c:v>
                </c:pt>
                <c:pt idx="107">
                  <c:v>1.9457829999999999E-2</c:v>
                </c:pt>
                <c:pt idx="108">
                  <c:v>1.931538E-2</c:v>
                </c:pt>
                <c:pt idx="109">
                  <c:v>1.9175230000000001E-2</c:v>
                </c:pt>
                <c:pt idx="110">
                  <c:v>1.9037310000000002E-2</c:v>
                </c:pt>
                <c:pt idx="111">
                  <c:v>1.8901580000000001E-2</c:v>
                </c:pt>
                <c:pt idx="112">
                  <c:v>1.876798E-2</c:v>
                </c:pt>
                <c:pt idx="113">
                  <c:v>1.8636449999999999E-2</c:v>
                </c:pt>
                <c:pt idx="114">
                  <c:v>1.8506950000000001E-2</c:v>
                </c:pt>
                <c:pt idx="115">
                  <c:v>1.8379429999999999E-2</c:v>
                </c:pt>
                <c:pt idx="116">
                  <c:v>1.825384E-2</c:v>
                </c:pt>
                <c:pt idx="117">
                  <c:v>1.8130130000000001E-2</c:v>
                </c:pt>
                <c:pt idx="118">
                  <c:v>1.800827E-2</c:v>
                </c:pt>
                <c:pt idx="119">
                  <c:v>1.7888210000000002E-2</c:v>
                </c:pt>
                <c:pt idx="120">
                  <c:v>1.7769900000000002E-2</c:v>
                </c:pt>
                <c:pt idx="121">
                  <c:v>1.7653309999999998E-2</c:v>
                </c:pt>
                <c:pt idx="122">
                  <c:v>1.7538399999999999E-2</c:v>
                </c:pt>
                <c:pt idx="123">
                  <c:v>1.7425139999999999E-2</c:v>
                </c:pt>
                <c:pt idx="124">
                  <c:v>1.7313479999999999E-2</c:v>
                </c:pt>
                <c:pt idx="125">
                  <c:v>1.7203380000000001E-2</c:v>
                </c:pt>
                <c:pt idx="126">
                  <c:v>1.7094829999999998E-2</c:v>
                </c:pt>
                <c:pt idx="127">
                  <c:v>1.6987769999999999E-2</c:v>
                </c:pt>
                <c:pt idx="128">
                  <c:v>1.6882189999999998E-2</c:v>
                </c:pt>
                <c:pt idx="129">
                  <c:v>1.6778049999999999E-2</c:v>
                </c:pt>
                <c:pt idx="130">
                  <c:v>1.6675309999999999E-2</c:v>
                </c:pt>
                <c:pt idx="131">
                  <c:v>1.657395E-2</c:v>
                </c:pt>
                <c:pt idx="132">
                  <c:v>1.6473939999999999E-2</c:v>
                </c:pt>
                <c:pt idx="133">
                  <c:v>1.6375250000000001E-2</c:v>
                </c:pt>
                <c:pt idx="134">
                  <c:v>1.6277860000000002E-2</c:v>
                </c:pt>
                <c:pt idx="135">
                  <c:v>1.618174E-2</c:v>
                </c:pt>
                <c:pt idx="136">
                  <c:v>1.6086860000000001E-2</c:v>
                </c:pt>
                <c:pt idx="137">
                  <c:v>1.5993190000000001E-2</c:v>
                </c:pt>
                <c:pt idx="138">
                  <c:v>1.590072E-2</c:v>
                </c:pt>
                <c:pt idx="139">
                  <c:v>1.5809420000000001E-2</c:v>
                </c:pt>
                <c:pt idx="140">
                  <c:v>1.571927E-2</c:v>
                </c:pt>
                <c:pt idx="141">
                  <c:v>1.563024E-2</c:v>
                </c:pt>
                <c:pt idx="142">
                  <c:v>1.554231E-2</c:v>
                </c:pt>
                <c:pt idx="143">
                  <c:v>1.5455470000000001E-2</c:v>
                </c:pt>
                <c:pt idx="144">
                  <c:v>1.536968E-2</c:v>
                </c:pt>
                <c:pt idx="145">
                  <c:v>1.528494E-2</c:v>
                </c:pt>
                <c:pt idx="146">
                  <c:v>1.520122E-2</c:v>
                </c:pt>
                <c:pt idx="147">
                  <c:v>1.51185E-2</c:v>
                </c:pt>
                <c:pt idx="148">
                  <c:v>1.503676E-2</c:v>
                </c:pt>
                <c:pt idx="149">
                  <c:v>1.4955980000000001E-2</c:v>
                </c:pt>
                <c:pt idx="150">
                  <c:v>1.4876159999999999E-2</c:v>
                </c:pt>
                <c:pt idx="151">
                  <c:v>1.479726E-2</c:v>
                </c:pt>
                <c:pt idx="152">
                  <c:v>1.471928E-2</c:v>
                </c:pt>
                <c:pt idx="153">
                  <c:v>1.4642189999999999E-2</c:v>
                </c:pt>
                <c:pt idx="154">
                  <c:v>1.4565989999999999E-2</c:v>
                </c:pt>
                <c:pt idx="155">
                  <c:v>1.4490650000000001E-2</c:v>
                </c:pt>
                <c:pt idx="156">
                  <c:v>1.4416160000000001E-2</c:v>
                </c:pt>
                <c:pt idx="157">
                  <c:v>1.4342499999999999E-2</c:v>
                </c:pt>
                <c:pt idx="158">
                  <c:v>1.426966E-2</c:v>
                </c:pt>
                <c:pt idx="159">
                  <c:v>1.4197629999999999E-2</c:v>
                </c:pt>
                <c:pt idx="160">
                  <c:v>1.4126400000000001E-2</c:v>
                </c:pt>
                <c:pt idx="161">
                  <c:v>1.4055939999999999E-2</c:v>
                </c:pt>
                <c:pt idx="162">
                  <c:v>1.398624E-2</c:v>
                </c:pt>
                <c:pt idx="163">
                  <c:v>1.3917300000000001E-2</c:v>
                </c:pt>
                <c:pt idx="164">
                  <c:v>1.38491E-2</c:v>
                </c:pt>
                <c:pt idx="165">
                  <c:v>1.378163E-2</c:v>
                </c:pt>
                <c:pt idx="166">
                  <c:v>1.3714870000000001E-2</c:v>
                </c:pt>
                <c:pt idx="167">
                  <c:v>1.3648820000000001E-2</c:v>
                </c:pt>
                <c:pt idx="168">
                  <c:v>1.358345E-2</c:v>
                </c:pt>
                <c:pt idx="169">
                  <c:v>1.3518769999999999E-2</c:v>
                </c:pt>
                <c:pt idx="170">
                  <c:v>1.345476E-2</c:v>
                </c:pt>
                <c:pt idx="171">
                  <c:v>1.3391409999999999E-2</c:v>
                </c:pt>
                <c:pt idx="172">
                  <c:v>1.3328700000000001E-2</c:v>
                </c:pt>
                <c:pt idx="173">
                  <c:v>1.326664E-2</c:v>
                </c:pt>
                <c:pt idx="174">
                  <c:v>1.32052E-2</c:v>
                </c:pt>
                <c:pt idx="175">
                  <c:v>1.3144380000000001E-2</c:v>
                </c:pt>
                <c:pt idx="176">
                  <c:v>1.3084169999999999E-2</c:v>
                </c:pt>
                <c:pt idx="177">
                  <c:v>1.3024559999999999E-2</c:v>
                </c:pt>
                <c:pt idx="178">
                  <c:v>1.2965529999999999E-2</c:v>
                </c:pt>
                <c:pt idx="179">
                  <c:v>1.290709E-2</c:v>
                </c:pt>
                <c:pt idx="180">
                  <c:v>1.284922E-2</c:v>
                </c:pt>
                <c:pt idx="181">
                  <c:v>1.279191E-2</c:v>
                </c:pt>
                <c:pt idx="182">
                  <c:v>1.2735160000000001E-2</c:v>
                </c:pt>
                <c:pt idx="183">
                  <c:v>1.267896E-2</c:v>
                </c:pt>
                <c:pt idx="184">
                  <c:v>1.2623290000000001E-2</c:v>
                </c:pt>
                <c:pt idx="185">
                  <c:v>1.256815E-2</c:v>
                </c:pt>
                <c:pt idx="186">
                  <c:v>1.251353E-2</c:v>
                </c:pt>
                <c:pt idx="187">
                  <c:v>1.2459430000000001E-2</c:v>
                </c:pt>
                <c:pt idx="188">
                  <c:v>1.240584E-2</c:v>
                </c:pt>
                <c:pt idx="189">
                  <c:v>1.2352739999999999E-2</c:v>
                </c:pt>
                <c:pt idx="190">
                  <c:v>1.2300139999999999E-2</c:v>
                </c:pt>
                <c:pt idx="191">
                  <c:v>1.224802E-2</c:v>
                </c:pt>
                <c:pt idx="192">
                  <c:v>1.219638E-2</c:v>
                </c:pt>
                <c:pt idx="193">
                  <c:v>1.214521E-2</c:v>
                </c:pt>
                <c:pt idx="194">
                  <c:v>1.2094509999999999E-2</c:v>
                </c:pt>
                <c:pt idx="195">
                  <c:v>1.2044259999999999E-2</c:v>
                </c:pt>
                <c:pt idx="196">
                  <c:v>1.199447E-2</c:v>
                </c:pt>
                <c:pt idx="197">
                  <c:v>1.194512E-2</c:v>
                </c:pt>
                <c:pt idx="198">
                  <c:v>1.1896210000000001E-2</c:v>
                </c:pt>
                <c:pt idx="199">
                  <c:v>1.1847740000000001E-2</c:v>
                </c:pt>
                <c:pt idx="200">
                  <c:v>1.179969E-2</c:v>
                </c:pt>
                <c:pt idx="201">
                  <c:v>1.175206E-2</c:v>
                </c:pt>
                <c:pt idx="202">
                  <c:v>1.1704849999999999E-2</c:v>
                </c:pt>
                <c:pt idx="203">
                  <c:v>1.165805E-2</c:v>
                </c:pt>
                <c:pt idx="204">
                  <c:v>1.1611649999999999E-2</c:v>
                </c:pt>
                <c:pt idx="205">
                  <c:v>1.156565E-2</c:v>
                </c:pt>
                <c:pt idx="206">
                  <c:v>1.152004E-2</c:v>
                </c:pt>
                <c:pt idx="207">
                  <c:v>1.147483E-2</c:v>
                </c:pt>
                <c:pt idx="208">
                  <c:v>1.1429989999999999E-2</c:v>
                </c:pt>
                <c:pt idx="209">
                  <c:v>1.138554E-2</c:v>
                </c:pt>
                <c:pt idx="210">
                  <c:v>1.1341459999999999E-2</c:v>
                </c:pt>
                <c:pt idx="211">
                  <c:v>1.1297740000000001E-2</c:v>
                </c:pt>
                <c:pt idx="212">
                  <c:v>1.125439E-2</c:v>
                </c:pt>
                <c:pt idx="213">
                  <c:v>1.12114E-2</c:v>
                </c:pt>
                <c:pt idx="214">
                  <c:v>1.116876E-2</c:v>
                </c:pt>
                <c:pt idx="215">
                  <c:v>1.1126469999999999E-2</c:v>
                </c:pt>
                <c:pt idx="216">
                  <c:v>1.108453E-2</c:v>
                </c:pt>
                <c:pt idx="217">
                  <c:v>1.1042929999999999E-2</c:v>
                </c:pt>
                <c:pt idx="218">
                  <c:v>1.100166E-2</c:v>
                </c:pt>
                <c:pt idx="219">
                  <c:v>1.096073E-2</c:v>
                </c:pt>
                <c:pt idx="220">
                  <c:v>1.092013E-2</c:v>
                </c:pt>
                <c:pt idx="221">
                  <c:v>1.087985E-2</c:v>
                </c:pt>
                <c:pt idx="222">
                  <c:v>1.083988E-2</c:v>
                </c:pt>
                <c:pt idx="223">
                  <c:v>1.0800239999999999E-2</c:v>
                </c:pt>
                <c:pt idx="224">
                  <c:v>1.076091E-2</c:v>
                </c:pt>
                <c:pt idx="225">
                  <c:v>1.072188E-2</c:v>
                </c:pt>
                <c:pt idx="226">
                  <c:v>1.0683160000000001E-2</c:v>
                </c:pt>
                <c:pt idx="227">
                  <c:v>1.064474E-2</c:v>
                </c:pt>
                <c:pt idx="228">
                  <c:v>1.0606620000000001E-2</c:v>
                </c:pt>
                <c:pt idx="229">
                  <c:v>1.056879E-2</c:v>
                </c:pt>
                <c:pt idx="230">
                  <c:v>1.0531260000000001E-2</c:v>
                </c:pt>
                <c:pt idx="231">
                  <c:v>1.049401E-2</c:v>
                </c:pt>
                <c:pt idx="232">
                  <c:v>1.0457040000000001E-2</c:v>
                </c:pt>
                <c:pt idx="233">
                  <c:v>1.042035E-2</c:v>
                </c:pt>
                <c:pt idx="234">
                  <c:v>1.0383939999999999E-2</c:v>
                </c:pt>
                <c:pt idx="235">
                  <c:v>1.0347800000000001E-2</c:v>
                </c:pt>
                <c:pt idx="236">
                  <c:v>1.031193E-2</c:v>
                </c:pt>
                <c:pt idx="237">
                  <c:v>1.027633E-2</c:v>
                </c:pt>
                <c:pt idx="238">
                  <c:v>1.024099E-2</c:v>
                </c:pt>
                <c:pt idx="239">
                  <c:v>1.020592E-2</c:v>
                </c:pt>
                <c:pt idx="240">
                  <c:v>1.0171100000000001E-2</c:v>
                </c:pt>
                <c:pt idx="241">
                  <c:v>1.0136539999999999E-2</c:v>
                </c:pt>
                <c:pt idx="242">
                  <c:v>1.010223E-2</c:v>
                </c:pt>
                <c:pt idx="243">
                  <c:v>1.006816E-2</c:v>
                </c:pt>
                <c:pt idx="244">
                  <c:v>1.0034349999999999E-2</c:v>
                </c:pt>
                <c:pt idx="245">
                  <c:v>1.0000780000000001E-2</c:v>
                </c:pt>
                <c:pt idx="246">
                  <c:v>9.9674450000000001E-3</c:v>
                </c:pt>
                <c:pt idx="247">
                  <c:v>9.9343529999999999E-3</c:v>
                </c:pt>
                <c:pt idx="248">
                  <c:v>9.9014949999999997E-3</c:v>
                </c:pt>
                <c:pt idx="249">
                  <c:v>9.8688709999999995E-3</c:v>
                </c:pt>
                <c:pt idx="250">
                  <c:v>9.8364769999999997E-3</c:v>
                </c:pt>
                <c:pt idx="251">
                  <c:v>9.8043100000000001E-3</c:v>
                </c:pt>
                <c:pt idx="252">
                  <c:v>9.7723689999999995E-3</c:v>
                </c:pt>
                <c:pt idx="253">
                  <c:v>9.7406509999999995E-3</c:v>
                </c:pt>
                <c:pt idx="254">
                  <c:v>9.7091539999999994E-3</c:v>
                </c:pt>
                <c:pt idx="255">
                  <c:v>9.6778739999999995E-3</c:v>
                </c:pt>
                <c:pt idx="256">
                  <c:v>9.6468100000000005E-3</c:v>
                </c:pt>
                <c:pt idx="257">
                  <c:v>9.6159599999999998E-3</c:v>
                </c:pt>
                <c:pt idx="258">
                  <c:v>9.5853199999999996E-3</c:v>
                </c:pt>
                <c:pt idx="259">
                  <c:v>9.5548899999999999E-3</c:v>
                </c:pt>
                <c:pt idx="260">
                  <c:v>9.5246659999999993E-3</c:v>
                </c:pt>
                <c:pt idx="261">
                  <c:v>9.4946470000000002E-3</c:v>
                </c:pt>
                <c:pt idx="262">
                  <c:v>9.4648300000000005E-3</c:v>
                </c:pt>
                <c:pt idx="263">
                  <c:v>9.4352129999999996E-3</c:v>
                </c:pt>
                <c:pt idx="264">
                  <c:v>9.4057940000000003E-3</c:v>
                </c:pt>
                <c:pt idx="265">
                  <c:v>9.3765719999999997E-3</c:v>
                </c:pt>
                <c:pt idx="266">
                  <c:v>9.3475429999999998E-3</c:v>
                </c:pt>
                <c:pt idx="267">
                  <c:v>9.3187070000000007E-3</c:v>
                </c:pt>
                <c:pt idx="268">
                  <c:v>9.2900599999999993E-3</c:v>
                </c:pt>
                <c:pt idx="269">
                  <c:v>9.2616020000000007E-3</c:v>
                </c:pt>
                <c:pt idx="270">
                  <c:v>9.2333290000000002E-3</c:v>
                </c:pt>
                <c:pt idx="271">
                  <c:v>9.2052409999999994E-3</c:v>
                </c:pt>
                <c:pt idx="272">
                  <c:v>9.1773359999999995E-3</c:v>
                </c:pt>
                <c:pt idx="273">
                  <c:v>9.1496110000000002E-3</c:v>
                </c:pt>
                <c:pt idx="274">
                  <c:v>9.1220639999999992E-3</c:v>
                </c:pt>
                <c:pt idx="275">
                  <c:v>9.0946949999999999E-3</c:v>
                </c:pt>
                <c:pt idx="276">
                  <c:v>9.0675010000000004E-3</c:v>
                </c:pt>
                <c:pt idx="277">
                  <c:v>9.04048E-3</c:v>
                </c:pt>
                <c:pt idx="278">
                  <c:v>9.0136309999999994E-3</c:v>
                </c:pt>
                <c:pt idx="279">
                  <c:v>8.9869519999999994E-3</c:v>
                </c:pt>
                <c:pt idx="280">
                  <c:v>8.9604409999999995E-3</c:v>
                </c:pt>
                <c:pt idx="281">
                  <c:v>8.9340970000000002E-3</c:v>
                </c:pt>
                <c:pt idx="282">
                  <c:v>8.9079190000000003E-3</c:v>
                </c:pt>
                <c:pt idx="283">
                  <c:v>8.881903E-3</c:v>
                </c:pt>
                <c:pt idx="284">
                  <c:v>8.8560489999999995E-3</c:v>
                </c:pt>
                <c:pt idx="285">
                  <c:v>8.8303559999999993E-3</c:v>
                </c:pt>
                <c:pt idx="286">
                  <c:v>8.8048220000000003E-3</c:v>
                </c:pt>
                <c:pt idx="287">
                  <c:v>8.7794440000000008E-3</c:v>
                </c:pt>
                <c:pt idx="288">
                  <c:v>8.7542230000000002E-3</c:v>
                </c:pt>
                <c:pt idx="289">
                  <c:v>8.7291550000000006E-3</c:v>
                </c:pt>
                <c:pt idx="290">
                  <c:v>8.7042409999999997E-3</c:v>
                </c:pt>
                <c:pt idx="291">
                  <c:v>8.6794779999999992E-3</c:v>
                </c:pt>
                <c:pt idx="292">
                  <c:v>8.654864E-3</c:v>
                </c:pt>
                <c:pt idx="293">
                  <c:v>8.6303990000000004E-3</c:v>
                </c:pt>
                <c:pt idx="294">
                  <c:v>8.6060809999999998E-3</c:v>
                </c:pt>
                <c:pt idx="295">
                  <c:v>8.5819090000000004E-3</c:v>
                </c:pt>
                <c:pt idx="296">
                  <c:v>8.5578809999999998E-3</c:v>
                </c:pt>
                <c:pt idx="297">
                  <c:v>8.5339969999999998E-3</c:v>
                </c:pt>
                <c:pt idx="298">
                  <c:v>8.5102540000000001E-3</c:v>
                </c:pt>
                <c:pt idx="299">
                  <c:v>8.4866509999999996E-3</c:v>
                </c:pt>
                <c:pt idx="300">
                  <c:v>8.4631870000000005E-3</c:v>
                </c:pt>
                <c:pt idx="301">
                  <c:v>8.4398609999999999E-3</c:v>
                </c:pt>
                <c:pt idx="302">
                  <c:v>8.416672E-3</c:v>
                </c:pt>
                <c:pt idx="303">
                  <c:v>8.3936180000000003E-3</c:v>
                </c:pt>
                <c:pt idx="304">
                  <c:v>8.3706979999999993E-3</c:v>
                </c:pt>
                <c:pt idx="305">
                  <c:v>8.3479109999999995E-3</c:v>
                </c:pt>
                <c:pt idx="306">
                  <c:v>8.3252559999999996E-3</c:v>
                </c:pt>
                <c:pt idx="307">
                  <c:v>8.3027310000000007E-3</c:v>
                </c:pt>
                <c:pt idx="308">
                  <c:v>8.2803359999999993E-3</c:v>
                </c:pt>
                <c:pt idx="309">
                  <c:v>8.2580680000000004E-3</c:v>
                </c:pt>
                <c:pt idx="310">
                  <c:v>8.235928E-3</c:v>
                </c:pt>
                <c:pt idx="311">
                  <c:v>8.2139129999999998E-3</c:v>
                </c:pt>
                <c:pt idx="312">
                  <c:v>8.1920239999999991E-3</c:v>
                </c:pt>
                <c:pt idx="313">
                  <c:v>8.1702579999999997E-3</c:v>
                </c:pt>
                <c:pt idx="314">
                  <c:v>8.1486140000000002E-3</c:v>
                </c:pt>
                <c:pt idx="315">
                  <c:v>8.1270920000000007E-3</c:v>
                </c:pt>
                <c:pt idx="316">
                  <c:v>8.1056909999999999E-3</c:v>
                </c:pt>
                <c:pt idx="317">
                  <c:v>8.0844090000000007E-3</c:v>
                </c:pt>
                <c:pt idx="318">
                  <c:v>8.0632450000000001E-3</c:v>
                </c:pt>
                <c:pt idx="319">
                  <c:v>8.0421989999999999E-3</c:v>
                </c:pt>
                <c:pt idx="320">
                  <c:v>8.0212689999999993E-3</c:v>
                </c:pt>
                <c:pt idx="321">
                  <c:v>8.0004540000000006E-3</c:v>
                </c:pt>
                <c:pt idx="322">
                  <c:v>7.9797540000000004E-3</c:v>
                </c:pt>
                <c:pt idx="323">
                  <c:v>7.9591669999999996E-3</c:v>
                </c:pt>
                <c:pt idx="324">
                  <c:v>7.9386930000000001E-3</c:v>
                </c:pt>
                <c:pt idx="325">
                  <c:v>7.9183299999999995E-3</c:v>
                </c:pt>
                <c:pt idx="326">
                  <c:v>7.8980769999999999E-3</c:v>
                </c:pt>
                <c:pt idx="327">
                  <c:v>7.8779339999999996E-3</c:v>
                </c:pt>
                <c:pt idx="328">
                  <c:v>7.8578999999999993E-3</c:v>
                </c:pt>
                <c:pt idx="329">
                  <c:v>7.8379729999999998E-3</c:v>
                </c:pt>
                <c:pt idx="330">
                  <c:v>7.8181529999999996E-3</c:v>
                </c:pt>
                <c:pt idx="331">
                  <c:v>7.7984400000000002E-3</c:v>
                </c:pt>
                <c:pt idx="332">
                  <c:v>7.7788309999999999E-3</c:v>
                </c:pt>
                <c:pt idx="333">
                  <c:v>7.7593260000000004E-3</c:v>
                </c:pt>
                <c:pt idx="334">
                  <c:v>7.7399249999999999E-3</c:v>
                </c:pt>
                <c:pt idx="335">
                  <c:v>7.7206260000000004E-3</c:v>
                </c:pt>
                <c:pt idx="336">
                  <c:v>7.7014290000000001E-3</c:v>
                </c:pt>
                <c:pt idx="337">
                  <c:v>7.6823330000000004E-3</c:v>
                </c:pt>
                <c:pt idx="338">
                  <c:v>7.6633370000000001E-3</c:v>
                </c:pt>
                <c:pt idx="339">
                  <c:v>7.6444390000000003E-3</c:v>
                </c:pt>
                <c:pt idx="340">
                  <c:v>7.6256409999999998E-3</c:v>
                </c:pt>
                <c:pt idx="341">
                  <c:v>7.6069400000000004E-3</c:v>
                </c:pt>
                <c:pt idx="342">
                  <c:v>7.5883349999999999E-3</c:v>
                </c:pt>
                <c:pt idx="343">
                  <c:v>7.5698270000000003E-3</c:v>
                </c:pt>
                <c:pt idx="344">
                  <c:v>7.5514140000000002E-3</c:v>
                </c:pt>
                <c:pt idx="345">
                  <c:v>7.5330950000000001E-3</c:v>
                </c:pt>
                <c:pt idx="346">
                  <c:v>7.5148699999999999E-3</c:v>
                </c:pt>
                <c:pt idx="347">
                  <c:v>7.4967380000000002E-3</c:v>
                </c:pt>
                <c:pt idx="348">
                  <c:v>7.4786979999999998E-3</c:v>
                </c:pt>
                <c:pt idx="349">
                  <c:v>7.4607500000000004E-3</c:v>
                </c:pt>
                <c:pt idx="350">
                  <c:v>7.4428920000000004E-3</c:v>
                </c:pt>
                <c:pt idx="351">
                  <c:v>7.4251250000000003E-3</c:v>
                </c:pt>
                <c:pt idx="352">
                  <c:v>7.4074470000000002E-3</c:v>
                </c:pt>
                <c:pt idx="353">
                  <c:v>7.3898569999999997E-3</c:v>
                </c:pt>
                <c:pt idx="354">
                  <c:v>7.372356E-3</c:v>
                </c:pt>
                <c:pt idx="355">
                  <c:v>7.3549419999999997E-3</c:v>
                </c:pt>
                <c:pt idx="356">
                  <c:v>7.3376140000000001E-3</c:v>
                </c:pt>
                <c:pt idx="357">
                  <c:v>7.3203729999999998E-3</c:v>
                </c:pt>
                <c:pt idx="358">
                  <c:v>7.3032160000000004E-3</c:v>
                </c:pt>
                <c:pt idx="359">
                  <c:v>7.2861439999999996E-3</c:v>
                </c:pt>
                <c:pt idx="360">
                  <c:v>7.269157E-3</c:v>
                </c:pt>
                <c:pt idx="361">
                  <c:v>7.2522519999999998E-3</c:v>
                </c:pt>
                <c:pt idx="362">
                  <c:v>7.2354309999999996E-3</c:v>
                </c:pt>
                <c:pt idx="363">
                  <c:v>7.2186910000000002E-3</c:v>
                </c:pt>
                <c:pt idx="364">
                  <c:v>7.202033E-3</c:v>
                </c:pt>
                <c:pt idx="365">
                  <c:v>7.1854550000000003E-3</c:v>
                </c:pt>
                <c:pt idx="366">
                  <c:v>7.1689579999999996E-3</c:v>
                </c:pt>
                <c:pt idx="367">
                  <c:v>7.1525410000000001E-3</c:v>
                </c:pt>
                <c:pt idx="368">
                  <c:v>7.1362020000000003E-3</c:v>
                </c:pt>
                <c:pt idx="369">
                  <c:v>7.1199419999999998E-3</c:v>
                </c:pt>
                <c:pt idx="370">
                  <c:v>7.1037599999999998E-3</c:v>
                </c:pt>
                <c:pt idx="371">
                  <c:v>7.087655E-3</c:v>
                </c:pt>
                <c:pt idx="372">
                  <c:v>7.0716260000000001E-3</c:v>
                </c:pt>
                <c:pt idx="373">
                  <c:v>7.0556739999999996E-3</c:v>
                </c:pt>
                <c:pt idx="374">
                  <c:v>7.0397970000000004E-3</c:v>
                </c:pt>
                <c:pt idx="375">
                  <c:v>7.0239960000000002E-3</c:v>
                </c:pt>
                <c:pt idx="376">
                  <c:v>7.0082690000000001E-3</c:v>
                </c:pt>
                <c:pt idx="377">
                  <c:v>6.9926149999999998E-3</c:v>
                </c:pt>
                <c:pt idx="378">
                  <c:v>6.9770350000000004E-3</c:v>
                </c:pt>
                <c:pt idx="379">
                  <c:v>6.9615279999999998E-3</c:v>
                </c:pt>
                <c:pt idx="380">
                  <c:v>6.9460930000000004E-3</c:v>
                </c:pt>
                <c:pt idx="381">
                  <c:v>6.9307300000000004E-3</c:v>
                </c:pt>
                <c:pt idx="382">
                  <c:v>6.9154380000000003E-3</c:v>
                </c:pt>
                <c:pt idx="383">
                  <c:v>6.9002170000000002E-3</c:v>
                </c:pt>
                <c:pt idx="384">
                  <c:v>6.8850669999999999E-3</c:v>
                </c:pt>
                <c:pt idx="385">
                  <c:v>6.8699859999999998E-3</c:v>
                </c:pt>
                <c:pt idx="386">
                  <c:v>6.8549739999999998E-3</c:v>
                </c:pt>
                <c:pt idx="387">
                  <c:v>6.8400309999999999E-3</c:v>
                </c:pt>
                <c:pt idx="388">
                  <c:v>6.8251559999999998E-3</c:v>
                </c:pt>
                <c:pt idx="389">
                  <c:v>6.8103490000000003E-3</c:v>
                </c:pt>
                <c:pt idx="390">
                  <c:v>6.7956090000000002E-3</c:v>
                </c:pt>
                <c:pt idx="391">
                  <c:v>6.7809360000000004E-3</c:v>
                </c:pt>
                <c:pt idx="392">
                  <c:v>6.7663289999999997E-3</c:v>
                </c:pt>
                <c:pt idx="393">
                  <c:v>6.7517879999999999E-3</c:v>
                </c:pt>
                <c:pt idx="394">
                  <c:v>6.737313E-3</c:v>
                </c:pt>
                <c:pt idx="395">
                  <c:v>6.7229020000000002E-3</c:v>
                </c:pt>
                <c:pt idx="396">
                  <c:v>6.7085560000000001E-3</c:v>
                </c:pt>
                <c:pt idx="397">
                  <c:v>6.6942740000000001E-3</c:v>
                </c:pt>
                <c:pt idx="398">
                  <c:v>6.6800560000000002E-3</c:v>
                </c:pt>
                <c:pt idx="399">
                  <c:v>6.6659010000000001E-3</c:v>
                </c:pt>
                <c:pt idx="400">
                  <c:v>6.6518080000000004E-3</c:v>
                </c:pt>
                <c:pt idx="401">
                  <c:v>6.6377780000000004E-3</c:v>
                </c:pt>
                <c:pt idx="402">
                  <c:v>6.6238099999999999E-3</c:v>
                </c:pt>
                <c:pt idx="403">
                  <c:v>6.6099030000000003E-3</c:v>
                </c:pt>
                <c:pt idx="404">
                  <c:v>6.5960569999999998E-3</c:v>
                </c:pt>
                <c:pt idx="405">
                  <c:v>6.5822720000000001E-3</c:v>
                </c:pt>
                <c:pt idx="406">
                  <c:v>6.5685470000000001E-3</c:v>
                </c:pt>
                <c:pt idx="407">
                  <c:v>6.5548819999999997E-3</c:v>
                </c:pt>
                <c:pt idx="408">
                  <c:v>6.5412760000000004E-3</c:v>
                </c:pt>
                <c:pt idx="409">
                  <c:v>6.5277290000000003E-3</c:v>
                </c:pt>
                <c:pt idx="410">
                  <c:v>6.5142409999999996E-3</c:v>
                </c:pt>
                <c:pt idx="411">
                  <c:v>6.5008109999999996E-3</c:v>
                </c:pt>
                <c:pt idx="412">
                  <c:v>6.4874390000000002E-3</c:v>
                </c:pt>
                <c:pt idx="413">
                  <c:v>6.4741240000000004E-3</c:v>
                </c:pt>
                <c:pt idx="414">
                  <c:v>6.460866E-3</c:v>
                </c:pt>
                <c:pt idx="415">
                  <c:v>6.447665E-3</c:v>
                </c:pt>
                <c:pt idx="416">
                  <c:v>6.43452E-3</c:v>
                </c:pt>
                <c:pt idx="417">
                  <c:v>6.421431E-3</c:v>
                </c:pt>
                <c:pt idx="418">
                  <c:v>6.4083969999999997E-3</c:v>
                </c:pt>
                <c:pt idx="419">
                  <c:v>6.3954190000000003E-3</c:v>
                </c:pt>
                <c:pt idx="420">
                  <c:v>6.3824959999999997E-3</c:v>
                </c:pt>
                <c:pt idx="421">
                  <c:v>6.3696270000000001E-3</c:v>
                </c:pt>
                <c:pt idx="422">
                  <c:v>6.3568119999999999E-3</c:v>
                </c:pt>
                <c:pt idx="423">
                  <c:v>6.3440500000000004E-3</c:v>
                </c:pt>
                <c:pt idx="424">
                  <c:v>6.3313420000000002E-3</c:v>
                </c:pt>
                <c:pt idx="425">
                  <c:v>6.3186880000000003E-3</c:v>
                </c:pt>
                <c:pt idx="426">
                  <c:v>6.3060850000000003E-3</c:v>
                </c:pt>
                <c:pt idx="427">
                  <c:v>6.2935359999999997E-3</c:v>
                </c:pt>
                <c:pt idx="428">
                  <c:v>6.2810380000000001E-3</c:v>
                </c:pt>
                <c:pt idx="429">
                  <c:v>6.2685919999999999E-3</c:v>
                </c:pt>
                <c:pt idx="430">
                  <c:v>6.2561969999999998E-3</c:v>
                </c:pt>
                <c:pt idx="431">
                  <c:v>6.2438529999999997E-3</c:v>
                </c:pt>
                <c:pt idx="432">
                  <c:v>6.2315599999999997E-3</c:v>
                </c:pt>
                <c:pt idx="433">
                  <c:v>6.2193170000000002E-3</c:v>
                </c:pt>
                <c:pt idx="434">
                  <c:v>6.207125E-3</c:v>
                </c:pt>
                <c:pt idx="435">
                  <c:v>6.1949819999999999E-3</c:v>
                </c:pt>
                <c:pt idx="436">
                  <c:v>6.1828880000000001E-3</c:v>
                </c:pt>
                <c:pt idx="437">
                  <c:v>6.170844E-3</c:v>
                </c:pt>
                <c:pt idx="438">
                  <c:v>6.1588479999999998E-3</c:v>
                </c:pt>
                <c:pt idx="439">
                  <c:v>6.1469009999999998E-3</c:v>
                </c:pt>
                <c:pt idx="440">
                  <c:v>6.1350019999999996E-3</c:v>
                </c:pt>
                <c:pt idx="441">
                  <c:v>6.1231510000000003E-3</c:v>
                </c:pt>
                <c:pt idx="442">
                  <c:v>6.1113469999999996E-3</c:v>
                </c:pt>
                <c:pt idx="443">
                  <c:v>6.0995909999999997E-3</c:v>
                </c:pt>
                <c:pt idx="444">
                  <c:v>6.0878820000000002E-3</c:v>
                </c:pt>
                <c:pt idx="445">
                  <c:v>6.0762189999999999E-3</c:v>
                </c:pt>
                <c:pt idx="446">
                  <c:v>6.064603E-3</c:v>
                </c:pt>
                <c:pt idx="447">
                  <c:v>6.0530330000000002E-3</c:v>
                </c:pt>
                <c:pt idx="448">
                  <c:v>6.0415089999999996E-3</c:v>
                </c:pt>
                <c:pt idx="449">
                  <c:v>6.0300299999999996E-3</c:v>
                </c:pt>
                <c:pt idx="450">
                  <c:v>6.0185960000000002E-3</c:v>
                </c:pt>
                <c:pt idx="451">
                  <c:v>6.007208E-3</c:v>
                </c:pt>
                <c:pt idx="452">
                  <c:v>5.9958640000000001E-3</c:v>
                </c:pt>
                <c:pt idx="453">
                  <c:v>5.9845649999999999E-3</c:v>
                </c:pt>
                <c:pt idx="454">
                  <c:v>5.9733099999999999E-3</c:v>
                </c:pt>
                <c:pt idx="455">
                  <c:v>5.9620990000000002E-3</c:v>
                </c:pt>
                <c:pt idx="456">
                  <c:v>5.9509309999999996E-3</c:v>
                </c:pt>
                <c:pt idx="457">
                  <c:v>5.9398070000000001E-3</c:v>
                </c:pt>
                <c:pt idx="458">
                  <c:v>5.9287259999999996E-3</c:v>
                </c:pt>
                <c:pt idx="459">
                  <c:v>5.9176879999999999E-3</c:v>
                </c:pt>
                <c:pt idx="460">
                  <c:v>5.9066919999999998E-3</c:v>
                </c:pt>
                <c:pt idx="461">
                  <c:v>5.8957389999999997E-3</c:v>
                </c:pt>
                <c:pt idx="462">
                  <c:v>5.8848279999999999E-3</c:v>
                </c:pt>
                <c:pt idx="463">
                  <c:v>5.8739580000000003E-3</c:v>
                </c:pt>
                <c:pt idx="464">
                  <c:v>5.8631309999999997E-3</c:v>
                </c:pt>
                <c:pt idx="465">
                  <c:v>5.8523439999999998E-3</c:v>
                </c:pt>
                <c:pt idx="466">
                  <c:v>5.8415990000000003E-3</c:v>
                </c:pt>
                <c:pt idx="467">
                  <c:v>5.8308939999999997E-3</c:v>
                </c:pt>
                <c:pt idx="468">
                  <c:v>5.8202310000000004E-3</c:v>
                </c:pt>
                <c:pt idx="469">
                  <c:v>5.8096069999999996E-3</c:v>
                </c:pt>
                <c:pt idx="470">
                  <c:v>5.7990239999999998E-3</c:v>
                </c:pt>
                <c:pt idx="471">
                  <c:v>5.7884800000000004E-3</c:v>
                </c:pt>
                <c:pt idx="472">
                  <c:v>5.7779770000000001E-3</c:v>
                </c:pt>
                <c:pt idx="473">
                  <c:v>5.7675119999999998E-3</c:v>
                </c:pt>
                <c:pt idx="474">
                  <c:v>5.7570870000000001E-3</c:v>
                </c:pt>
                <c:pt idx="475">
                  <c:v>5.7467009999999999E-3</c:v>
                </c:pt>
                <c:pt idx="476">
                  <c:v>5.7363529999999996E-3</c:v>
                </c:pt>
                <c:pt idx="477">
                  <c:v>5.7260439999999996E-3</c:v>
                </c:pt>
                <c:pt idx="478">
                  <c:v>5.7157739999999999E-3</c:v>
                </c:pt>
                <c:pt idx="479">
                  <c:v>5.7055409999999997E-3</c:v>
                </c:pt>
                <c:pt idx="480">
                  <c:v>5.6953469999999999E-3</c:v>
                </c:pt>
                <c:pt idx="481">
                  <c:v>5.6851899999999997E-3</c:v>
                </c:pt>
                <c:pt idx="482">
                  <c:v>5.6750699999999999E-3</c:v>
                </c:pt>
                <c:pt idx="483">
                  <c:v>5.6649880000000001E-3</c:v>
                </c:pt>
                <c:pt idx="484">
                  <c:v>5.6549419999999996E-3</c:v>
                </c:pt>
                <c:pt idx="485">
                  <c:v>5.6449339999999999E-3</c:v>
                </c:pt>
                <c:pt idx="486">
                  <c:v>5.634961E-3</c:v>
                </c:pt>
                <c:pt idx="487">
                  <c:v>5.625026E-3</c:v>
                </c:pt>
                <c:pt idx="488">
                  <c:v>5.6151259999999998E-3</c:v>
                </c:pt>
                <c:pt idx="489">
                  <c:v>5.6052630000000001E-3</c:v>
                </c:pt>
                <c:pt idx="490">
                  <c:v>5.5954350000000002E-3</c:v>
                </c:pt>
                <c:pt idx="491">
                  <c:v>5.5856430000000004E-3</c:v>
                </c:pt>
                <c:pt idx="492">
                  <c:v>5.5758860000000004E-3</c:v>
                </c:pt>
                <c:pt idx="493">
                  <c:v>5.5661640000000002E-3</c:v>
                </c:pt>
                <c:pt idx="494">
                  <c:v>5.5564769999999998E-3</c:v>
                </c:pt>
                <c:pt idx="495">
                  <c:v>5.546825E-3</c:v>
                </c:pt>
                <c:pt idx="496">
                  <c:v>5.5372080000000001E-3</c:v>
                </c:pt>
                <c:pt idx="497">
                  <c:v>5.5276250000000004E-3</c:v>
                </c:pt>
                <c:pt idx="498">
                  <c:v>5.5180760000000002E-3</c:v>
                </c:pt>
                <c:pt idx="499">
                  <c:v>5.5085610000000004E-3</c:v>
                </c:pt>
                <c:pt idx="500">
                  <c:v>5.4990799999999999E-3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A39-C140-A3E7-AF60FF272D52}"/>
            </c:ext>
          </c:extLst>
        </c:ser>
        <c:ser>
          <c:idx val="2"/>
          <c:order val="2"/>
          <c:tx>
            <c:strRef>
              <c:f>'220'!$N$1</c:f>
              <c:strCache>
                <c:ptCount val="1"/>
                <c:pt idx="0">
                  <c:v>Gradient Descent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'220'!$K$2:$K$502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'220'!$N$2:$N$502</c:f>
              <c:numCache>
                <c:formatCode>0.00E+00</c:formatCode>
                <c:ptCount val="501"/>
                <c:pt idx="0">
                  <c:v>1</c:v>
                </c:pt>
                <c:pt idx="1">
                  <c:v>0.50000920000000004</c:v>
                </c:pt>
                <c:pt idx="2">
                  <c:v>0.35825190000000001</c:v>
                </c:pt>
                <c:pt idx="3">
                  <c:v>0.30137599999999998</c:v>
                </c:pt>
                <c:pt idx="4">
                  <c:v>0.26954830000000002</c:v>
                </c:pt>
                <c:pt idx="5">
                  <c:v>0.2340583</c:v>
                </c:pt>
                <c:pt idx="6">
                  <c:v>0.2262024</c:v>
                </c:pt>
                <c:pt idx="7">
                  <c:v>0.2053913</c:v>
                </c:pt>
                <c:pt idx="8">
                  <c:v>0.20190839999999999</c:v>
                </c:pt>
                <c:pt idx="9">
                  <c:v>0.1862558</c:v>
                </c:pt>
                <c:pt idx="10">
                  <c:v>0.18428140000000001</c:v>
                </c:pt>
                <c:pt idx="11">
                  <c:v>0.17119999999999999</c:v>
                </c:pt>
                <c:pt idx="12">
                  <c:v>0.17011760000000001</c:v>
                </c:pt>
                <c:pt idx="13">
                  <c:v>0.15883259999999999</c:v>
                </c:pt>
                <c:pt idx="14">
                  <c:v>0.15836069999999999</c:v>
                </c:pt>
                <c:pt idx="15">
                  <c:v>0.14842649999999999</c:v>
                </c:pt>
                <c:pt idx="16">
                  <c:v>0.14839140000000001</c:v>
                </c:pt>
                <c:pt idx="17">
                  <c:v>0.1395142</c:v>
                </c:pt>
                <c:pt idx="18">
                  <c:v>0.13980029999999999</c:v>
                </c:pt>
                <c:pt idx="19">
                  <c:v>0.131774</c:v>
                </c:pt>
                <c:pt idx="20">
                  <c:v>0.1323011</c:v>
                </c:pt>
                <c:pt idx="21">
                  <c:v>0.1249749</c:v>
                </c:pt>
                <c:pt idx="22">
                  <c:v>0.12568509999999999</c:v>
                </c:pt>
                <c:pt idx="23">
                  <c:v>0.1189451</c:v>
                </c:pt>
                <c:pt idx="24">
                  <c:v>0.119796</c:v>
                </c:pt>
                <c:pt idx="25">
                  <c:v>0.113554</c:v>
                </c:pt>
                <c:pt idx="26">
                  <c:v>0.11451359999999999</c:v>
                </c:pt>
                <c:pt idx="27">
                  <c:v>0.1086998</c:v>
                </c:pt>
                <c:pt idx="28">
                  <c:v>0.1097437</c:v>
                </c:pt>
                <c:pt idx="29">
                  <c:v>0.10430209999999999</c:v>
                </c:pt>
                <c:pt idx="30">
                  <c:v>0.10541150000000001</c:v>
                </c:pt>
                <c:pt idx="31">
                  <c:v>0.1002961</c:v>
                </c:pt>
                <c:pt idx="32">
                  <c:v>0.1014562</c:v>
                </c:pt>
                <c:pt idx="33">
                  <c:v>9.6629129999999994E-2</c:v>
                </c:pt>
                <c:pt idx="34">
                  <c:v>9.7828300000000007E-2</c:v>
                </c:pt>
                <c:pt idx="35">
                  <c:v>9.3257880000000001E-2</c:v>
                </c:pt>
                <c:pt idx="36">
                  <c:v>9.4486780000000006E-2</c:v>
                </c:pt>
                <c:pt idx="37">
                  <c:v>9.0146240000000002E-2</c:v>
                </c:pt>
                <c:pt idx="38">
                  <c:v>9.139738E-2</c:v>
                </c:pt>
                <c:pt idx="39">
                  <c:v>8.726391E-2</c:v>
                </c:pt>
                <c:pt idx="40">
                  <c:v>8.8531250000000006E-2</c:v>
                </c:pt>
                <c:pt idx="41">
                  <c:v>8.4585250000000001E-2</c:v>
                </c:pt>
                <c:pt idx="42">
                  <c:v>8.5863889999999998E-2</c:v>
                </c:pt>
                <c:pt idx="43">
                  <c:v>8.2088419999999995E-2</c:v>
                </c:pt>
                <c:pt idx="44">
                  <c:v>8.3374340000000005E-2</c:v>
                </c:pt>
                <c:pt idx="45">
                  <c:v>7.9754640000000002E-2</c:v>
                </c:pt>
                <c:pt idx="46">
                  <c:v>8.1044580000000005E-2</c:v>
                </c:pt>
                <c:pt idx="47">
                  <c:v>7.7567720000000007E-2</c:v>
                </c:pt>
                <c:pt idx="48">
                  <c:v>7.885897E-2</c:v>
                </c:pt>
                <c:pt idx="49">
                  <c:v>7.5513579999999997E-2</c:v>
                </c:pt>
                <c:pt idx="50">
                  <c:v>7.6803940000000001E-2</c:v>
                </c:pt>
                <c:pt idx="51">
                  <c:v>7.3579930000000002E-2</c:v>
                </c:pt>
                <c:pt idx="52">
                  <c:v>7.4867569999999994E-2</c:v>
                </c:pt>
                <c:pt idx="53">
                  <c:v>7.1755990000000006E-2</c:v>
                </c:pt>
                <c:pt idx="54">
                  <c:v>7.3039419999999994E-2</c:v>
                </c:pt>
                <c:pt idx="55">
                  <c:v>7.0032259999999999E-2</c:v>
                </c:pt>
                <c:pt idx="56">
                  <c:v>7.1310230000000002E-2</c:v>
                </c:pt>
                <c:pt idx="57">
                  <c:v>6.8400320000000001E-2</c:v>
                </c:pt>
                <c:pt idx="58">
                  <c:v>6.9671830000000004E-2</c:v>
                </c:pt>
                <c:pt idx="59">
                  <c:v>6.6852709999999996E-2</c:v>
                </c:pt>
                <c:pt idx="60">
                  <c:v>6.8116919999999997E-2</c:v>
                </c:pt>
                <c:pt idx="61">
                  <c:v>6.5382750000000003E-2</c:v>
                </c:pt>
                <c:pt idx="62">
                  <c:v>6.6638989999999995E-2</c:v>
                </c:pt>
                <c:pt idx="63">
                  <c:v>6.3984490000000005E-2</c:v>
                </c:pt>
                <c:pt idx="64">
                  <c:v>6.5232200000000004E-2</c:v>
                </c:pt>
                <c:pt idx="65">
                  <c:v>6.2652559999999996E-2</c:v>
                </c:pt>
                <c:pt idx="66">
                  <c:v>6.3891310000000007E-2</c:v>
                </c:pt>
                <c:pt idx="67">
                  <c:v>6.1382140000000002E-2</c:v>
                </c:pt>
                <c:pt idx="68">
                  <c:v>6.261158E-2</c:v>
                </c:pt>
                <c:pt idx="69">
                  <c:v>6.0168880000000001E-2</c:v>
                </c:pt>
                <c:pt idx="70">
                  <c:v>6.1388730000000002E-2</c:v>
                </c:pt>
                <c:pt idx="71">
                  <c:v>5.900884E-2</c:v>
                </c:pt>
                <c:pt idx="72">
                  <c:v>6.0218889999999997E-2</c:v>
                </c:pt>
                <c:pt idx="73">
                  <c:v>5.7898419999999999E-2</c:v>
                </c:pt>
                <c:pt idx="74">
                  <c:v>5.9098520000000002E-2</c:v>
                </c:pt>
                <c:pt idx="75">
                  <c:v>5.6834379999999997E-2</c:v>
                </c:pt>
                <c:pt idx="76">
                  <c:v>5.802442E-2</c:v>
                </c:pt>
                <c:pt idx="77">
                  <c:v>5.5813729999999999E-2</c:v>
                </c:pt>
                <c:pt idx="78">
                  <c:v>5.6993639999999998E-2</c:v>
                </c:pt>
                <c:pt idx="79">
                  <c:v>5.4833750000000001E-2</c:v>
                </c:pt>
                <c:pt idx="80">
                  <c:v>5.6003499999999998E-2</c:v>
                </c:pt>
                <c:pt idx="81">
                  <c:v>5.3891960000000003E-2</c:v>
                </c:pt>
                <c:pt idx="82">
                  <c:v>5.5051540000000003E-2</c:v>
                </c:pt>
                <c:pt idx="83">
                  <c:v>5.2986070000000003E-2</c:v>
                </c:pt>
                <c:pt idx="84">
                  <c:v>5.4135490000000001E-2</c:v>
                </c:pt>
                <c:pt idx="85">
                  <c:v>5.2113970000000003E-2</c:v>
                </c:pt>
                <c:pt idx="86">
                  <c:v>5.3253269999999998E-2</c:v>
                </c:pt>
                <c:pt idx="87">
                  <c:v>5.127371E-2</c:v>
                </c:pt>
                <c:pt idx="88">
                  <c:v>5.2402949999999997E-2</c:v>
                </c:pt>
                <c:pt idx="89">
                  <c:v>5.0463519999999998E-2</c:v>
                </c:pt>
                <c:pt idx="90">
                  <c:v>5.1582759999999998E-2</c:v>
                </c:pt>
                <c:pt idx="91">
                  <c:v>4.968173E-2</c:v>
                </c:pt>
                <c:pt idx="92">
                  <c:v>5.0791059999999999E-2</c:v>
                </c:pt>
                <c:pt idx="93">
                  <c:v>4.8926820000000003E-2</c:v>
                </c:pt>
                <c:pt idx="94">
                  <c:v>5.0026309999999997E-2</c:v>
                </c:pt>
                <c:pt idx="95">
                  <c:v>4.8197339999999998E-2</c:v>
                </c:pt>
                <c:pt idx="96">
                  <c:v>4.9287110000000002E-2</c:v>
                </c:pt>
                <c:pt idx="97">
                  <c:v>4.7491999999999999E-2</c:v>
                </c:pt>
                <c:pt idx="98">
                  <c:v>4.8572129999999998E-2</c:v>
                </c:pt>
                <c:pt idx="99">
                  <c:v>4.6809549999999998E-2</c:v>
                </c:pt>
                <c:pt idx="100">
                  <c:v>4.7880159999999998E-2</c:v>
                </c:pt>
                <c:pt idx="101">
                  <c:v>4.6148839999999997E-2</c:v>
                </c:pt>
                <c:pt idx="102">
                  <c:v>4.7210050000000003E-2</c:v>
                </c:pt>
                <c:pt idx="103">
                  <c:v>4.5508819999999998E-2</c:v>
                </c:pt>
                <c:pt idx="104">
                  <c:v>4.6560740000000003E-2</c:v>
                </c:pt>
                <c:pt idx="105">
                  <c:v>4.4888480000000001E-2</c:v>
                </c:pt>
                <c:pt idx="106">
                  <c:v>4.5931239999999998E-2</c:v>
                </c:pt>
                <c:pt idx="107">
                  <c:v>4.4286880000000001E-2</c:v>
                </c:pt>
                <c:pt idx="108">
                  <c:v>4.5320600000000003E-2</c:v>
                </c:pt>
                <c:pt idx="109">
                  <c:v>4.3703159999999998E-2</c:v>
                </c:pt>
                <c:pt idx="110">
                  <c:v>4.4727950000000002E-2</c:v>
                </c:pt>
                <c:pt idx="111">
                  <c:v>4.313649E-2</c:v>
                </c:pt>
                <c:pt idx="112">
                  <c:v>4.4152480000000001E-2</c:v>
                </c:pt>
                <c:pt idx="113">
                  <c:v>4.2586110000000003E-2</c:v>
                </c:pt>
                <c:pt idx="114">
                  <c:v>4.3593430000000002E-2</c:v>
                </c:pt>
                <c:pt idx="115">
                  <c:v>4.2051280000000003E-2</c:v>
                </c:pt>
                <c:pt idx="116">
                  <c:v>4.3050049999999999E-2</c:v>
                </c:pt>
                <c:pt idx="117">
                  <c:v>4.153134E-2</c:v>
                </c:pt>
                <c:pt idx="118">
                  <c:v>4.2521679999999999E-2</c:v>
                </c:pt>
                <c:pt idx="119">
                  <c:v>4.1025640000000002E-2</c:v>
                </c:pt>
                <c:pt idx="120">
                  <c:v>4.2007679999999999E-2</c:v>
                </c:pt>
                <c:pt idx="121">
                  <c:v>4.0533569999999998E-2</c:v>
                </c:pt>
                <c:pt idx="122">
                  <c:v>4.150744E-2</c:v>
                </c:pt>
                <c:pt idx="123">
                  <c:v>4.0054579999999999E-2</c:v>
                </c:pt>
                <c:pt idx="124">
                  <c:v>4.1020389999999997E-2</c:v>
                </c:pt>
                <c:pt idx="125">
                  <c:v>3.9588119999999997E-2</c:v>
                </c:pt>
                <c:pt idx="126">
                  <c:v>4.0545999999999999E-2</c:v>
                </c:pt>
                <c:pt idx="127">
                  <c:v>3.9133689999999999E-2</c:v>
                </c:pt>
                <c:pt idx="128">
                  <c:v>4.0083750000000001E-2</c:v>
                </c:pt>
                <c:pt idx="129">
                  <c:v>3.8690799999999997E-2</c:v>
                </c:pt>
                <c:pt idx="130">
                  <c:v>3.9633160000000001E-2</c:v>
                </c:pt>
                <c:pt idx="131">
                  <c:v>3.8259010000000003E-2</c:v>
                </c:pt>
                <c:pt idx="132">
                  <c:v>3.9193789999999999E-2</c:v>
                </c:pt>
                <c:pt idx="133">
                  <c:v>3.7837879999999997E-2</c:v>
                </c:pt>
                <c:pt idx="134">
                  <c:v>3.8765189999999998E-2</c:v>
                </c:pt>
                <c:pt idx="135">
                  <c:v>3.7427000000000002E-2</c:v>
                </c:pt>
                <c:pt idx="136">
                  <c:v>3.8346959999999999E-2</c:v>
                </c:pt>
                <c:pt idx="137">
                  <c:v>3.7026000000000003E-2</c:v>
                </c:pt>
                <c:pt idx="138">
                  <c:v>3.7938720000000002E-2</c:v>
                </c:pt>
                <c:pt idx="139">
                  <c:v>3.66345E-2</c:v>
                </c:pt>
                <c:pt idx="140">
                  <c:v>3.7540080000000003E-2</c:v>
                </c:pt>
                <c:pt idx="141">
                  <c:v>3.6252149999999997E-2</c:v>
                </c:pt>
                <c:pt idx="142">
                  <c:v>3.7150710000000003E-2</c:v>
                </c:pt>
                <c:pt idx="143">
                  <c:v>3.587862E-2</c:v>
                </c:pt>
                <c:pt idx="144">
                  <c:v>3.6770270000000001E-2</c:v>
                </c:pt>
                <c:pt idx="145">
                  <c:v>3.5513610000000001E-2</c:v>
                </c:pt>
                <c:pt idx="146">
                  <c:v>3.6398430000000002E-2</c:v>
                </c:pt>
                <c:pt idx="147">
                  <c:v>3.5156800000000002E-2</c:v>
                </c:pt>
                <c:pt idx="148">
                  <c:v>3.6034910000000003E-2</c:v>
                </c:pt>
                <c:pt idx="149">
                  <c:v>3.4807909999999997E-2</c:v>
                </c:pt>
                <c:pt idx="150">
                  <c:v>3.5679410000000002E-2</c:v>
                </c:pt>
                <c:pt idx="151">
                  <c:v>3.4466669999999998E-2</c:v>
                </c:pt>
                <c:pt idx="152">
                  <c:v>3.5331660000000001E-2</c:v>
                </c:pt>
                <c:pt idx="153">
                  <c:v>3.4132820000000001E-2</c:v>
                </c:pt>
                <c:pt idx="154">
                  <c:v>3.4991399999999999E-2</c:v>
                </c:pt>
                <c:pt idx="155">
                  <c:v>3.3806120000000002E-2</c:v>
                </c:pt>
                <c:pt idx="156">
                  <c:v>3.4658370000000001E-2</c:v>
                </c:pt>
                <c:pt idx="157">
                  <c:v>3.348632E-2</c:v>
                </c:pt>
                <c:pt idx="158">
                  <c:v>3.4332340000000003E-2</c:v>
                </c:pt>
                <c:pt idx="159">
                  <c:v>3.31732E-2</c:v>
                </c:pt>
                <c:pt idx="160">
                  <c:v>3.4013090000000003E-2</c:v>
                </c:pt>
                <c:pt idx="161">
                  <c:v>3.286654E-2</c:v>
                </c:pt>
                <c:pt idx="162">
                  <c:v>3.3700380000000002E-2</c:v>
                </c:pt>
                <c:pt idx="163">
                  <c:v>3.256614E-2</c:v>
                </c:pt>
                <c:pt idx="164">
                  <c:v>3.3394020000000003E-2</c:v>
                </c:pt>
                <c:pt idx="165">
                  <c:v>3.2271790000000002E-2</c:v>
                </c:pt>
                <c:pt idx="166">
                  <c:v>3.30938E-2</c:v>
                </c:pt>
                <c:pt idx="167">
                  <c:v>3.1983320000000003E-2</c:v>
                </c:pt>
                <c:pt idx="168">
                  <c:v>3.2799540000000002E-2</c:v>
                </c:pt>
                <c:pt idx="169">
                  <c:v>3.1700529999999998E-2</c:v>
                </c:pt>
                <c:pt idx="170">
                  <c:v>3.251105E-2</c:v>
                </c:pt>
                <c:pt idx="171">
                  <c:v>3.1423260000000001E-2</c:v>
                </c:pt>
                <c:pt idx="172">
                  <c:v>3.2228159999999999E-2</c:v>
                </c:pt>
                <c:pt idx="173">
                  <c:v>3.115134E-2</c:v>
                </c:pt>
                <c:pt idx="174">
                  <c:v>3.1950689999999997E-2</c:v>
                </c:pt>
                <c:pt idx="175">
                  <c:v>3.0884600000000002E-2</c:v>
                </c:pt>
                <c:pt idx="176">
                  <c:v>3.1678489999999997E-2</c:v>
                </c:pt>
                <c:pt idx="177">
                  <c:v>3.062289E-2</c:v>
                </c:pt>
                <c:pt idx="178">
                  <c:v>3.1411399999999999E-2</c:v>
                </c:pt>
                <c:pt idx="179">
                  <c:v>3.036608E-2</c:v>
                </c:pt>
                <c:pt idx="180">
                  <c:v>3.114927E-2</c:v>
                </c:pt>
                <c:pt idx="181">
                  <c:v>3.011401E-2</c:v>
                </c:pt>
                <c:pt idx="182">
                  <c:v>3.089196E-2</c:v>
                </c:pt>
                <c:pt idx="183">
                  <c:v>2.986654E-2</c:v>
                </c:pt>
                <c:pt idx="184">
                  <c:v>3.0639329999999999E-2</c:v>
                </c:pt>
                <c:pt idx="185">
                  <c:v>2.962356E-2</c:v>
                </c:pt>
                <c:pt idx="186">
                  <c:v>3.0391250000000002E-2</c:v>
                </c:pt>
                <c:pt idx="187">
                  <c:v>2.938493E-2</c:v>
                </c:pt>
                <c:pt idx="188">
                  <c:v>3.01476E-2</c:v>
                </c:pt>
                <c:pt idx="189">
                  <c:v>2.9150530000000001E-2</c:v>
                </c:pt>
                <c:pt idx="190">
                  <c:v>2.9908239999999999E-2</c:v>
                </c:pt>
                <c:pt idx="191">
                  <c:v>2.8920250000000002E-2</c:v>
                </c:pt>
                <c:pt idx="192">
                  <c:v>2.9673069999999999E-2</c:v>
                </c:pt>
                <c:pt idx="193">
                  <c:v>2.8693969999999999E-2</c:v>
                </c:pt>
                <c:pt idx="194">
                  <c:v>2.944196E-2</c:v>
                </c:pt>
                <c:pt idx="195">
                  <c:v>2.847158E-2</c:v>
                </c:pt>
                <c:pt idx="196">
                  <c:v>2.9214819999999999E-2</c:v>
                </c:pt>
                <c:pt idx="197">
                  <c:v>2.8252989999999999E-2</c:v>
                </c:pt>
                <c:pt idx="198">
                  <c:v>2.8991530000000001E-2</c:v>
                </c:pt>
                <c:pt idx="199">
                  <c:v>2.8038090000000002E-2</c:v>
                </c:pt>
                <c:pt idx="200">
                  <c:v>2.8771990000000001E-2</c:v>
                </c:pt>
                <c:pt idx="201">
                  <c:v>2.7826779999999999E-2</c:v>
                </c:pt>
                <c:pt idx="202">
                  <c:v>2.8556109999999999E-2</c:v>
                </c:pt>
                <c:pt idx="203">
                  <c:v>2.761897E-2</c:v>
                </c:pt>
                <c:pt idx="204">
                  <c:v>2.8343790000000001E-2</c:v>
                </c:pt>
                <c:pt idx="205">
                  <c:v>2.7414580000000001E-2</c:v>
                </c:pt>
                <c:pt idx="206">
                  <c:v>2.8134940000000001E-2</c:v>
                </c:pt>
                <c:pt idx="207">
                  <c:v>2.721351E-2</c:v>
                </c:pt>
                <c:pt idx="208">
                  <c:v>2.7929470000000001E-2</c:v>
                </c:pt>
                <c:pt idx="209">
                  <c:v>2.701568E-2</c:v>
                </c:pt>
                <c:pt idx="210">
                  <c:v>2.77273E-2</c:v>
                </c:pt>
                <c:pt idx="211">
                  <c:v>2.6821009999999999E-2</c:v>
                </c:pt>
                <c:pt idx="212">
                  <c:v>2.752835E-2</c:v>
                </c:pt>
                <c:pt idx="213">
                  <c:v>2.6629420000000001E-2</c:v>
                </c:pt>
                <c:pt idx="214">
                  <c:v>2.7332519999999999E-2</c:v>
                </c:pt>
                <c:pt idx="215">
                  <c:v>2.6440829999999999E-2</c:v>
                </c:pt>
                <c:pt idx="216">
                  <c:v>2.7139759999999999E-2</c:v>
                </c:pt>
                <c:pt idx="217">
                  <c:v>2.6255179999999999E-2</c:v>
                </c:pt>
                <c:pt idx="218">
                  <c:v>2.6949979999999998E-2</c:v>
                </c:pt>
                <c:pt idx="219">
                  <c:v>2.6072390000000001E-2</c:v>
                </c:pt>
                <c:pt idx="220">
                  <c:v>2.6763120000000001E-2</c:v>
                </c:pt>
                <c:pt idx="221">
                  <c:v>2.5892390000000001E-2</c:v>
                </c:pt>
                <c:pt idx="222">
                  <c:v>2.657909E-2</c:v>
                </c:pt>
                <c:pt idx="223">
                  <c:v>2.5715120000000001E-2</c:v>
                </c:pt>
                <c:pt idx="224">
                  <c:v>2.639785E-2</c:v>
                </c:pt>
                <c:pt idx="225">
                  <c:v>2.5540509999999999E-2</c:v>
                </c:pt>
                <c:pt idx="226">
                  <c:v>2.6219309999999999E-2</c:v>
                </c:pt>
                <c:pt idx="227">
                  <c:v>2.5368499999999999E-2</c:v>
                </c:pt>
                <c:pt idx="228">
                  <c:v>2.6043420000000001E-2</c:v>
                </c:pt>
                <c:pt idx="229">
                  <c:v>2.5199030000000001E-2</c:v>
                </c:pt>
                <c:pt idx="230">
                  <c:v>2.587012E-2</c:v>
                </c:pt>
                <c:pt idx="231">
                  <c:v>2.5032039999999998E-2</c:v>
                </c:pt>
                <c:pt idx="232">
                  <c:v>2.5699349999999999E-2</c:v>
                </c:pt>
                <c:pt idx="233">
                  <c:v>2.4867480000000001E-2</c:v>
                </c:pt>
                <c:pt idx="234">
                  <c:v>2.553105E-2</c:v>
                </c:pt>
                <c:pt idx="235">
                  <c:v>2.4705290000000001E-2</c:v>
                </c:pt>
                <c:pt idx="236">
                  <c:v>2.5365169999999999E-2</c:v>
                </c:pt>
                <c:pt idx="237">
                  <c:v>2.4545419999999998E-2</c:v>
                </c:pt>
                <c:pt idx="238">
                  <c:v>2.5201640000000001E-2</c:v>
                </c:pt>
                <c:pt idx="239">
                  <c:v>2.4387820000000001E-2</c:v>
                </c:pt>
                <c:pt idx="240">
                  <c:v>2.5040429999999999E-2</c:v>
                </c:pt>
                <c:pt idx="241">
                  <c:v>2.4232429999999999E-2</c:v>
                </c:pt>
                <c:pt idx="242">
                  <c:v>2.4881469999999999E-2</c:v>
                </c:pt>
                <c:pt idx="243">
                  <c:v>2.407921E-2</c:v>
                </c:pt>
                <c:pt idx="244">
                  <c:v>2.4724719999999999E-2</c:v>
                </c:pt>
                <c:pt idx="245">
                  <c:v>2.3928109999999999E-2</c:v>
                </c:pt>
                <c:pt idx="246">
                  <c:v>2.4570140000000001E-2</c:v>
                </c:pt>
                <c:pt idx="247">
                  <c:v>2.3779080000000001E-2</c:v>
                </c:pt>
                <c:pt idx="248">
                  <c:v>2.4417669999999999E-2</c:v>
                </c:pt>
                <c:pt idx="249">
                  <c:v>2.3632090000000001E-2</c:v>
                </c:pt>
                <c:pt idx="250">
                  <c:v>2.4267270000000001E-2</c:v>
                </c:pt>
                <c:pt idx="251">
                  <c:v>2.348708E-2</c:v>
                </c:pt>
                <c:pt idx="252">
                  <c:v>2.4118899999999999E-2</c:v>
                </c:pt>
                <c:pt idx="253">
                  <c:v>2.3344030000000002E-2</c:v>
                </c:pt>
                <c:pt idx="254">
                  <c:v>2.3972509999999999E-2</c:v>
                </c:pt>
                <c:pt idx="255">
                  <c:v>2.320287E-2</c:v>
                </c:pt>
                <c:pt idx="256">
                  <c:v>2.382807E-2</c:v>
                </c:pt>
                <c:pt idx="257">
                  <c:v>2.3063589999999998E-2</c:v>
                </c:pt>
                <c:pt idx="258">
                  <c:v>2.3685520000000002E-2</c:v>
                </c:pt>
                <c:pt idx="259">
                  <c:v>2.2926129999999999E-2</c:v>
                </c:pt>
                <c:pt idx="260">
                  <c:v>2.3544849999999999E-2</c:v>
                </c:pt>
                <c:pt idx="261">
                  <c:v>2.2790459999999998E-2</c:v>
                </c:pt>
                <c:pt idx="262">
                  <c:v>2.3406E-2</c:v>
                </c:pt>
                <c:pt idx="263">
                  <c:v>2.2656550000000001E-2</c:v>
                </c:pt>
                <c:pt idx="264">
                  <c:v>2.3268939999999998E-2</c:v>
                </c:pt>
                <c:pt idx="265">
                  <c:v>2.252436E-2</c:v>
                </c:pt>
                <c:pt idx="266">
                  <c:v>2.3133629999999999E-2</c:v>
                </c:pt>
                <c:pt idx="267">
                  <c:v>2.239385E-2</c:v>
                </c:pt>
                <c:pt idx="268">
                  <c:v>2.3000039999999999E-2</c:v>
                </c:pt>
                <c:pt idx="269">
                  <c:v>2.2265E-2</c:v>
                </c:pt>
                <c:pt idx="270">
                  <c:v>2.286813E-2</c:v>
                </c:pt>
                <c:pt idx="271">
                  <c:v>2.2137759999999999E-2</c:v>
                </c:pt>
                <c:pt idx="272">
                  <c:v>2.2737879999999999E-2</c:v>
                </c:pt>
                <c:pt idx="273">
                  <c:v>2.2012110000000001E-2</c:v>
                </c:pt>
                <c:pt idx="274">
                  <c:v>2.2609250000000001E-2</c:v>
                </c:pt>
                <c:pt idx="275">
                  <c:v>2.1888020000000001E-2</c:v>
                </c:pt>
                <c:pt idx="276">
                  <c:v>2.2482209999999999E-2</c:v>
                </c:pt>
                <c:pt idx="277">
                  <c:v>2.1765449999999999E-2</c:v>
                </c:pt>
                <c:pt idx="278">
                  <c:v>2.235672E-2</c:v>
                </c:pt>
                <c:pt idx="279">
                  <c:v>2.1644380000000001E-2</c:v>
                </c:pt>
                <c:pt idx="280">
                  <c:v>2.2232760000000001E-2</c:v>
                </c:pt>
                <c:pt idx="281">
                  <c:v>2.152478E-2</c:v>
                </c:pt>
                <c:pt idx="282">
                  <c:v>2.2110299999999999E-2</c:v>
                </c:pt>
                <c:pt idx="283">
                  <c:v>2.1406629999999999E-2</c:v>
                </c:pt>
                <c:pt idx="284">
                  <c:v>2.198932E-2</c:v>
                </c:pt>
                <c:pt idx="285">
                  <c:v>2.1289880000000001E-2</c:v>
                </c:pt>
                <c:pt idx="286">
                  <c:v>2.186977E-2</c:v>
                </c:pt>
                <c:pt idx="287">
                  <c:v>2.117453E-2</c:v>
                </c:pt>
                <c:pt idx="288">
                  <c:v>2.1751650000000001E-2</c:v>
                </c:pt>
                <c:pt idx="289">
                  <c:v>2.1060539999999999E-2</c:v>
                </c:pt>
                <c:pt idx="290">
                  <c:v>2.163491E-2</c:v>
                </c:pt>
                <c:pt idx="291">
                  <c:v>2.0947879999999999E-2</c:v>
                </c:pt>
                <c:pt idx="292">
                  <c:v>2.151954E-2</c:v>
                </c:pt>
                <c:pt idx="293">
                  <c:v>2.0836540000000001E-2</c:v>
                </c:pt>
                <c:pt idx="294">
                  <c:v>2.1405509999999999E-2</c:v>
                </c:pt>
                <c:pt idx="295">
                  <c:v>2.072649E-2</c:v>
                </c:pt>
                <c:pt idx="296">
                  <c:v>2.1292800000000001E-2</c:v>
                </c:pt>
                <c:pt idx="297">
                  <c:v>2.0617710000000001E-2</c:v>
                </c:pt>
                <c:pt idx="298">
                  <c:v>2.118138E-2</c:v>
                </c:pt>
                <c:pt idx="299">
                  <c:v>2.051016E-2</c:v>
                </c:pt>
                <c:pt idx="300">
                  <c:v>2.107123E-2</c:v>
                </c:pt>
                <c:pt idx="301">
                  <c:v>2.0403839999999999E-2</c:v>
                </c:pt>
                <c:pt idx="302">
                  <c:v>2.096232E-2</c:v>
                </c:pt>
                <c:pt idx="303">
                  <c:v>2.0298719999999999E-2</c:v>
                </c:pt>
                <c:pt idx="304">
                  <c:v>2.0854649999999999E-2</c:v>
                </c:pt>
                <c:pt idx="305">
                  <c:v>2.0194779999999999E-2</c:v>
                </c:pt>
                <c:pt idx="306">
                  <c:v>2.074817E-2</c:v>
                </c:pt>
                <c:pt idx="307">
                  <c:v>2.0091999999999999E-2</c:v>
                </c:pt>
                <c:pt idx="308">
                  <c:v>2.0642879999999999E-2</c:v>
                </c:pt>
                <c:pt idx="309">
                  <c:v>1.999035E-2</c:v>
                </c:pt>
                <c:pt idx="310">
                  <c:v>2.0538750000000001E-2</c:v>
                </c:pt>
                <c:pt idx="311">
                  <c:v>1.9889830000000001E-2</c:v>
                </c:pt>
                <c:pt idx="312">
                  <c:v>2.0435760000000001E-2</c:v>
                </c:pt>
                <c:pt idx="313">
                  <c:v>1.97904E-2</c:v>
                </c:pt>
                <c:pt idx="314">
                  <c:v>2.0333899999999999E-2</c:v>
                </c:pt>
                <c:pt idx="315">
                  <c:v>1.9692049999999999E-2</c:v>
                </c:pt>
                <c:pt idx="316">
                  <c:v>2.023314E-2</c:v>
                </c:pt>
                <c:pt idx="317">
                  <c:v>1.9594770000000001E-2</c:v>
                </c:pt>
                <c:pt idx="318">
                  <c:v>2.0133470000000001E-2</c:v>
                </c:pt>
                <c:pt idx="319">
                  <c:v>1.949853E-2</c:v>
                </c:pt>
                <c:pt idx="320">
                  <c:v>2.0034860000000002E-2</c:v>
                </c:pt>
                <c:pt idx="321">
                  <c:v>1.9403320000000002E-2</c:v>
                </c:pt>
                <c:pt idx="322">
                  <c:v>1.9937300000000002E-2</c:v>
                </c:pt>
                <c:pt idx="323">
                  <c:v>1.9309119999999999E-2</c:v>
                </c:pt>
                <c:pt idx="324">
                  <c:v>1.9840779999999999E-2</c:v>
                </c:pt>
                <c:pt idx="325">
                  <c:v>1.9215909999999999E-2</c:v>
                </c:pt>
                <c:pt idx="326">
                  <c:v>1.9745269999999999E-2</c:v>
                </c:pt>
                <c:pt idx="327">
                  <c:v>1.9123680000000001E-2</c:v>
                </c:pt>
                <c:pt idx="328">
                  <c:v>1.965076E-2</c:v>
                </c:pt>
                <c:pt idx="329">
                  <c:v>1.903241E-2</c:v>
                </c:pt>
                <c:pt idx="330">
                  <c:v>1.9557229999999998E-2</c:v>
                </c:pt>
                <c:pt idx="331">
                  <c:v>1.8942090000000002E-2</c:v>
                </c:pt>
                <c:pt idx="332">
                  <c:v>1.946467E-2</c:v>
                </c:pt>
                <c:pt idx="333">
                  <c:v>1.8852689999999998E-2</c:v>
                </c:pt>
                <c:pt idx="334">
                  <c:v>1.9373049999999999E-2</c:v>
                </c:pt>
                <c:pt idx="335">
                  <c:v>1.8764220000000002E-2</c:v>
                </c:pt>
                <c:pt idx="336">
                  <c:v>1.9282379999999998E-2</c:v>
                </c:pt>
                <c:pt idx="337">
                  <c:v>1.8676640000000001E-2</c:v>
                </c:pt>
                <c:pt idx="338">
                  <c:v>1.9192620000000001E-2</c:v>
                </c:pt>
                <c:pt idx="339">
                  <c:v>1.8589950000000001E-2</c:v>
                </c:pt>
                <c:pt idx="340">
                  <c:v>1.9103780000000001E-2</c:v>
                </c:pt>
                <c:pt idx="341">
                  <c:v>1.8504130000000001E-2</c:v>
                </c:pt>
                <c:pt idx="342">
                  <c:v>1.9015819999999999E-2</c:v>
                </c:pt>
                <c:pt idx="343">
                  <c:v>1.841918E-2</c:v>
                </c:pt>
                <c:pt idx="344">
                  <c:v>1.8928739999999999E-2</c:v>
                </c:pt>
                <c:pt idx="345">
                  <c:v>1.8335069999999998E-2</c:v>
                </c:pt>
                <c:pt idx="346">
                  <c:v>1.884253E-2</c:v>
                </c:pt>
                <c:pt idx="347">
                  <c:v>1.825179E-2</c:v>
                </c:pt>
                <c:pt idx="348">
                  <c:v>1.8757159999999998E-2</c:v>
                </c:pt>
                <c:pt idx="349">
                  <c:v>1.8169330000000001E-2</c:v>
                </c:pt>
                <c:pt idx="350">
                  <c:v>1.8672640000000001E-2</c:v>
                </c:pt>
                <c:pt idx="351">
                  <c:v>1.8087679999999998E-2</c:v>
                </c:pt>
                <c:pt idx="352">
                  <c:v>1.8588940000000002E-2</c:v>
                </c:pt>
                <c:pt idx="353">
                  <c:v>1.800682E-2</c:v>
                </c:pt>
                <c:pt idx="354">
                  <c:v>1.8506060000000001E-2</c:v>
                </c:pt>
                <c:pt idx="355">
                  <c:v>1.7926750000000002E-2</c:v>
                </c:pt>
                <c:pt idx="356">
                  <c:v>1.8423970000000001E-2</c:v>
                </c:pt>
                <c:pt idx="357">
                  <c:v>1.7847439999999999E-2</c:v>
                </c:pt>
                <c:pt idx="358">
                  <c:v>1.8342669999999998E-2</c:v>
                </c:pt>
                <c:pt idx="359">
                  <c:v>1.7768900000000001E-2</c:v>
                </c:pt>
                <c:pt idx="360">
                  <c:v>1.8262150000000001E-2</c:v>
                </c:pt>
                <c:pt idx="361">
                  <c:v>1.7691109999999999E-2</c:v>
                </c:pt>
                <c:pt idx="362">
                  <c:v>1.8182400000000001E-2</c:v>
                </c:pt>
                <c:pt idx="363">
                  <c:v>1.7614049999999999E-2</c:v>
                </c:pt>
                <c:pt idx="364">
                  <c:v>1.8103399999999999E-2</c:v>
                </c:pt>
                <c:pt idx="365">
                  <c:v>1.753772E-2</c:v>
                </c:pt>
                <c:pt idx="366">
                  <c:v>1.8025139999999999E-2</c:v>
                </c:pt>
                <c:pt idx="367">
                  <c:v>1.7462109999999999E-2</c:v>
                </c:pt>
                <c:pt idx="368">
                  <c:v>1.7947609999999999E-2</c:v>
                </c:pt>
                <c:pt idx="369">
                  <c:v>1.7387199999999998E-2</c:v>
                </c:pt>
                <c:pt idx="370">
                  <c:v>1.7870810000000001E-2</c:v>
                </c:pt>
                <c:pt idx="371">
                  <c:v>1.7312979999999999E-2</c:v>
                </c:pt>
                <c:pt idx="372">
                  <c:v>1.779472E-2</c:v>
                </c:pt>
                <c:pt idx="373">
                  <c:v>1.723945E-2</c:v>
                </c:pt>
                <c:pt idx="374">
                  <c:v>1.771932E-2</c:v>
                </c:pt>
                <c:pt idx="375">
                  <c:v>1.7166600000000001E-2</c:v>
                </c:pt>
                <c:pt idx="376">
                  <c:v>1.764462E-2</c:v>
                </c:pt>
                <c:pt idx="377">
                  <c:v>1.7094410000000001E-2</c:v>
                </c:pt>
                <c:pt idx="378">
                  <c:v>1.7570599999999999E-2</c:v>
                </c:pt>
                <c:pt idx="379">
                  <c:v>1.7022880000000001E-2</c:v>
                </c:pt>
                <c:pt idx="380">
                  <c:v>1.7497249999999999E-2</c:v>
                </c:pt>
                <c:pt idx="381">
                  <c:v>1.695199E-2</c:v>
                </c:pt>
                <c:pt idx="382">
                  <c:v>1.7424559999999999E-2</c:v>
                </c:pt>
                <c:pt idx="383">
                  <c:v>1.6881750000000001E-2</c:v>
                </c:pt>
                <c:pt idx="384">
                  <c:v>1.735252E-2</c:v>
                </c:pt>
                <c:pt idx="385">
                  <c:v>1.6812130000000002E-2</c:v>
                </c:pt>
                <c:pt idx="386">
                  <c:v>1.7281129999999999E-2</c:v>
                </c:pt>
                <c:pt idx="387">
                  <c:v>1.6743129999999998E-2</c:v>
                </c:pt>
                <c:pt idx="388">
                  <c:v>1.7210369999999999E-2</c:v>
                </c:pt>
                <c:pt idx="389">
                  <c:v>1.667474E-2</c:v>
                </c:pt>
                <c:pt idx="390">
                  <c:v>1.7140240000000001E-2</c:v>
                </c:pt>
                <c:pt idx="391">
                  <c:v>1.660696E-2</c:v>
                </c:pt>
                <c:pt idx="392">
                  <c:v>1.7070720000000001E-2</c:v>
                </c:pt>
                <c:pt idx="393">
                  <c:v>1.6539769999999999E-2</c:v>
                </c:pt>
                <c:pt idx="394">
                  <c:v>1.7001820000000001E-2</c:v>
                </c:pt>
                <c:pt idx="395">
                  <c:v>1.6473169999999999E-2</c:v>
                </c:pt>
                <c:pt idx="396">
                  <c:v>1.6933509999999999E-2</c:v>
                </c:pt>
                <c:pt idx="397">
                  <c:v>1.6407149999999999E-2</c:v>
                </c:pt>
                <c:pt idx="398">
                  <c:v>1.6865789999999999E-2</c:v>
                </c:pt>
                <c:pt idx="399">
                  <c:v>1.6341689999999999E-2</c:v>
                </c:pt>
                <c:pt idx="400">
                  <c:v>1.679866E-2</c:v>
                </c:pt>
                <c:pt idx="401">
                  <c:v>1.6276800000000001E-2</c:v>
                </c:pt>
                <c:pt idx="402">
                  <c:v>1.6732110000000001E-2</c:v>
                </c:pt>
                <c:pt idx="403">
                  <c:v>1.621247E-2</c:v>
                </c:pt>
                <c:pt idx="404">
                  <c:v>1.666612E-2</c:v>
                </c:pt>
                <c:pt idx="405">
                  <c:v>1.614869E-2</c:v>
                </c:pt>
                <c:pt idx="406">
                  <c:v>1.6600699999999999E-2</c:v>
                </c:pt>
                <c:pt idx="407">
                  <c:v>1.6085439999999999E-2</c:v>
                </c:pt>
                <c:pt idx="408">
                  <c:v>1.6535830000000001E-2</c:v>
                </c:pt>
                <c:pt idx="409">
                  <c:v>1.6022729999999999E-2</c:v>
                </c:pt>
                <c:pt idx="410">
                  <c:v>1.64715E-2</c:v>
                </c:pt>
                <c:pt idx="411">
                  <c:v>1.596055E-2</c:v>
                </c:pt>
                <c:pt idx="412">
                  <c:v>1.6407720000000001E-2</c:v>
                </c:pt>
                <c:pt idx="413">
                  <c:v>1.5898880000000001E-2</c:v>
                </c:pt>
                <c:pt idx="414">
                  <c:v>1.634447E-2</c:v>
                </c:pt>
                <c:pt idx="415">
                  <c:v>1.5837730000000001E-2</c:v>
                </c:pt>
                <c:pt idx="416">
                  <c:v>1.6281739999999999E-2</c:v>
                </c:pt>
                <c:pt idx="417">
                  <c:v>1.5777090000000001E-2</c:v>
                </c:pt>
                <c:pt idx="418">
                  <c:v>1.6219529999999999E-2</c:v>
                </c:pt>
                <c:pt idx="419">
                  <c:v>1.571695E-2</c:v>
                </c:pt>
                <c:pt idx="420">
                  <c:v>1.6157830000000001E-2</c:v>
                </c:pt>
                <c:pt idx="421">
                  <c:v>1.5657299999999999E-2</c:v>
                </c:pt>
                <c:pt idx="422">
                  <c:v>1.6096639999999999E-2</c:v>
                </c:pt>
                <c:pt idx="423">
                  <c:v>1.559814E-2</c:v>
                </c:pt>
                <c:pt idx="424">
                  <c:v>1.603595E-2</c:v>
                </c:pt>
                <c:pt idx="425">
                  <c:v>1.553946E-2</c:v>
                </c:pt>
                <c:pt idx="426">
                  <c:v>1.597575E-2</c:v>
                </c:pt>
                <c:pt idx="427">
                  <c:v>1.548125E-2</c:v>
                </c:pt>
                <c:pt idx="428">
                  <c:v>1.5916030000000001E-2</c:v>
                </c:pt>
                <c:pt idx="429">
                  <c:v>1.542351E-2</c:v>
                </c:pt>
                <c:pt idx="430">
                  <c:v>1.5856800000000001E-2</c:v>
                </c:pt>
                <c:pt idx="431">
                  <c:v>1.536624E-2</c:v>
                </c:pt>
                <c:pt idx="432">
                  <c:v>1.5798039999999999E-2</c:v>
                </c:pt>
                <c:pt idx="433">
                  <c:v>1.5309420000000001E-2</c:v>
                </c:pt>
                <c:pt idx="434">
                  <c:v>1.573975E-2</c:v>
                </c:pt>
                <c:pt idx="435">
                  <c:v>1.5253060000000001E-2</c:v>
                </c:pt>
                <c:pt idx="436">
                  <c:v>1.5681919999999998E-2</c:v>
                </c:pt>
                <c:pt idx="437">
                  <c:v>1.519714E-2</c:v>
                </c:pt>
                <c:pt idx="438">
                  <c:v>1.5624549999999999E-2</c:v>
                </c:pt>
                <c:pt idx="439">
                  <c:v>1.5141659999999999E-2</c:v>
                </c:pt>
                <c:pt idx="440">
                  <c:v>1.5567630000000001E-2</c:v>
                </c:pt>
                <c:pt idx="441">
                  <c:v>1.508662E-2</c:v>
                </c:pt>
                <c:pt idx="442">
                  <c:v>1.551115E-2</c:v>
                </c:pt>
                <c:pt idx="443">
                  <c:v>1.503201E-2</c:v>
                </c:pt>
                <c:pt idx="444">
                  <c:v>1.5455119999999999E-2</c:v>
                </c:pt>
                <c:pt idx="445">
                  <c:v>1.4977819999999999E-2</c:v>
                </c:pt>
                <c:pt idx="446">
                  <c:v>1.539952E-2</c:v>
                </c:pt>
                <c:pt idx="447">
                  <c:v>1.4924059999999999E-2</c:v>
                </c:pt>
                <c:pt idx="448">
                  <c:v>1.534435E-2</c:v>
                </c:pt>
                <c:pt idx="449">
                  <c:v>1.4870700000000001E-2</c:v>
                </c:pt>
                <c:pt idx="450">
                  <c:v>1.52896E-2</c:v>
                </c:pt>
                <c:pt idx="451">
                  <c:v>1.4817759999999999E-2</c:v>
                </c:pt>
                <c:pt idx="452">
                  <c:v>1.523527E-2</c:v>
                </c:pt>
                <c:pt idx="453">
                  <c:v>1.4765220000000001E-2</c:v>
                </c:pt>
                <c:pt idx="454">
                  <c:v>1.518136E-2</c:v>
                </c:pt>
                <c:pt idx="455">
                  <c:v>1.471308E-2</c:v>
                </c:pt>
                <c:pt idx="456">
                  <c:v>1.512786E-2</c:v>
                </c:pt>
                <c:pt idx="457">
                  <c:v>1.466134E-2</c:v>
                </c:pt>
                <c:pt idx="458">
                  <c:v>1.507476E-2</c:v>
                </c:pt>
                <c:pt idx="459">
                  <c:v>1.460998E-2</c:v>
                </c:pt>
                <c:pt idx="460">
                  <c:v>1.502206E-2</c:v>
                </c:pt>
                <c:pt idx="461">
                  <c:v>1.4559020000000001E-2</c:v>
                </c:pt>
                <c:pt idx="462">
                  <c:v>1.496976E-2</c:v>
                </c:pt>
                <c:pt idx="463">
                  <c:v>1.4508429999999999E-2</c:v>
                </c:pt>
                <c:pt idx="464">
                  <c:v>1.491785E-2</c:v>
                </c:pt>
                <c:pt idx="465">
                  <c:v>1.4458220000000001E-2</c:v>
                </c:pt>
                <c:pt idx="466">
                  <c:v>1.4866320000000001E-2</c:v>
                </c:pt>
                <c:pt idx="467">
                  <c:v>1.440839E-2</c:v>
                </c:pt>
                <c:pt idx="468">
                  <c:v>1.4815180000000001E-2</c:v>
                </c:pt>
                <c:pt idx="469">
                  <c:v>1.4358920000000001E-2</c:v>
                </c:pt>
                <c:pt idx="470">
                  <c:v>1.476441E-2</c:v>
                </c:pt>
                <c:pt idx="471">
                  <c:v>1.4309819999999999E-2</c:v>
                </c:pt>
                <c:pt idx="472">
                  <c:v>1.471402E-2</c:v>
                </c:pt>
                <c:pt idx="473">
                  <c:v>1.4261070000000001E-2</c:v>
                </c:pt>
                <c:pt idx="474">
                  <c:v>1.466399E-2</c:v>
                </c:pt>
                <c:pt idx="475">
                  <c:v>1.421268E-2</c:v>
                </c:pt>
                <c:pt idx="476">
                  <c:v>1.461433E-2</c:v>
                </c:pt>
                <c:pt idx="477">
                  <c:v>1.4164650000000001E-2</c:v>
                </c:pt>
                <c:pt idx="478">
                  <c:v>1.456503E-2</c:v>
                </c:pt>
                <c:pt idx="479">
                  <c:v>1.411696E-2</c:v>
                </c:pt>
                <c:pt idx="480">
                  <c:v>1.4516090000000001E-2</c:v>
                </c:pt>
                <c:pt idx="481">
                  <c:v>1.406962E-2</c:v>
                </c:pt>
                <c:pt idx="482">
                  <c:v>1.446749E-2</c:v>
                </c:pt>
                <c:pt idx="483">
                  <c:v>1.402261E-2</c:v>
                </c:pt>
                <c:pt idx="484">
                  <c:v>1.441925E-2</c:v>
                </c:pt>
                <c:pt idx="485">
                  <c:v>1.3975939999999999E-2</c:v>
                </c:pt>
                <c:pt idx="486">
                  <c:v>1.437135E-2</c:v>
                </c:pt>
                <c:pt idx="487">
                  <c:v>1.392961E-2</c:v>
                </c:pt>
                <c:pt idx="488">
                  <c:v>1.4323789999999999E-2</c:v>
                </c:pt>
                <c:pt idx="489">
                  <c:v>1.3883599999999999E-2</c:v>
                </c:pt>
                <c:pt idx="490">
                  <c:v>1.4276570000000001E-2</c:v>
                </c:pt>
                <c:pt idx="491">
                  <c:v>1.383792E-2</c:v>
                </c:pt>
                <c:pt idx="492">
                  <c:v>1.422968E-2</c:v>
                </c:pt>
                <c:pt idx="493">
                  <c:v>1.3792560000000001E-2</c:v>
                </c:pt>
                <c:pt idx="494">
                  <c:v>1.418312E-2</c:v>
                </c:pt>
                <c:pt idx="495">
                  <c:v>1.3747519999999999E-2</c:v>
                </c:pt>
                <c:pt idx="496">
                  <c:v>1.4136889999999999E-2</c:v>
                </c:pt>
                <c:pt idx="497">
                  <c:v>1.3702789999999999E-2</c:v>
                </c:pt>
                <c:pt idx="498">
                  <c:v>1.4090979999999999E-2</c:v>
                </c:pt>
                <c:pt idx="499">
                  <c:v>1.365837E-2</c:v>
                </c:pt>
                <c:pt idx="500">
                  <c:v>1.404539E-2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A39-C140-A3E7-AF60FF272D52}"/>
            </c:ext>
          </c:extLst>
        </c:ser>
        <c:ser>
          <c:idx val="3"/>
          <c:order val="3"/>
          <c:tx>
            <c:strRef>
              <c:f>'220'!$O$1</c:f>
              <c:strCache>
                <c:ptCount val="1"/>
                <c:pt idx="0">
                  <c:v>Conjugate-Gradient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'220'!$K$2:$K$502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'220'!$O$2:$O$502</c:f>
              <c:numCache>
                <c:formatCode>0.00E+00</c:formatCode>
                <c:ptCount val="501"/>
                <c:pt idx="0">
                  <c:v>1</c:v>
                </c:pt>
                <c:pt idx="1">
                  <c:v>0.50000920000000004</c:v>
                </c:pt>
                <c:pt idx="2">
                  <c:v>0.34579739999999998</c:v>
                </c:pt>
                <c:pt idx="3">
                  <c:v>0.32386749999999997</c:v>
                </c:pt>
                <c:pt idx="4">
                  <c:v>0.27204640000000002</c:v>
                </c:pt>
                <c:pt idx="5">
                  <c:v>0.26856350000000001</c:v>
                </c:pt>
                <c:pt idx="6">
                  <c:v>0.21291599999999999</c:v>
                </c:pt>
                <c:pt idx="7">
                  <c:v>0.21066109999999999</c:v>
                </c:pt>
                <c:pt idx="8">
                  <c:v>0.18351400000000001</c:v>
                </c:pt>
                <c:pt idx="9">
                  <c:v>0.16913059999999999</c:v>
                </c:pt>
                <c:pt idx="10">
                  <c:v>0.160694</c:v>
                </c:pt>
                <c:pt idx="11">
                  <c:v>0.14295550000000001</c:v>
                </c:pt>
                <c:pt idx="12">
                  <c:v>0.13950119999999999</c:v>
                </c:pt>
                <c:pt idx="13">
                  <c:v>0.1266658</c:v>
                </c:pt>
                <c:pt idx="14">
                  <c:v>0.12057610000000001</c:v>
                </c:pt>
                <c:pt idx="15">
                  <c:v>0.1146943</c:v>
                </c:pt>
                <c:pt idx="16">
                  <c:v>0.10607510000000001</c:v>
                </c:pt>
                <c:pt idx="17">
                  <c:v>0.1035449</c:v>
                </c:pt>
                <c:pt idx="18">
                  <c:v>9.6147140000000006E-2</c:v>
                </c:pt>
                <c:pt idx="19">
                  <c:v>9.265582E-2</c:v>
                </c:pt>
                <c:pt idx="20">
                  <c:v>8.87738E-2</c:v>
                </c:pt>
                <c:pt idx="21">
                  <c:v>8.3565559999999997E-2</c:v>
                </c:pt>
                <c:pt idx="22">
                  <c:v>8.1776680000000004E-2</c:v>
                </c:pt>
                <c:pt idx="23">
                  <c:v>7.7013570000000003E-2</c:v>
                </c:pt>
                <c:pt idx="24">
                  <c:v>7.4649140000000003E-2</c:v>
                </c:pt>
                <c:pt idx="25">
                  <c:v>7.2021929999999998E-2</c:v>
                </c:pt>
                <c:pt idx="26">
                  <c:v>6.8464949999999997E-2</c:v>
                </c:pt>
                <c:pt idx="27">
                  <c:v>6.7160849999999994E-2</c:v>
                </c:pt>
                <c:pt idx="28">
                  <c:v>6.3875319999999999E-2</c:v>
                </c:pt>
                <c:pt idx="29">
                  <c:v>6.2105729999999998E-2</c:v>
                </c:pt>
                <c:pt idx="30">
                  <c:v>6.0271070000000003E-2</c:v>
                </c:pt>
                <c:pt idx="31">
                  <c:v>5.765443E-2</c:v>
                </c:pt>
                <c:pt idx="32">
                  <c:v>5.666214E-2</c:v>
                </c:pt>
                <c:pt idx="33">
                  <c:v>5.4291069999999997E-2</c:v>
                </c:pt>
                <c:pt idx="34">
                  <c:v>5.2878840000000003E-2</c:v>
                </c:pt>
                <c:pt idx="35">
                  <c:v>5.1560580000000002E-2</c:v>
                </c:pt>
                <c:pt idx="36">
                  <c:v>4.954244E-2</c:v>
                </c:pt>
                <c:pt idx="37">
                  <c:v>4.8753199999999997E-2</c:v>
                </c:pt>
                <c:pt idx="38">
                  <c:v>4.6988849999999999E-2</c:v>
                </c:pt>
                <c:pt idx="39">
                  <c:v>4.5812659999999998E-2</c:v>
                </c:pt>
                <c:pt idx="40">
                  <c:v>4.4840600000000001E-2</c:v>
                </c:pt>
                <c:pt idx="41">
                  <c:v>4.3235280000000001E-2</c:v>
                </c:pt>
                <c:pt idx="42">
                  <c:v>4.258062E-2</c:v>
                </c:pt>
                <c:pt idx="43">
                  <c:v>4.1239459999999999E-2</c:v>
                </c:pt>
                <c:pt idx="44">
                  <c:v>4.0231450000000002E-2</c:v>
                </c:pt>
                <c:pt idx="45">
                  <c:v>3.9496469999999999E-2</c:v>
                </c:pt>
                <c:pt idx="46">
                  <c:v>3.8193409999999997E-2</c:v>
                </c:pt>
                <c:pt idx="47">
                  <c:v>3.7629719999999998E-2</c:v>
                </c:pt>
                <c:pt idx="48">
                  <c:v>3.6594509999999997E-2</c:v>
                </c:pt>
                <c:pt idx="49">
                  <c:v>3.5714240000000001E-2</c:v>
                </c:pt>
                <c:pt idx="50">
                  <c:v>3.5143840000000003E-2</c:v>
                </c:pt>
                <c:pt idx="51">
                  <c:v>3.4072169999999999E-2</c:v>
                </c:pt>
                <c:pt idx="52">
                  <c:v>3.3571480000000001E-2</c:v>
                </c:pt>
                <c:pt idx="53">
                  <c:v>3.276308E-2</c:v>
                </c:pt>
                <c:pt idx="54">
                  <c:v>3.1985189999999997E-2</c:v>
                </c:pt>
                <c:pt idx="55">
                  <c:v>3.152986E-2</c:v>
                </c:pt>
                <c:pt idx="56">
                  <c:v>3.064124E-2</c:v>
                </c:pt>
                <c:pt idx="57">
                  <c:v>3.018562E-2</c:v>
                </c:pt>
                <c:pt idx="58">
                  <c:v>2.9548169999999999E-2</c:v>
                </c:pt>
                <c:pt idx="59">
                  <c:v>2.8856059999999999E-2</c:v>
                </c:pt>
                <c:pt idx="60">
                  <c:v>2.8481280000000001E-2</c:v>
                </c:pt>
                <c:pt idx="61">
                  <c:v>2.7740890000000001E-2</c:v>
                </c:pt>
                <c:pt idx="62">
                  <c:v>2.7319039999999999E-2</c:v>
                </c:pt>
                <c:pt idx="63">
                  <c:v>2.6811669999999999E-2</c:v>
                </c:pt>
                <c:pt idx="64">
                  <c:v>2.6193959999999999E-2</c:v>
                </c:pt>
                <c:pt idx="65">
                  <c:v>2.5875390000000002E-2</c:v>
                </c:pt>
                <c:pt idx="66">
                  <c:v>2.525697E-2</c:v>
                </c:pt>
                <c:pt idx="67">
                  <c:v>2.4861939999999999E-2</c:v>
                </c:pt>
                <c:pt idx="68">
                  <c:v>2.445394E-2</c:v>
                </c:pt>
                <c:pt idx="69">
                  <c:v>2.3902389999999999E-2</c:v>
                </c:pt>
                <c:pt idx="70">
                  <c:v>2.3622830000000001E-2</c:v>
                </c:pt>
                <c:pt idx="71">
                  <c:v>2.31057E-2</c:v>
                </c:pt>
                <c:pt idx="72">
                  <c:v>2.27335E-2</c:v>
                </c:pt>
                <c:pt idx="73">
                  <c:v>2.2401290000000001E-2</c:v>
                </c:pt>
                <c:pt idx="74">
                  <c:v>2.190959E-2</c:v>
                </c:pt>
                <c:pt idx="75">
                  <c:v>2.1656930000000001E-2</c:v>
                </c:pt>
                <c:pt idx="76">
                  <c:v>2.1224320000000001E-2</c:v>
                </c:pt>
                <c:pt idx="77">
                  <c:v>2.087284E-2</c:v>
                </c:pt>
                <c:pt idx="78">
                  <c:v>2.0598129999999999E-2</c:v>
                </c:pt>
                <c:pt idx="79">
                  <c:v>2.016105E-2</c:v>
                </c:pt>
                <c:pt idx="80">
                  <c:v>1.9926949999999999E-2</c:v>
                </c:pt>
                <c:pt idx="81">
                  <c:v>1.9564850000000002E-2</c:v>
                </c:pt>
                <c:pt idx="82">
                  <c:v>1.9233210000000001E-2</c:v>
                </c:pt>
                <c:pt idx="83">
                  <c:v>1.9001690000000002E-2</c:v>
                </c:pt>
                <c:pt idx="84">
                  <c:v>1.8614660000000002E-2</c:v>
                </c:pt>
                <c:pt idx="85">
                  <c:v>1.8393550000000002E-2</c:v>
                </c:pt>
                <c:pt idx="86">
                  <c:v>1.809005E-2</c:v>
                </c:pt>
                <c:pt idx="87">
                  <c:v>1.7778100000000002E-2</c:v>
                </c:pt>
                <c:pt idx="88">
                  <c:v>1.757858E-2</c:v>
                </c:pt>
                <c:pt idx="89">
                  <c:v>1.7237369999999998E-2</c:v>
                </c:pt>
                <c:pt idx="90">
                  <c:v>1.7025720000000001E-2</c:v>
                </c:pt>
                <c:pt idx="91">
                  <c:v>1.6770589999999998E-2</c:v>
                </c:pt>
                <c:pt idx="92">
                  <c:v>1.647854E-2</c:v>
                </c:pt>
                <c:pt idx="93">
                  <c:v>1.630235E-2</c:v>
                </c:pt>
                <c:pt idx="94">
                  <c:v>1.6002860000000001E-2</c:v>
                </c:pt>
                <c:pt idx="95">
                  <c:v>1.5798690000000001E-2</c:v>
                </c:pt>
                <c:pt idx="96">
                  <c:v>1.5583090000000001E-2</c:v>
                </c:pt>
                <c:pt idx="97">
                  <c:v>1.531125E-2</c:v>
                </c:pt>
                <c:pt idx="98">
                  <c:v>1.515175E-2</c:v>
                </c:pt>
                <c:pt idx="99">
                  <c:v>1.489E-2</c:v>
                </c:pt>
                <c:pt idx="100">
                  <c:v>1.469238E-2</c:v>
                </c:pt>
                <c:pt idx="101">
                  <c:v>1.4508689999999999E-2</c:v>
                </c:pt>
                <c:pt idx="102">
                  <c:v>1.4257300000000001E-2</c:v>
                </c:pt>
                <c:pt idx="103">
                  <c:v>1.410952E-2</c:v>
                </c:pt>
                <c:pt idx="104">
                  <c:v>1.3881559999999999E-2</c:v>
                </c:pt>
                <c:pt idx="105">
                  <c:v>1.369035E-2</c:v>
                </c:pt>
                <c:pt idx="106">
                  <c:v>1.353203E-2</c:v>
                </c:pt>
                <c:pt idx="107">
                  <c:v>1.330113E-2</c:v>
                </c:pt>
                <c:pt idx="108">
                  <c:v>1.316149E-2</c:v>
                </c:pt>
                <c:pt idx="109">
                  <c:v>1.296343E-2</c:v>
                </c:pt>
                <c:pt idx="110">
                  <c:v>1.277899E-2</c:v>
                </c:pt>
                <c:pt idx="111">
                  <c:v>1.2640480000000001E-2</c:v>
                </c:pt>
                <c:pt idx="112">
                  <c:v>1.2429870000000001E-2</c:v>
                </c:pt>
                <c:pt idx="113">
                  <c:v>1.229588E-2</c:v>
                </c:pt>
                <c:pt idx="114">
                  <c:v>1.212394E-2</c:v>
                </c:pt>
                <c:pt idx="115">
                  <c:v>1.194692E-2</c:v>
                </c:pt>
                <c:pt idx="116">
                  <c:v>1.182356E-2</c:v>
                </c:pt>
                <c:pt idx="117">
                  <c:v>1.1632740000000001E-2</c:v>
                </c:pt>
                <c:pt idx="118">
                  <c:v>1.150284E-2</c:v>
                </c:pt>
                <c:pt idx="119">
                  <c:v>1.135337E-2</c:v>
                </c:pt>
                <c:pt idx="120">
                  <c:v>1.118452E-2</c:v>
                </c:pt>
                <c:pt idx="121">
                  <c:v>1.1072510000000001E-2</c:v>
                </c:pt>
                <c:pt idx="122">
                  <c:v>1.0900689999999999E-2</c:v>
                </c:pt>
                <c:pt idx="123">
                  <c:v>1.077402E-2</c:v>
                </c:pt>
                <c:pt idx="124">
                  <c:v>1.064356E-2</c:v>
                </c:pt>
                <c:pt idx="125">
                  <c:v>1.0483650000000001E-2</c:v>
                </c:pt>
                <c:pt idx="126">
                  <c:v>1.0379930000000001E-2</c:v>
                </c:pt>
                <c:pt idx="127">
                  <c:v>1.022605E-2</c:v>
                </c:pt>
                <c:pt idx="128">
                  <c:v>1.010229E-2</c:v>
                </c:pt>
                <c:pt idx="129">
                  <c:v>9.9876370000000006E-3</c:v>
                </c:pt>
                <c:pt idx="130">
                  <c:v>9.8373200000000001E-3</c:v>
                </c:pt>
                <c:pt idx="131">
                  <c:v>9.7395350000000006E-3</c:v>
                </c:pt>
                <c:pt idx="132">
                  <c:v>9.6023040000000007E-3</c:v>
                </c:pt>
                <c:pt idx="133">
                  <c:v>9.4815579999999993E-3</c:v>
                </c:pt>
                <c:pt idx="134">
                  <c:v>9.3797729999999992E-3</c:v>
                </c:pt>
                <c:pt idx="135">
                  <c:v>9.2395419999999999E-3</c:v>
                </c:pt>
                <c:pt idx="136">
                  <c:v>9.1459450000000008E-3</c:v>
                </c:pt>
                <c:pt idx="137">
                  <c:v>9.023896E-3</c:v>
                </c:pt>
                <c:pt idx="138">
                  <c:v>8.906509E-3</c:v>
                </c:pt>
                <c:pt idx="139">
                  <c:v>8.8149879999999993E-3</c:v>
                </c:pt>
                <c:pt idx="140">
                  <c:v>8.6851289999999998E-3</c:v>
                </c:pt>
                <c:pt idx="141">
                  <c:v>8.5945090000000002E-3</c:v>
                </c:pt>
                <c:pt idx="142">
                  <c:v>8.4860500000000002E-3</c:v>
                </c:pt>
                <c:pt idx="143">
                  <c:v>8.3725310000000008E-3</c:v>
                </c:pt>
                <c:pt idx="144">
                  <c:v>8.289009E-3</c:v>
                </c:pt>
                <c:pt idx="145">
                  <c:v>8.1695799999999992E-3</c:v>
                </c:pt>
                <c:pt idx="146">
                  <c:v>8.0811819999999993E-3</c:v>
                </c:pt>
                <c:pt idx="147">
                  <c:v>7.9846569999999992E-3</c:v>
                </c:pt>
                <c:pt idx="148">
                  <c:v>7.8755809999999996E-3</c:v>
                </c:pt>
                <c:pt idx="149">
                  <c:v>7.7981489999999999E-3</c:v>
                </c:pt>
                <c:pt idx="150">
                  <c:v>7.6889829999999999E-3</c:v>
                </c:pt>
                <c:pt idx="151">
                  <c:v>7.6024220000000002E-3</c:v>
                </c:pt>
                <c:pt idx="152">
                  <c:v>7.5161710000000003E-3</c:v>
                </c:pt>
                <c:pt idx="153">
                  <c:v>7.4120999999999996E-3</c:v>
                </c:pt>
                <c:pt idx="154">
                  <c:v>7.3391990000000002E-3</c:v>
                </c:pt>
                <c:pt idx="155">
                  <c:v>7.2399179999999997E-3</c:v>
                </c:pt>
                <c:pt idx="156">
                  <c:v>7.1551039999999998E-3</c:v>
                </c:pt>
                <c:pt idx="157">
                  <c:v>7.0775159999999998E-3</c:v>
                </c:pt>
                <c:pt idx="158">
                  <c:v>6.9789439999999999E-3</c:v>
                </c:pt>
                <c:pt idx="159">
                  <c:v>6.9093560000000002E-3</c:v>
                </c:pt>
                <c:pt idx="160">
                  <c:v>6.819398E-3</c:v>
                </c:pt>
                <c:pt idx="161">
                  <c:v>6.7364570000000004E-3</c:v>
                </c:pt>
                <c:pt idx="162">
                  <c:v>6.6660180000000001E-3</c:v>
                </c:pt>
                <c:pt idx="163">
                  <c:v>6.5733270000000003E-3</c:v>
                </c:pt>
                <c:pt idx="164">
                  <c:v>6.5061520000000003E-3</c:v>
                </c:pt>
                <c:pt idx="165">
                  <c:v>6.4248040000000001E-3</c:v>
                </c:pt>
                <c:pt idx="166">
                  <c:v>6.3440079999999999E-3</c:v>
                </c:pt>
                <c:pt idx="167">
                  <c:v>6.2793379999999998E-3</c:v>
                </c:pt>
                <c:pt idx="168">
                  <c:v>6.1927730000000004E-3</c:v>
                </c:pt>
                <c:pt idx="169">
                  <c:v>6.1273960000000002E-3</c:v>
                </c:pt>
                <c:pt idx="170">
                  <c:v>6.0538379999999998E-3</c:v>
                </c:pt>
                <c:pt idx="171">
                  <c:v>5.9755440000000002E-3</c:v>
                </c:pt>
                <c:pt idx="172">
                  <c:v>5.9154250000000002E-3</c:v>
                </c:pt>
                <c:pt idx="173">
                  <c:v>5.8350829999999996E-3</c:v>
                </c:pt>
                <c:pt idx="174">
                  <c:v>5.7711359999999996E-3</c:v>
                </c:pt>
                <c:pt idx="175">
                  <c:v>5.7044799999999996E-3</c:v>
                </c:pt>
                <c:pt idx="176">
                  <c:v>5.6290710000000002E-3</c:v>
                </c:pt>
                <c:pt idx="177">
                  <c:v>5.572469E-3</c:v>
                </c:pt>
                <c:pt idx="178">
                  <c:v>5.4982950000000003E-3</c:v>
                </c:pt>
                <c:pt idx="179">
                  <c:v>5.4356179999999997E-3</c:v>
                </c:pt>
                <c:pt idx="180">
                  <c:v>5.3749480000000001E-3</c:v>
                </c:pt>
                <c:pt idx="181">
                  <c:v>5.3027949999999999E-3</c:v>
                </c:pt>
                <c:pt idx="182">
                  <c:v>5.2488639999999998E-3</c:v>
                </c:pt>
                <c:pt idx="183">
                  <c:v>5.1806650000000001E-3</c:v>
                </c:pt>
                <c:pt idx="184">
                  <c:v>5.1192620000000003E-3</c:v>
                </c:pt>
                <c:pt idx="185">
                  <c:v>5.0636780000000003E-3</c:v>
                </c:pt>
                <c:pt idx="186">
                  <c:v>4.9951029999999999E-3</c:v>
                </c:pt>
                <c:pt idx="187">
                  <c:v>4.9432E-3</c:v>
                </c:pt>
                <c:pt idx="188">
                  <c:v>4.8806800000000001E-3</c:v>
                </c:pt>
                <c:pt idx="189">
                  <c:v>4.8207099999999998E-3</c:v>
                </c:pt>
                <c:pt idx="190">
                  <c:v>4.7694139999999996E-3</c:v>
                </c:pt>
                <c:pt idx="191">
                  <c:v>4.7047469999999996E-3</c:v>
                </c:pt>
                <c:pt idx="192">
                  <c:v>4.6545220000000003E-3</c:v>
                </c:pt>
                <c:pt idx="193">
                  <c:v>4.5974329999999997E-3</c:v>
                </c:pt>
                <c:pt idx="194">
                  <c:v>4.5393009999999999E-3</c:v>
                </c:pt>
                <c:pt idx="195">
                  <c:v>4.4917380000000003E-3</c:v>
                </c:pt>
                <c:pt idx="196">
                  <c:v>4.4313620000000003E-3</c:v>
                </c:pt>
                <c:pt idx="197">
                  <c:v>4.382721E-3</c:v>
                </c:pt>
                <c:pt idx="198">
                  <c:v>4.3307579999999997E-3</c:v>
                </c:pt>
                <c:pt idx="199">
                  <c:v>4.2748350000000003E-3</c:v>
                </c:pt>
                <c:pt idx="200">
                  <c:v>4.2304020000000003E-3</c:v>
                </c:pt>
                <c:pt idx="201">
                  <c:v>4.1744180000000001E-3</c:v>
                </c:pt>
                <c:pt idx="202">
                  <c:v>4.1272260000000003E-3</c:v>
                </c:pt>
                <c:pt idx="203">
                  <c:v>4.0798889999999997E-3</c:v>
                </c:pt>
                <c:pt idx="204">
                  <c:v>4.026455E-3</c:v>
                </c:pt>
                <c:pt idx="205">
                  <c:v>3.9846059999999999E-3</c:v>
                </c:pt>
                <c:pt idx="206">
                  <c:v>3.9329960000000002E-3</c:v>
                </c:pt>
                <c:pt idx="207">
                  <c:v>3.8872189999999999E-3</c:v>
                </c:pt>
                <c:pt idx="208">
                  <c:v>3.843974E-3</c:v>
                </c:pt>
                <c:pt idx="209">
                  <c:v>3.793261E-3</c:v>
                </c:pt>
                <c:pt idx="210">
                  <c:v>3.7535279999999999E-3</c:v>
                </c:pt>
                <c:pt idx="211">
                  <c:v>3.70616E-3</c:v>
                </c:pt>
                <c:pt idx="212">
                  <c:v>3.6618319999999998E-3</c:v>
                </c:pt>
                <c:pt idx="213">
                  <c:v>3.6221389999999999E-3</c:v>
                </c:pt>
                <c:pt idx="214">
                  <c:v>3.5743260000000001E-3</c:v>
                </c:pt>
                <c:pt idx="215">
                  <c:v>3.5363399999999998E-3</c:v>
                </c:pt>
                <c:pt idx="216">
                  <c:v>3.4929929999999998E-3</c:v>
                </c:pt>
                <c:pt idx="217">
                  <c:v>3.4501990000000001E-3</c:v>
                </c:pt>
                <c:pt idx="218">
                  <c:v>3.413536E-3</c:v>
                </c:pt>
                <c:pt idx="219">
                  <c:v>3.3687399999999998E-3</c:v>
                </c:pt>
                <c:pt idx="220">
                  <c:v>3.3322299999999998E-3</c:v>
                </c:pt>
                <c:pt idx="221">
                  <c:v>3.2926159999999999E-3</c:v>
                </c:pt>
                <c:pt idx="222">
                  <c:v>3.251473E-3</c:v>
                </c:pt>
                <c:pt idx="223">
                  <c:v>3.217358E-3</c:v>
                </c:pt>
                <c:pt idx="224">
                  <c:v>3.17563E-3</c:v>
                </c:pt>
                <c:pt idx="225">
                  <c:v>3.1404139999999998E-3</c:v>
                </c:pt>
                <c:pt idx="226">
                  <c:v>3.104201E-3</c:v>
                </c:pt>
                <c:pt idx="227">
                  <c:v>3.0648369999999999E-3</c:v>
                </c:pt>
                <c:pt idx="228">
                  <c:v>3.032842E-3</c:v>
                </c:pt>
                <c:pt idx="229">
                  <c:v>2.9941690000000001E-3</c:v>
                </c:pt>
                <c:pt idx="230">
                  <c:v>2.9601440000000001E-3</c:v>
                </c:pt>
                <c:pt idx="231">
                  <c:v>2.9269729999999998E-3</c:v>
                </c:pt>
                <c:pt idx="232">
                  <c:v>2.8895119999999999E-3</c:v>
                </c:pt>
                <c:pt idx="233">
                  <c:v>2.8592750000000001E-3</c:v>
                </c:pt>
                <c:pt idx="234">
                  <c:v>2.8235809999999999E-3</c:v>
                </c:pt>
                <c:pt idx="235">
                  <c:v>2.7907090000000002E-3</c:v>
                </c:pt>
                <c:pt idx="236">
                  <c:v>2.7602109999999998E-3</c:v>
                </c:pt>
                <c:pt idx="237">
                  <c:v>2.724761E-3</c:v>
                </c:pt>
                <c:pt idx="238">
                  <c:v>2.6959839999999998E-3</c:v>
                </c:pt>
                <c:pt idx="239">
                  <c:v>2.6631409999999999E-3</c:v>
                </c:pt>
                <c:pt idx="240">
                  <c:v>2.6314300000000001E-3</c:v>
                </c:pt>
                <c:pt idx="241">
                  <c:v>2.6032469999999999E-3</c:v>
                </c:pt>
                <c:pt idx="242">
                  <c:v>2.5698850000000001E-3</c:v>
                </c:pt>
                <c:pt idx="243">
                  <c:v>2.542342E-3</c:v>
                </c:pt>
                <c:pt idx="244">
                  <c:v>2.5121729999999999E-3</c:v>
                </c:pt>
                <c:pt idx="245">
                  <c:v>2.4816690000000001E-3</c:v>
                </c:pt>
                <c:pt idx="246">
                  <c:v>2.4554640000000001E-3</c:v>
                </c:pt>
                <c:pt idx="247">
                  <c:v>2.4242320000000001E-3</c:v>
                </c:pt>
                <c:pt idx="248">
                  <c:v>2.3977569999999999E-3</c:v>
                </c:pt>
                <c:pt idx="249">
                  <c:v>2.3700539999999999E-3</c:v>
                </c:pt>
                <c:pt idx="250">
                  <c:v>2.34082E-3</c:v>
                </c:pt>
                <c:pt idx="251">
                  <c:v>2.3162859999999999E-3</c:v>
                </c:pt>
                <c:pt idx="252">
                  <c:v>2.287187E-3</c:v>
                </c:pt>
                <c:pt idx="253">
                  <c:v>2.261674E-3</c:v>
                </c:pt>
                <c:pt idx="254">
                  <c:v>2.2362049999999998E-3</c:v>
                </c:pt>
                <c:pt idx="255">
                  <c:v>2.2083110000000001E-3</c:v>
                </c:pt>
                <c:pt idx="256">
                  <c:v>2.185181E-3</c:v>
                </c:pt>
                <c:pt idx="257">
                  <c:v>2.1581790000000001E-3</c:v>
                </c:pt>
                <c:pt idx="258">
                  <c:v>2.1335669999999998E-3</c:v>
                </c:pt>
                <c:pt idx="259">
                  <c:v>2.1100889999999999E-3</c:v>
                </c:pt>
                <c:pt idx="260">
                  <c:v>2.0836029999999998E-3</c:v>
                </c:pt>
                <c:pt idx="261">
                  <c:v>2.0616509999999998E-3</c:v>
                </c:pt>
                <c:pt idx="262">
                  <c:v>2.0366719999999998E-3</c:v>
                </c:pt>
                <c:pt idx="263">
                  <c:v>2.0129430000000001E-3</c:v>
                </c:pt>
                <c:pt idx="264">
                  <c:v>1.991212E-3</c:v>
                </c:pt>
                <c:pt idx="265">
                  <c:v>1.9661840000000002E-3</c:v>
                </c:pt>
                <c:pt idx="266">
                  <c:v>1.945231E-3</c:v>
                </c:pt>
                <c:pt idx="267">
                  <c:v>1.9221710000000001E-3</c:v>
                </c:pt>
                <c:pt idx="268">
                  <c:v>1.899333E-3</c:v>
                </c:pt>
                <c:pt idx="269">
                  <c:v>1.8791190000000001E-3</c:v>
                </c:pt>
                <c:pt idx="270">
                  <c:v>1.855586E-3</c:v>
                </c:pt>
                <c:pt idx="271">
                  <c:v>1.8354999999999999E-3</c:v>
                </c:pt>
                <c:pt idx="272">
                  <c:v>1.814232E-3</c:v>
                </c:pt>
                <c:pt idx="273">
                  <c:v>1.792313E-3</c:v>
                </c:pt>
                <c:pt idx="274">
                  <c:v>1.7733880000000001E-3</c:v>
                </c:pt>
                <c:pt idx="275">
                  <c:v>1.751343E-3</c:v>
                </c:pt>
                <c:pt idx="276">
                  <c:v>1.732012E-3</c:v>
                </c:pt>
                <c:pt idx="277">
                  <c:v>1.712377E-3</c:v>
                </c:pt>
                <c:pt idx="278">
                  <c:v>1.6914149999999999E-3</c:v>
                </c:pt>
                <c:pt idx="279">
                  <c:v>1.6735929999999999E-3</c:v>
                </c:pt>
                <c:pt idx="280">
                  <c:v>1.653035E-3</c:v>
                </c:pt>
                <c:pt idx="281">
                  <c:v>1.63441E-3</c:v>
                </c:pt>
                <c:pt idx="282">
                  <c:v>1.6162539999999999E-3</c:v>
                </c:pt>
                <c:pt idx="283">
                  <c:v>1.5962870000000001E-3</c:v>
                </c:pt>
                <c:pt idx="284">
                  <c:v>1.579397E-3</c:v>
                </c:pt>
                <c:pt idx="285">
                  <c:v>1.5602859999999999E-3</c:v>
                </c:pt>
                <c:pt idx="286">
                  <c:v>1.5423419999999999E-3</c:v>
                </c:pt>
                <c:pt idx="287">
                  <c:v>1.525499E-3</c:v>
                </c:pt>
                <c:pt idx="288">
                  <c:v>1.506559E-3</c:v>
                </c:pt>
                <c:pt idx="289">
                  <c:v>1.490473E-3</c:v>
                </c:pt>
                <c:pt idx="290">
                  <c:v>1.472753E-3</c:v>
                </c:pt>
                <c:pt idx="291">
                  <c:v>1.4554730000000001E-3</c:v>
                </c:pt>
                <c:pt idx="292">
                  <c:v>1.4397819999999999E-3</c:v>
                </c:pt>
                <c:pt idx="293">
                  <c:v>1.4219110000000001E-3</c:v>
                </c:pt>
                <c:pt idx="294">
                  <c:v>1.406516E-3</c:v>
                </c:pt>
                <c:pt idx="295">
                  <c:v>1.3900970000000001E-3</c:v>
                </c:pt>
                <c:pt idx="296">
                  <c:v>1.3735049999999999E-3</c:v>
                </c:pt>
                <c:pt idx="297">
                  <c:v>1.3588199999999999E-3</c:v>
                </c:pt>
                <c:pt idx="298">
                  <c:v>1.3420159999999999E-3</c:v>
                </c:pt>
                <c:pt idx="299">
                  <c:v>1.327242E-3</c:v>
                </c:pt>
                <c:pt idx="300">
                  <c:v>1.3120359999999999E-3</c:v>
                </c:pt>
                <c:pt idx="301">
                  <c:v>1.2961419999999999E-3</c:v>
                </c:pt>
                <c:pt idx="302">
                  <c:v>1.2823299999999999E-3</c:v>
                </c:pt>
                <c:pt idx="303">
                  <c:v>1.2665969999999999E-3</c:v>
                </c:pt>
                <c:pt idx="304">
                  <c:v>1.252384E-3</c:v>
                </c:pt>
                <c:pt idx="305">
                  <c:v>1.2382910000000001E-3</c:v>
                </c:pt>
                <c:pt idx="306">
                  <c:v>1.2231259999999999E-3</c:v>
                </c:pt>
                <c:pt idx="307">
                  <c:v>1.2100590000000001E-3</c:v>
                </c:pt>
                <c:pt idx="308">
                  <c:v>1.1953829999999999E-3</c:v>
                </c:pt>
                <c:pt idx="309">
                  <c:v>1.1817030000000001E-3</c:v>
                </c:pt>
                <c:pt idx="310">
                  <c:v>1.168608E-3</c:v>
                </c:pt>
                <c:pt idx="311">
                  <c:v>1.154202E-3</c:v>
                </c:pt>
                <c:pt idx="312">
                  <c:v>1.1417790000000001E-3</c:v>
                </c:pt>
                <c:pt idx="313">
                  <c:v>1.1281240000000001E-3</c:v>
                </c:pt>
                <c:pt idx="314">
                  <c:v>1.114966E-3</c:v>
                </c:pt>
                <c:pt idx="315">
                  <c:v>1.1027630000000001E-3</c:v>
                </c:pt>
                <c:pt idx="316">
                  <c:v>1.0891309999999999E-3</c:v>
                </c:pt>
                <c:pt idx="317">
                  <c:v>1.077279E-3</c:v>
                </c:pt>
                <c:pt idx="318">
                  <c:v>1.064586E-3</c:v>
                </c:pt>
                <c:pt idx="319">
                  <c:v>1.051962E-3</c:v>
                </c:pt>
                <c:pt idx="320">
                  <c:v>1.040535E-3</c:v>
                </c:pt>
                <c:pt idx="321">
                  <c:v>1.0277039999999999E-3</c:v>
                </c:pt>
                <c:pt idx="322">
                  <c:v>1.016341E-3</c:v>
                </c:pt>
                <c:pt idx="323">
                  <c:v>1.004574E-3</c:v>
                </c:pt>
                <c:pt idx="324">
                  <c:v>9.9246709999999995E-4</c:v>
                </c:pt>
                <c:pt idx="325">
                  <c:v>9.8175200000000002E-4</c:v>
                </c:pt>
                <c:pt idx="326">
                  <c:v>9.6968200000000003E-4</c:v>
                </c:pt>
                <c:pt idx="327">
                  <c:v>9.5881340000000001E-4</c:v>
                </c:pt>
                <c:pt idx="328">
                  <c:v>9.4784929999999995E-4</c:v>
                </c:pt>
                <c:pt idx="329">
                  <c:v>9.3633780000000003E-4</c:v>
                </c:pt>
                <c:pt idx="330">
                  <c:v>9.2602660000000003E-4</c:v>
                </c:pt>
                <c:pt idx="331">
                  <c:v>9.1454640000000005E-4</c:v>
                </c:pt>
                <c:pt idx="332">
                  <c:v>9.0472109999999997E-4</c:v>
                </c:pt>
                <c:pt idx="333">
                  <c:v>8.9431880000000001E-4</c:v>
                </c:pt>
                <c:pt idx="334">
                  <c:v>8.8313230000000001E-4</c:v>
                </c:pt>
                <c:pt idx="335">
                  <c:v>8.7392950000000002E-4</c:v>
                </c:pt>
                <c:pt idx="336">
                  <c:v>8.6307509999999997E-4</c:v>
                </c:pt>
                <c:pt idx="337">
                  <c:v>8.5320130000000004E-4</c:v>
                </c:pt>
                <c:pt idx="338">
                  <c:v>8.4373819999999998E-4</c:v>
                </c:pt>
                <c:pt idx="339">
                  <c:v>8.3322530000000004E-4</c:v>
                </c:pt>
                <c:pt idx="340">
                  <c:v>8.2421779999999997E-4</c:v>
                </c:pt>
                <c:pt idx="341">
                  <c:v>8.1436780000000003E-4</c:v>
                </c:pt>
                <c:pt idx="342">
                  <c:v>8.0471969999999999E-4</c:v>
                </c:pt>
                <c:pt idx="343">
                  <c:v>7.9596720000000003E-4</c:v>
                </c:pt>
                <c:pt idx="344">
                  <c:v>7.8601630000000005E-4</c:v>
                </c:pt>
                <c:pt idx="345">
                  <c:v>7.7743530000000003E-4</c:v>
                </c:pt>
                <c:pt idx="346">
                  <c:v>7.6824759999999999E-4</c:v>
                </c:pt>
                <c:pt idx="347">
                  <c:v>7.5907700000000004E-4</c:v>
                </c:pt>
                <c:pt idx="348">
                  <c:v>7.5078950000000003E-4</c:v>
                </c:pt>
                <c:pt idx="349">
                  <c:v>7.4152210000000003E-4</c:v>
                </c:pt>
                <c:pt idx="350">
                  <c:v>7.3324390000000005E-4</c:v>
                </c:pt>
                <c:pt idx="351">
                  <c:v>7.2474829999999999E-4</c:v>
                </c:pt>
                <c:pt idx="352">
                  <c:v>7.1599249999999999E-4</c:v>
                </c:pt>
                <c:pt idx="353">
                  <c:v>7.0816759999999999E-4</c:v>
                </c:pt>
                <c:pt idx="354">
                  <c:v>6.9953630000000005E-4</c:v>
                </c:pt>
                <c:pt idx="355">
                  <c:v>6.9155010000000001E-4</c:v>
                </c:pt>
                <c:pt idx="356">
                  <c:v>6.8371649999999996E-4</c:v>
                </c:pt>
                <c:pt idx="357">
                  <c:v>6.7533100000000004E-4</c:v>
                </c:pt>
                <c:pt idx="358">
                  <c:v>6.6799399999999999E-4</c:v>
                </c:pt>
                <c:pt idx="359">
                  <c:v>6.5988679999999999E-4</c:v>
                </c:pt>
                <c:pt idx="360">
                  <c:v>6.5228430000000004E-4</c:v>
                </c:pt>
                <c:pt idx="361">
                  <c:v>6.4495600000000002E-4</c:v>
                </c:pt>
                <c:pt idx="362">
                  <c:v>6.3704080000000001E-4</c:v>
                </c:pt>
                <c:pt idx="363">
                  <c:v>6.3006520000000003E-4</c:v>
                </c:pt>
                <c:pt idx="364">
                  <c:v>6.2251180000000002E-4</c:v>
                </c:pt>
                <c:pt idx="365">
                  <c:v>6.1523510000000003E-4</c:v>
                </c:pt>
                <c:pt idx="366">
                  <c:v>6.0833730000000002E-4</c:v>
                </c:pt>
                <c:pt idx="367">
                  <c:v>6.008319E-4</c:v>
                </c:pt>
                <c:pt idx="368">
                  <c:v>5.9399460000000002E-4</c:v>
                </c:pt>
                <c:pt idx="369">
                  <c:v>5.8670360000000004E-4</c:v>
                </c:pt>
                <c:pt idx="370">
                  <c:v>5.7909349999999999E-4</c:v>
                </c:pt>
                <c:pt idx="371">
                  <c:v>5.7152440000000004E-4</c:v>
                </c:pt>
                <c:pt idx="372">
                  <c:v>5.6237409999999996E-4</c:v>
                </c:pt>
                <c:pt idx="373">
                  <c:v>5.5229309999999996E-4</c:v>
                </c:pt>
                <c:pt idx="374">
                  <c:v>5.3961809999999999E-4</c:v>
                </c:pt>
                <c:pt idx="375">
                  <c:v>5.2310840000000002E-4</c:v>
                </c:pt>
                <c:pt idx="376">
                  <c:v>5.0228260000000004E-4</c:v>
                </c:pt>
                <c:pt idx="377">
                  <c:v>4.7462550000000001E-4</c:v>
                </c:pt>
                <c:pt idx="378">
                  <c:v>4.4054979999999999E-4</c:v>
                </c:pt>
                <c:pt idx="379">
                  <c:v>3.9979430000000002E-4</c:v>
                </c:pt>
                <c:pt idx="380">
                  <c:v>3.5391360000000001E-4</c:v>
                </c:pt>
                <c:pt idx="381">
                  <c:v>3.0645720000000001E-4</c:v>
                </c:pt>
                <c:pt idx="382">
                  <c:v>2.6029100000000001E-4</c:v>
                </c:pt>
                <c:pt idx="383">
                  <c:v>2.1946460000000001E-4</c:v>
                </c:pt>
                <c:pt idx="384">
                  <c:v>1.8657710000000001E-4</c:v>
                </c:pt>
                <c:pt idx="385">
                  <c:v>1.6323260000000001E-4</c:v>
                </c:pt>
                <c:pt idx="386">
                  <c:v>1.5062119999999999E-4</c:v>
                </c:pt>
                <c:pt idx="387">
                  <c:v>1.485705E-4</c:v>
                </c:pt>
                <c:pt idx="388">
                  <c:v>1.564169E-4</c:v>
                </c:pt>
                <c:pt idx="389">
                  <c:v>1.7155250000000001E-4</c:v>
                </c:pt>
                <c:pt idx="390">
                  <c:v>1.874593E-4</c:v>
                </c:pt>
                <c:pt idx="391">
                  <c:v>1.950799E-4</c:v>
                </c:pt>
                <c:pt idx="392">
                  <c:v>1.8716739999999999E-4</c:v>
                </c:pt>
                <c:pt idx="393">
                  <c:v>1.66374E-4</c:v>
                </c:pt>
                <c:pt idx="394">
                  <c:v>1.4290670000000001E-4</c:v>
                </c:pt>
                <c:pt idx="395">
                  <c:v>1.255215E-4</c:v>
                </c:pt>
                <c:pt idx="396">
                  <c:v>1.186667E-4</c:v>
                </c:pt>
                <c:pt idx="397">
                  <c:v>1.21897E-4</c:v>
                </c:pt>
                <c:pt idx="398">
                  <c:v>1.3073100000000001E-4</c:v>
                </c:pt>
                <c:pt idx="399">
                  <c:v>1.3658259999999999E-4</c:v>
                </c:pt>
                <c:pt idx="400">
                  <c:v>1.3117120000000001E-4</c:v>
                </c:pt>
                <c:pt idx="401">
                  <c:v>1.1631199999999999E-4</c:v>
                </c:pt>
                <c:pt idx="402">
                  <c:v>1.011517E-4</c:v>
                </c:pt>
                <c:pt idx="403">
                  <c:v>9.2966239999999994E-5</c:v>
                </c:pt>
                <c:pt idx="404">
                  <c:v>9.3537100000000003E-5</c:v>
                </c:pt>
                <c:pt idx="405">
                  <c:v>9.9035889999999998E-5</c:v>
                </c:pt>
                <c:pt idx="406">
                  <c:v>1.016255E-4</c:v>
                </c:pt>
                <c:pt idx="407">
                  <c:v>9.5351200000000003E-5</c:v>
                </c:pt>
                <c:pt idx="408">
                  <c:v>8.3679670000000002E-5</c:v>
                </c:pt>
                <c:pt idx="409">
                  <c:v>7.4874450000000006E-5</c:v>
                </c:pt>
                <c:pt idx="410">
                  <c:v>7.2908099999999994E-5</c:v>
                </c:pt>
                <c:pt idx="411">
                  <c:v>7.6268100000000003E-5</c:v>
                </c:pt>
                <c:pt idx="412">
                  <c:v>7.8743289999999995E-5</c:v>
                </c:pt>
                <c:pt idx="413">
                  <c:v>7.4461469999999996E-5</c:v>
                </c:pt>
                <c:pt idx="414">
                  <c:v>6.5959379999999996E-5</c:v>
                </c:pt>
                <c:pt idx="415">
                  <c:v>5.9939129999999999E-5</c:v>
                </c:pt>
                <c:pt idx="416">
                  <c:v>5.9597589999999999E-5</c:v>
                </c:pt>
                <c:pt idx="417">
                  <c:v>6.2776490000000004E-5</c:v>
                </c:pt>
                <c:pt idx="418">
                  <c:v>6.3388389999999997E-5</c:v>
                </c:pt>
                <c:pt idx="419">
                  <c:v>5.8561189999999997E-5</c:v>
                </c:pt>
                <c:pt idx="420">
                  <c:v>5.263519E-5</c:v>
                </c:pt>
                <c:pt idx="421">
                  <c:v>5.0700069999999997E-5</c:v>
                </c:pt>
                <c:pt idx="422">
                  <c:v>5.317377E-5</c:v>
                </c:pt>
                <c:pt idx="423">
                  <c:v>5.5537620000000003E-5</c:v>
                </c:pt>
                <c:pt idx="424">
                  <c:v>5.3304550000000001E-5</c:v>
                </c:pt>
                <c:pt idx="425">
                  <c:v>4.855802E-5</c:v>
                </c:pt>
                <c:pt idx="426">
                  <c:v>4.6510269999999999E-5</c:v>
                </c:pt>
                <c:pt idx="427">
                  <c:v>4.856742E-5</c:v>
                </c:pt>
                <c:pt idx="428">
                  <c:v>5.0876420000000001E-5</c:v>
                </c:pt>
                <c:pt idx="429">
                  <c:v>4.8868020000000002E-5</c:v>
                </c:pt>
                <c:pt idx="430">
                  <c:v>4.4311290000000003E-5</c:v>
                </c:pt>
                <c:pt idx="431">
                  <c:v>4.218456E-5</c:v>
                </c:pt>
                <c:pt idx="432">
                  <c:v>4.3662229999999999E-5</c:v>
                </c:pt>
                <c:pt idx="433">
                  <c:v>4.4996590000000001E-5</c:v>
                </c:pt>
                <c:pt idx="434">
                  <c:v>4.2623129999999997E-5</c:v>
                </c:pt>
                <c:pt idx="435">
                  <c:v>3.9034930000000003E-5</c:v>
                </c:pt>
                <c:pt idx="436">
                  <c:v>3.8259310000000002E-5</c:v>
                </c:pt>
                <c:pt idx="437">
                  <c:v>4.0174260000000003E-5</c:v>
                </c:pt>
                <c:pt idx="438">
                  <c:v>4.058812E-5</c:v>
                </c:pt>
                <c:pt idx="439">
                  <c:v>3.7592039999999998E-5</c:v>
                </c:pt>
                <c:pt idx="440">
                  <c:v>3.4928639999999999E-5</c:v>
                </c:pt>
                <c:pt idx="441">
                  <c:v>3.5333200000000002E-5</c:v>
                </c:pt>
                <c:pt idx="442">
                  <c:v>3.6999880000000003E-5</c:v>
                </c:pt>
                <c:pt idx="443">
                  <c:v>3.6019529999999998E-5</c:v>
                </c:pt>
                <c:pt idx="444">
                  <c:v>3.3077149999999999E-5</c:v>
                </c:pt>
                <c:pt idx="445">
                  <c:v>3.2023800000000003E-5</c:v>
                </c:pt>
                <c:pt idx="446">
                  <c:v>3.3312619999999998E-5</c:v>
                </c:pt>
                <c:pt idx="447">
                  <c:v>3.3687550000000002E-5</c:v>
                </c:pt>
                <c:pt idx="448">
                  <c:v>3.1428050000000001E-5</c:v>
                </c:pt>
                <c:pt idx="449">
                  <c:v>2.956264E-5</c:v>
                </c:pt>
                <c:pt idx="450">
                  <c:v>3.0175190000000001E-5</c:v>
                </c:pt>
                <c:pt idx="451">
                  <c:v>3.1113630000000002E-5</c:v>
                </c:pt>
                <c:pt idx="452">
                  <c:v>2.963505E-5</c:v>
                </c:pt>
                <c:pt idx="453">
                  <c:v>2.749326E-5</c:v>
                </c:pt>
                <c:pt idx="454">
                  <c:v>2.742278E-5</c:v>
                </c:pt>
                <c:pt idx="455">
                  <c:v>2.8503399999999999E-5</c:v>
                </c:pt>
                <c:pt idx="456">
                  <c:v>2.7670359999999999E-5</c:v>
                </c:pt>
                <c:pt idx="457">
                  <c:v>2.5523619999999999E-5</c:v>
                </c:pt>
                <c:pt idx="458">
                  <c:v>2.4985850000000001E-5</c:v>
                </c:pt>
                <c:pt idx="459">
                  <c:v>2.591299E-5</c:v>
                </c:pt>
                <c:pt idx="460">
                  <c:v>2.5518610000000001E-5</c:v>
                </c:pt>
                <c:pt idx="461">
                  <c:v>2.3533809999999999E-5</c:v>
                </c:pt>
                <c:pt idx="462">
                  <c:v>2.270407E-5</c:v>
                </c:pt>
                <c:pt idx="463">
                  <c:v>2.3444979999999999E-5</c:v>
                </c:pt>
                <c:pt idx="464">
                  <c:v>2.3227949999999998E-5</c:v>
                </c:pt>
                <c:pt idx="465">
                  <c:v>2.1453239999999999E-5</c:v>
                </c:pt>
                <c:pt idx="466">
                  <c:v>2.054393E-5</c:v>
                </c:pt>
                <c:pt idx="467">
                  <c:v>2.108942E-5</c:v>
                </c:pt>
                <c:pt idx="468">
                  <c:v>2.0929280000000002E-5</c:v>
                </c:pt>
                <c:pt idx="469">
                  <c:v>1.932816E-5</c:v>
                </c:pt>
                <c:pt idx="470">
                  <c:v>1.847992E-5</c:v>
                </c:pt>
                <c:pt idx="471">
                  <c:v>1.892574E-5</c:v>
                </c:pt>
                <c:pt idx="472">
                  <c:v>1.8693589999999999E-5</c:v>
                </c:pt>
                <c:pt idx="473">
                  <c:v>1.727176E-5</c:v>
                </c:pt>
                <c:pt idx="474">
                  <c:v>1.6565009999999999E-5</c:v>
                </c:pt>
                <c:pt idx="475">
                  <c:v>1.6934640000000002E-5</c:v>
                </c:pt>
                <c:pt idx="476">
                  <c:v>1.6594580000000001E-5</c:v>
                </c:pt>
                <c:pt idx="477">
                  <c:v>1.5294320000000002E-5</c:v>
                </c:pt>
                <c:pt idx="478">
                  <c:v>1.478924E-5</c:v>
                </c:pt>
                <c:pt idx="479">
                  <c:v>1.508642E-5</c:v>
                </c:pt>
                <c:pt idx="480">
                  <c:v>1.45912E-5</c:v>
                </c:pt>
                <c:pt idx="481">
                  <c:v>1.345983E-5</c:v>
                </c:pt>
                <c:pt idx="482">
                  <c:v>1.31488E-5</c:v>
                </c:pt>
                <c:pt idx="483">
                  <c:v>1.3358E-5</c:v>
                </c:pt>
                <c:pt idx="484">
                  <c:v>1.2715289999999999E-5</c:v>
                </c:pt>
                <c:pt idx="485">
                  <c:v>1.177287E-5</c:v>
                </c:pt>
                <c:pt idx="486">
                  <c:v>1.16663E-5</c:v>
                </c:pt>
                <c:pt idx="487">
                  <c:v>1.1724110000000001E-5</c:v>
                </c:pt>
                <c:pt idx="488">
                  <c:v>1.09823E-5</c:v>
                </c:pt>
                <c:pt idx="489">
                  <c:v>1.0280089999999999E-5</c:v>
                </c:pt>
                <c:pt idx="490">
                  <c:v>1.030739E-5</c:v>
                </c:pt>
                <c:pt idx="491">
                  <c:v>1.0189610000000001E-5</c:v>
                </c:pt>
                <c:pt idx="492">
                  <c:v>9.419952E-6</c:v>
                </c:pt>
                <c:pt idx="493">
                  <c:v>8.9805800000000003E-6</c:v>
                </c:pt>
                <c:pt idx="494">
                  <c:v>9.0653689999999998E-6</c:v>
                </c:pt>
                <c:pt idx="495">
                  <c:v>8.7442729999999998E-6</c:v>
                </c:pt>
                <c:pt idx="496">
                  <c:v>8.0656749999999996E-6</c:v>
                </c:pt>
                <c:pt idx="497">
                  <c:v>7.8651390000000003E-6</c:v>
                </c:pt>
                <c:pt idx="498">
                  <c:v>7.8971549999999998E-6</c:v>
                </c:pt>
                <c:pt idx="499">
                  <c:v>7.4319199999999996E-6</c:v>
                </c:pt>
                <c:pt idx="500">
                  <c:v>6.9245060000000001E-6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A39-C140-A3E7-AF60FF272D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05616016"/>
        <c:axId val="2137942864"/>
      </c:lineChart>
      <c:catAx>
        <c:axId val="1705616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7942864"/>
        <c:crosses val="autoZero"/>
        <c:auto val="1"/>
        <c:lblAlgn val="ctr"/>
        <c:lblOffset val="100"/>
        <c:noMultiLvlLbl val="0"/>
      </c:catAx>
      <c:valAx>
        <c:axId val="213794286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Residual Norm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56160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L2 Relative Norm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Sheet3!$L$1</c:f>
              <c:strCache>
                <c:ptCount val="1"/>
                <c:pt idx="0">
                  <c:v>Jacobi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Sheet3!$K$2:$K$52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Sheet3!$L$2:$L$52</c:f>
              <c:numCache>
                <c:formatCode>0.00E+00</c:formatCode>
                <c:ptCount val="51"/>
                <c:pt idx="0">
                  <c:v>1</c:v>
                </c:pt>
                <c:pt idx="1">
                  <c:v>0.68461039999999995</c:v>
                </c:pt>
                <c:pt idx="2">
                  <c:v>0.5195611</c:v>
                </c:pt>
                <c:pt idx="3">
                  <c:v>0.42164360000000001</c:v>
                </c:pt>
                <c:pt idx="4">
                  <c:v>0.35730600000000001</c:v>
                </c:pt>
                <c:pt idx="5">
                  <c:v>0.31171379999999999</c:v>
                </c:pt>
                <c:pt idx="6">
                  <c:v>0.27758690000000003</c:v>
                </c:pt>
                <c:pt idx="7">
                  <c:v>0.25098809999999999</c:v>
                </c:pt>
                <c:pt idx="8">
                  <c:v>0.22960939999999999</c:v>
                </c:pt>
                <c:pt idx="9">
                  <c:v>0.2120078</c:v>
                </c:pt>
                <c:pt idx="10">
                  <c:v>0.19723309999999999</c:v>
                </c:pt>
                <c:pt idx="11">
                  <c:v>0.1846332</c:v>
                </c:pt>
                <c:pt idx="12">
                  <c:v>0.17374490000000001</c:v>
                </c:pt>
                <c:pt idx="13">
                  <c:v>0.16422980000000001</c:v>
                </c:pt>
                <c:pt idx="14">
                  <c:v>0.15583449999999999</c:v>
                </c:pt>
                <c:pt idx="15">
                  <c:v>0.1483652</c:v>
                </c:pt>
                <c:pt idx="16">
                  <c:v>0.1416712</c:v>
                </c:pt>
                <c:pt idx="17">
                  <c:v>0.13563320000000001</c:v>
                </c:pt>
                <c:pt idx="18">
                  <c:v>0.13015570000000001</c:v>
                </c:pt>
                <c:pt idx="19">
                  <c:v>0.1251613</c:v>
                </c:pt>
                <c:pt idx="20">
                  <c:v>0.1205862</c:v>
                </c:pt>
                <c:pt idx="21">
                  <c:v>0.1163778</c:v>
                </c:pt>
                <c:pt idx="22">
                  <c:v>0.11249190000000001</c:v>
                </c:pt>
                <c:pt idx="23">
                  <c:v>0.1088915</c:v>
                </c:pt>
                <c:pt idx="24">
                  <c:v>0.10554479999999999</c:v>
                </c:pt>
                <c:pt idx="25">
                  <c:v>0.102425</c:v>
                </c:pt>
                <c:pt idx="26">
                  <c:v>9.9508879999999994E-2</c:v>
                </c:pt>
                <c:pt idx="27">
                  <c:v>9.6776230000000005E-2</c:v>
                </c:pt>
                <c:pt idx="28">
                  <c:v>9.4209600000000004E-2</c:v>
                </c:pt>
                <c:pt idx="29">
                  <c:v>9.1793710000000001E-2</c:v>
                </c:pt>
                <c:pt idx="30">
                  <c:v>8.9515120000000004E-2</c:v>
                </c:pt>
                <c:pt idx="31">
                  <c:v>8.7361960000000002E-2</c:v>
                </c:pt>
                <c:pt idx="32">
                  <c:v>8.5323739999999995E-2</c:v>
                </c:pt>
                <c:pt idx="33">
                  <c:v>8.3391119999999999E-2</c:v>
                </c:pt>
                <c:pt idx="34">
                  <c:v>8.1555760000000005E-2</c:v>
                </c:pt>
                <c:pt idx="35">
                  <c:v>7.9810199999999998E-2</c:v>
                </c:pt>
                <c:pt idx="36">
                  <c:v>7.8147729999999999E-2</c:v>
                </c:pt>
                <c:pt idx="37">
                  <c:v>7.6562309999999995E-2</c:v>
                </c:pt>
                <c:pt idx="38">
                  <c:v>7.5048500000000004E-2</c:v>
                </c:pt>
                <c:pt idx="39">
                  <c:v>7.3601330000000006E-2</c:v>
                </c:pt>
                <c:pt idx="40">
                  <c:v>7.2216329999999995E-2</c:v>
                </c:pt>
                <c:pt idx="41">
                  <c:v>7.0889400000000005E-2</c:v>
                </c:pt>
                <c:pt idx="42">
                  <c:v>6.9616810000000001E-2</c:v>
                </c:pt>
                <c:pt idx="43">
                  <c:v>6.8395159999999997E-2</c:v>
                </c:pt>
                <c:pt idx="44">
                  <c:v>6.7221320000000001E-2</c:v>
                </c:pt>
                <c:pt idx="45">
                  <c:v>6.6092410000000004E-2</c:v>
                </c:pt>
                <c:pt idx="46">
                  <c:v>6.5005809999999997E-2</c:v>
                </c:pt>
                <c:pt idx="47">
                  <c:v>6.3959070000000007E-2</c:v>
                </c:pt>
                <c:pt idx="48">
                  <c:v>6.2949939999999996E-2</c:v>
                </c:pt>
                <c:pt idx="49">
                  <c:v>6.1976360000000001E-2</c:v>
                </c:pt>
                <c:pt idx="50">
                  <c:v>6.1036390000000003E-2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E5-864A-A9DA-DF26CB077061}"/>
            </c:ext>
          </c:extLst>
        </c:ser>
        <c:ser>
          <c:idx val="1"/>
          <c:order val="1"/>
          <c:tx>
            <c:strRef>
              <c:f>Sheet3!$M$1</c:f>
              <c:strCache>
                <c:ptCount val="1"/>
                <c:pt idx="0">
                  <c:v>Gauss-Seidel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Sheet3!$K$2:$K$52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Sheet3!$M$2:$M$52</c:f>
              <c:numCache>
                <c:formatCode>0.00E+00</c:formatCode>
                <c:ptCount val="51"/>
                <c:pt idx="0">
                  <c:v>1</c:v>
                </c:pt>
                <c:pt idx="1">
                  <c:v>0.57813040000000004</c:v>
                </c:pt>
                <c:pt idx="2">
                  <c:v>0.39138149999999999</c:v>
                </c:pt>
                <c:pt idx="3">
                  <c:v>0.29565079999999999</c:v>
                </c:pt>
                <c:pt idx="4">
                  <c:v>0.23940980000000001</c:v>
                </c:pt>
                <c:pt idx="5">
                  <c:v>0.202651</c:v>
                </c:pt>
                <c:pt idx="6">
                  <c:v>0.17669260000000001</c:v>
                </c:pt>
                <c:pt idx="7">
                  <c:v>0.15730939999999999</c:v>
                </c:pt>
                <c:pt idx="8">
                  <c:v>0.14222789999999999</c:v>
                </c:pt>
                <c:pt idx="9">
                  <c:v>0.13012080000000001</c:v>
                </c:pt>
                <c:pt idx="10">
                  <c:v>0.1201607</c:v>
                </c:pt>
                <c:pt idx="11">
                  <c:v>0.1118048</c:v>
                </c:pt>
                <c:pt idx="12">
                  <c:v>0.1046812</c:v>
                </c:pt>
                <c:pt idx="13">
                  <c:v>9.8526580000000002E-2</c:v>
                </c:pt>
                <c:pt idx="14">
                  <c:v>9.3148560000000005E-2</c:v>
                </c:pt>
                <c:pt idx="15">
                  <c:v>8.8403419999999996E-2</c:v>
                </c:pt>
                <c:pt idx="16">
                  <c:v>8.4181430000000002E-2</c:v>
                </c:pt>
                <c:pt idx="17">
                  <c:v>8.039723E-2</c:v>
                </c:pt>
                <c:pt idx="18">
                  <c:v>7.698344E-2</c:v>
                </c:pt>
                <c:pt idx="19">
                  <c:v>7.3886030000000005E-2</c:v>
                </c:pt>
                <c:pt idx="20">
                  <c:v>7.1061219999999994E-2</c:v>
                </c:pt>
                <c:pt idx="21">
                  <c:v>6.8473069999999997E-2</c:v>
                </c:pt>
                <c:pt idx="22">
                  <c:v>6.6091819999999996E-2</c:v>
                </c:pt>
                <c:pt idx="23">
                  <c:v>6.3892610000000002E-2</c:v>
                </c:pt>
                <c:pt idx="24">
                  <c:v>6.1854449999999998E-2</c:v>
                </c:pt>
                <c:pt idx="25">
                  <c:v>5.995955E-2</c:v>
                </c:pt>
                <c:pt idx="26">
                  <c:v>5.8192679999999997E-2</c:v>
                </c:pt>
                <c:pt idx="27">
                  <c:v>5.6540750000000001E-2</c:v>
                </c:pt>
                <c:pt idx="28">
                  <c:v>5.4992409999999999E-2</c:v>
                </c:pt>
                <c:pt idx="29">
                  <c:v>5.353782E-2</c:v>
                </c:pt>
                <c:pt idx="30">
                  <c:v>5.2168340000000001E-2</c:v>
                </c:pt>
                <c:pt idx="31">
                  <c:v>5.0876390000000001E-2</c:v>
                </c:pt>
                <c:pt idx="32">
                  <c:v>4.9655299999999999E-2</c:v>
                </c:pt>
                <c:pt idx="33">
                  <c:v>4.8499140000000003E-2</c:v>
                </c:pt>
                <c:pt idx="34">
                  <c:v>4.7402640000000003E-2</c:v>
                </c:pt>
                <c:pt idx="35">
                  <c:v>4.6361109999999997E-2</c:v>
                </c:pt>
                <c:pt idx="36">
                  <c:v>4.5370319999999999E-2</c:v>
                </c:pt>
                <c:pt idx="37">
                  <c:v>4.4426510000000002E-2</c:v>
                </c:pt>
                <c:pt idx="38">
                  <c:v>4.3526259999999997E-2</c:v>
                </c:pt>
                <c:pt idx="39">
                  <c:v>4.2666490000000001E-2</c:v>
                </c:pt>
                <c:pt idx="40">
                  <c:v>4.1844430000000002E-2</c:v>
                </c:pt>
                <c:pt idx="41">
                  <c:v>4.105752E-2</c:v>
                </c:pt>
                <c:pt idx="42">
                  <c:v>4.0303470000000001E-2</c:v>
                </c:pt>
                <c:pt idx="43">
                  <c:v>3.9580169999999998E-2</c:v>
                </c:pt>
                <c:pt idx="44">
                  <c:v>3.8885690000000001E-2</c:v>
                </c:pt>
                <c:pt idx="45">
                  <c:v>3.821828E-2</c:v>
                </c:pt>
                <c:pt idx="46">
                  <c:v>3.7576310000000002E-2</c:v>
                </c:pt>
                <c:pt idx="47">
                  <c:v>3.6958280000000003E-2</c:v>
                </c:pt>
                <c:pt idx="48">
                  <c:v>3.6362829999999999E-2</c:v>
                </c:pt>
                <c:pt idx="49">
                  <c:v>3.5788689999999998E-2</c:v>
                </c:pt>
                <c:pt idx="50">
                  <c:v>3.5234679999999997E-2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5E5-864A-A9DA-DF26CB077061}"/>
            </c:ext>
          </c:extLst>
        </c:ser>
        <c:ser>
          <c:idx val="2"/>
          <c:order val="2"/>
          <c:tx>
            <c:strRef>
              <c:f>Sheet3!$N$1</c:f>
              <c:strCache>
                <c:ptCount val="1"/>
                <c:pt idx="0">
                  <c:v>Gradient Descent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Sheet3!$K$2:$K$52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Sheet3!$N$2:$N$52</c:f>
              <c:numCache>
                <c:formatCode>0.00E+00</c:formatCode>
                <c:ptCount val="51"/>
                <c:pt idx="0">
                  <c:v>1</c:v>
                </c:pt>
                <c:pt idx="1">
                  <c:v>0.49993910000000003</c:v>
                </c:pt>
                <c:pt idx="2">
                  <c:v>0.35765910000000001</c:v>
                </c:pt>
                <c:pt idx="3">
                  <c:v>0.29729610000000001</c:v>
                </c:pt>
                <c:pt idx="4">
                  <c:v>0.26100220000000002</c:v>
                </c:pt>
                <c:pt idx="5">
                  <c:v>0.22590830000000001</c:v>
                </c:pt>
                <c:pt idx="6">
                  <c:v>0.21696489999999999</c:v>
                </c:pt>
                <c:pt idx="7">
                  <c:v>0.197356</c:v>
                </c:pt>
                <c:pt idx="8">
                  <c:v>0.1924302</c:v>
                </c:pt>
                <c:pt idx="9">
                  <c:v>0.17711550000000001</c:v>
                </c:pt>
                <c:pt idx="10">
                  <c:v>0.17367850000000001</c:v>
                </c:pt>
                <c:pt idx="11">
                  <c:v>0.16279569999999999</c:v>
                </c:pt>
                <c:pt idx="12">
                  <c:v>0.16071579999999999</c:v>
                </c:pt>
                <c:pt idx="13">
                  <c:v>0.15153720000000001</c:v>
                </c:pt>
                <c:pt idx="14">
                  <c:v>0.15010699999999999</c:v>
                </c:pt>
                <c:pt idx="15">
                  <c:v>0.1420718</c:v>
                </c:pt>
                <c:pt idx="16">
                  <c:v>0.1410979</c:v>
                </c:pt>
                <c:pt idx="17">
                  <c:v>0.13393959999999999</c:v>
                </c:pt>
                <c:pt idx="18">
                  <c:v>0.13330729999999999</c:v>
                </c:pt>
                <c:pt idx="19">
                  <c:v>0.12684889999999999</c:v>
                </c:pt>
                <c:pt idx="20">
                  <c:v>0.1264796</c:v>
                </c:pt>
                <c:pt idx="21">
                  <c:v>0.1205946</c:v>
                </c:pt>
                <c:pt idx="22">
                  <c:v>0.1204316</c:v>
                </c:pt>
                <c:pt idx="23">
                  <c:v>0.11502560000000001</c:v>
                </c:pt>
                <c:pt idx="24">
                  <c:v>0.1150269</c:v>
                </c:pt>
                <c:pt idx="25">
                  <c:v>0.11002729999999999</c:v>
                </c:pt>
                <c:pt idx="26">
                  <c:v>0.11016090000000001</c:v>
                </c:pt>
                <c:pt idx="27">
                  <c:v>0.1055106</c:v>
                </c:pt>
                <c:pt idx="28">
                  <c:v>0.10575180000000001</c:v>
                </c:pt>
                <c:pt idx="29">
                  <c:v>0.1014048</c:v>
                </c:pt>
                <c:pt idx="30">
                  <c:v>0.10173409999999999</c:v>
                </c:pt>
                <c:pt idx="31">
                  <c:v>9.7653100000000007E-2</c:v>
                </c:pt>
                <c:pt idx="32">
                  <c:v>9.8055009999999998E-2</c:v>
                </c:pt>
                <c:pt idx="33">
                  <c:v>9.4208970000000003E-2</c:v>
                </c:pt>
                <c:pt idx="34">
                  <c:v>9.467093E-2</c:v>
                </c:pt>
                <c:pt idx="35">
                  <c:v>9.1034039999999997E-2</c:v>
                </c:pt>
                <c:pt idx="36">
                  <c:v>9.1545870000000001E-2</c:v>
                </c:pt>
                <c:pt idx="37">
                  <c:v>8.8096259999999996E-2</c:v>
                </c:pt>
                <c:pt idx="38">
                  <c:v>8.8649599999999995E-2</c:v>
                </c:pt>
                <c:pt idx="39">
                  <c:v>8.5368659999999999E-2</c:v>
                </c:pt>
                <c:pt idx="40">
                  <c:v>8.5956580000000005E-2</c:v>
                </c:pt>
                <c:pt idx="41">
                  <c:v>8.2828319999999997E-2</c:v>
                </c:pt>
                <c:pt idx="42">
                  <c:v>8.3445050000000007E-2</c:v>
                </c:pt>
                <c:pt idx="43">
                  <c:v>8.0455620000000005E-2</c:v>
                </c:pt>
                <c:pt idx="44">
                  <c:v>8.1096349999999998E-2</c:v>
                </c:pt>
                <c:pt idx="45">
                  <c:v>7.823368E-2</c:v>
                </c:pt>
                <c:pt idx="46">
                  <c:v>7.8894350000000002E-2</c:v>
                </c:pt>
                <c:pt idx="47">
                  <c:v>7.6147880000000001E-2</c:v>
                </c:pt>
                <c:pt idx="48">
                  <c:v>7.6825050000000006E-2</c:v>
                </c:pt>
                <c:pt idx="49">
                  <c:v>7.4185479999999998E-2</c:v>
                </c:pt>
                <c:pt idx="50">
                  <c:v>7.4876230000000002E-2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5E5-864A-A9DA-DF26CB077061}"/>
            </c:ext>
          </c:extLst>
        </c:ser>
        <c:ser>
          <c:idx val="3"/>
          <c:order val="3"/>
          <c:tx>
            <c:strRef>
              <c:f>Sheet3!$O$1</c:f>
              <c:strCache>
                <c:ptCount val="1"/>
                <c:pt idx="0">
                  <c:v>Conjugate-Gradient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Sheet3!$K$2:$K$52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Sheet3!$O$2:$O$52</c:f>
              <c:numCache>
                <c:formatCode>0.00E+00</c:formatCode>
                <c:ptCount val="51"/>
                <c:pt idx="0">
                  <c:v>1</c:v>
                </c:pt>
                <c:pt idx="1">
                  <c:v>0.49993910000000003</c:v>
                </c:pt>
                <c:pt idx="2">
                  <c:v>0.34460649999999998</c:v>
                </c:pt>
                <c:pt idx="3">
                  <c:v>0.31343789999999999</c:v>
                </c:pt>
                <c:pt idx="4">
                  <c:v>0.25587779999999999</c:v>
                </c:pt>
                <c:pt idx="5">
                  <c:v>0.22808220000000001</c:v>
                </c:pt>
                <c:pt idx="6">
                  <c:v>0.2148359</c:v>
                </c:pt>
                <c:pt idx="7">
                  <c:v>0.2034707</c:v>
                </c:pt>
                <c:pt idx="8">
                  <c:v>0.17029639999999999</c:v>
                </c:pt>
                <c:pt idx="9">
                  <c:v>0.1712639</c:v>
                </c:pt>
                <c:pt idx="10">
                  <c:v>0.15046519999999999</c:v>
                </c:pt>
                <c:pt idx="11">
                  <c:v>0.1413934</c:v>
                </c:pt>
                <c:pt idx="12">
                  <c:v>0.13576189999999999</c:v>
                </c:pt>
                <c:pt idx="13">
                  <c:v>0.1219451</c:v>
                </c:pt>
                <c:pt idx="14">
                  <c:v>0.11980590000000001</c:v>
                </c:pt>
                <c:pt idx="15">
                  <c:v>0.1102544</c:v>
                </c:pt>
                <c:pt idx="16">
                  <c:v>0.1049876</c:v>
                </c:pt>
                <c:pt idx="17">
                  <c:v>0.1010152</c:v>
                </c:pt>
                <c:pt idx="18">
                  <c:v>9.3862180000000003E-2</c:v>
                </c:pt>
                <c:pt idx="19">
                  <c:v>9.1750230000000002E-2</c:v>
                </c:pt>
                <c:pt idx="20">
                  <c:v>8.6206779999999997E-2</c:v>
                </c:pt>
                <c:pt idx="21">
                  <c:v>8.2850209999999994E-2</c:v>
                </c:pt>
                <c:pt idx="22">
                  <c:v>8.0027840000000003E-2</c:v>
                </c:pt>
                <c:pt idx="23">
                  <c:v>7.5628020000000004E-2</c:v>
                </c:pt>
                <c:pt idx="24">
                  <c:v>7.3944700000000002E-2</c:v>
                </c:pt>
                <c:pt idx="25">
                  <c:v>7.0303900000000003E-2</c:v>
                </c:pt>
                <c:pt idx="26">
                  <c:v>6.7961209999999994E-2</c:v>
                </c:pt>
                <c:pt idx="27">
                  <c:v>6.592394E-2</c:v>
                </c:pt>
                <c:pt idx="28">
                  <c:v>6.2900419999999999E-2</c:v>
                </c:pt>
                <c:pt idx="29">
                  <c:v>6.159394E-2</c:v>
                </c:pt>
                <c:pt idx="30">
                  <c:v>5.9024859999999998E-2</c:v>
                </c:pt>
                <c:pt idx="31">
                  <c:v>5.7270170000000002E-2</c:v>
                </c:pt>
                <c:pt idx="32">
                  <c:v>5.5770260000000002E-2</c:v>
                </c:pt>
                <c:pt idx="33">
                  <c:v>5.3537670000000002E-2</c:v>
                </c:pt>
                <c:pt idx="34">
                  <c:v>5.250925E-2</c:v>
                </c:pt>
                <c:pt idx="35">
                  <c:v>5.0613560000000002E-2</c:v>
                </c:pt>
                <c:pt idx="36">
                  <c:v>4.9227269999999997E-2</c:v>
                </c:pt>
                <c:pt idx="37">
                  <c:v>4.8100789999999997E-2</c:v>
                </c:pt>
                <c:pt idx="38">
                  <c:v>4.637235E-2</c:v>
                </c:pt>
                <c:pt idx="39">
                  <c:v>4.5541180000000001E-2</c:v>
                </c:pt>
                <c:pt idx="40">
                  <c:v>4.4100939999999998E-2</c:v>
                </c:pt>
                <c:pt idx="41">
                  <c:v>4.2961289999999999E-2</c:v>
                </c:pt>
                <c:pt idx="42">
                  <c:v>4.2098400000000001E-2</c:v>
                </c:pt>
                <c:pt idx="43">
                  <c:v>4.0717620000000003E-2</c:v>
                </c:pt>
                <c:pt idx="44">
                  <c:v>4.0025650000000003E-2</c:v>
                </c:pt>
                <c:pt idx="45">
                  <c:v>3.8909489999999998E-2</c:v>
                </c:pt>
                <c:pt idx="46">
                  <c:v>3.7945039999999999E-2</c:v>
                </c:pt>
                <c:pt idx="47">
                  <c:v>3.7270440000000002E-2</c:v>
                </c:pt>
                <c:pt idx="48">
                  <c:v>3.6144320000000001E-2</c:v>
                </c:pt>
                <c:pt idx="49">
                  <c:v>3.5551319999999997E-2</c:v>
                </c:pt>
                <c:pt idx="50">
                  <c:v>3.4674009999999998E-2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5E5-864A-A9DA-DF26CB0770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36354352"/>
        <c:axId val="355663"/>
      </c:lineChart>
      <c:catAx>
        <c:axId val="2136354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5663"/>
        <c:crosses val="autoZero"/>
        <c:auto val="1"/>
        <c:lblAlgn val="ctr"/>
        <c:lblOffset val="100"/>
        <c:tickMarkSkip val="10"/>
        <c:noMultiLvlLbl val="0"/>
      </c:catAx>
      <c:valAx>
        <c:axId val="355663"/>
        <c:scaling>
          <c:logBase val="10"/>
          <c:orientation val="minMax"/>
          <c:min val="1.0000000000000002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Residual</a:t>
                </a:r>
                <a:r>
                  <a:rPr lang="en-US" baseline="0" dirty="0"/>
                  <a:t> Norm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6354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L1 Relative Norm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Sheet3!$G$1</c:f>
              <c:strCache>
                <c:ptCount val="1"/>
                <c:pt idx="0">
                  <c:v>Jacobi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Sheet3!$F$2:$F$52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Sheet3!$G$2:$G$52</c:f>
              <c:numCache>
                <c:formatCode>0.00E+00</c:formatCode>
                <c:ptCount val="51"/>
                <c:pt idx="0">
                  <c:v>1</c:v>
                </c:pt>
                <c:pt idx="1">
                  <c:v>0.83030300000000001</c:v>
                </c:pt>
                <c:pt idx="2">
                  <c:v>0.71768140000000002</c:v>
                </c:pt>
                <c:pt idx="3">
                  <c:v>0.63805630000000002</c:v>
                </c:pt>
                <c:pt idx="4">
                  <c:v>0.57878750000000001</c:v>
                </c:pt>
                <c:pt idx="5">
                  <c:v>0.53280170000000004</c:v>
                </c:pt>
                <c:pt idx="6">
                  <c:v>0.49592140000000001</c:v>
                </c:pt>
                <c:pt idx="7">
                  <c:v>0.4655514</c:v>
                </c:pt>
                <c:pt idx="8">
                  <c:v>0.44000450000000002</c:v>
                </c:pt>
                <c:pt idx="9">
                  <c:v>0.41813899999999998</c:v>
                </c:pt>
                <c:pt idx="10">
                  <c:v>0.39915460000000003</c:v>
                </c:pt>
                <c:pt idx="11">
                  <c:v>0.38247310000000001</c:v>
                </c:pt>
                <c:pt idx="12">
                  <c:v>0.36766579999999999</c:v>
                </c:pt>
                <c:pt idx="13">
                  <c:v>0.35440749999999999</c:v>
                </c:pt>
                <c:pt idx="14">
                  <c:v>0.34244629999999998</c:v>
                </c:pt>
                <c:pt idx="15">
                  <c:v>0.3315843</c:v>
                </c:pt>
                <c:pt idx="16">
                  <c:v>0.32166319999999998</c:v>
                </c:pt>
                <c:pt idx="17">
                  <c:v>0.31255490000000002</c:v>
                </c:pt>
                <c:pt idx="18">
                  <c:v>0.30415419999999999</c:v>
                </c:pt>
                <c:pt idx="19">
                  <c:v>0.29637409999999997</c:v>
                </c:pt>
                <c:pt idx="20">
                  <c:v>0.28914210000000001</c:v>
                </c:pt>
                <c:pt idx="21">
                  <c:v>0.2823966</c:v>
                </c:pt>
                <c:pt idx="22">
                  <c:v>0.27608549999999998</c:v>
                </c:pt>
                <c:pt idx="23">
                  <c:v>0.27016420000000002</c:v>
                </c:pt>
                <c:pt idx="24">
                  <c:v>0.2645941</c:v>
                </c:pt>
                <c:pt idx="25">
                  <c:v>0.25934200000000002</c:v>
                </c:pt>
                <c:pt idx="26">
                  <c:v>0.25437860000000001</c:v>
                </c:pt>
                <c:pt idx="27">
                  <c:v>0.2496785</c:v>
                </c:pt>
                <c:pt idx="28">
                  <c:v>0.2452192</c:v>
                </c:pt>
                <c:pt idx="29">
                  <c:v>0.2409809</c:v>
                </c:pt>
                <c:pt idx="30">
                  <c:v>0.23694580000000001</c:v>
                </c:pt>
                <c:pt idx="31">
                  <c:v>0.23309840000000001</c:v>
                </c:pt>
                <c:pt idx="32">
                  <c:v>0.2294243</c:v>
                </c:pt>
                <c:pt idx="33">
                  <c:v>0.22591120000000001</c:v>
                </c:pt>
                <c:pt idx="34">
                  <c:v>0.22254740000000001</c:v>
                </c:pt>
                <c:pt idx="35">
                  <c:v>0.21932280000000001</c:v>
                </c:pt>
                <c:pt idx="36">
                  <c:v>0.216228</c:v>
                </c:pt>
                <c:pt idx="37">
                  <c:v>0.21325459999999999</c:v>
                </c:pt>
                <c:pt idx="38">
                  <c:v>0.21039469999999999</c:v>
                </c:pt>
                <c:pt idx="39">
                  <c:v>0.2076414</c:v>
                </c:pt>
                <c:pt idx="40">
                  <c:v>0.20498830000000001</c:v>
                </c:pt>
                <c:pt idx="41">
                  <c:v>0.20242930000000001</c:v>
                </c:pt>
                <c:pt idx="42">
                  <c:v>0.199959</c:v>
                </c:pt>
                <c:pt idx="43">
                  <c:v>0.19757250000000001</c:v>
                </c:pt>
                <c:pt idx="44">
                  <c:v>0.1952651</c:v>
                </c:pt>
                <c:pt idx="45">
                  <c:v>0.1930326</c:v>
                </c:pt>
                <c:pt idx="46">
                  <c:v>0.19087090000000001</c:v>
                </c:pt>
                <c:pt idx="47">
                  <c:v>0.18877650000000001</c:v>
                </c:pt>
                <c:pt idx="48">
                  <c:v>0.18674579999999999</c:v>
                </c:pt>
                <c:pt idx="49">
                  <c:v>0.18477579999999999</c:v>
                </c:pt>
                <c:pt idx="50">
                  <c:v>0.18286340000000001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46E-B64B-819A-EA46D1699819}"/>
            </c:ext>
          </c:extLst>
        </c:ser>
        <c:ser>
          <c:idx val="1"/>
          <c:order val="1"/>
          <c:tx>
            <c:strRef>
              <c:f>Sheet3!$H$1</c:f>
              <c:strCache>
                <c:ptCount val="1"/>
                <c:pt idx="0">
                  <c:v>Gauss-Seidel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Sheet3!$F$2:$F$52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Sheet3!$H$2:$H$52</c:f>
              <c:numCache>
                <c:formatCode>0.00E+00</c:formatCode>
                <c:ptCount val="51"/>
                <c:pt idx="0">
                  <c:v>1</c:v>
                </c:pt>
                <c:pt idx="1">
                  <c:v>0.74527169999999998</c:v>
                </c:pt>
                <c:pt idx="2">
                  <c:v>0.60276580000000002</c:v>
                </c:pt>
                <c:pt idx="3">
                  <c:v>0.51392879999999996</c:v>
                </c:pt>
                <c:pt idx="4">
                  <c:v>0.45348769999999999</c:v>
                </c:pt>
                <c:pt idx="5">
                  <c:v>0.40950540000000002</c:v>
                </c:pt>
                <c:pt idx="6">
                  <c:v>0.37583650000000002</c:v>
                </c:pt>
                <c:pt idx="7">
                  <c:v>0.34905720000000001</c:v>
                </c:pt>
                <c:pt idx="8">
                  <c:v>0.32712340000000001</c:v>
                </c:pt>
                <c:pt idx="9">
                  <c:v>0.30874119999999999</c:v>
                </c:pt>
                <c:pt idx="10">
                  <c:v>0.29305009999999998</c:v>
                </c:pt>
                <c:pt idx="11">
                  <c:v>0.27945429999999999</c:v>
                </c:pt>
                <c:pt idx="12">
                  <c:v>0.26752690000000001</c:v>
                </c:pt>
                <c:pt idx="13">
                  <c:v>0.2569533</c:v>
                </c:pt>
                <c:pt idx="14">
                  <c:v>0.24749589999999999</c:v>
                </c:pt>
                <c:pt idx="15">
                  <c:v>0.23897160000000001</c:v>
                </c:pt>
                <c:pt idx="16">
                  <c:v>0.23123669999999999</c:v>
                </c:pt>
                <c:pt idx="17">
                  <c:v>0.2241765</c:v>
                </c:pt>
                <c:pt idx="18">
                  <c:v>0.21769849999999999</c:v>
                </c:pt>
                <c:pt idx="19">
                  <c:v>0.2117269</c:v>
                </c:pt>
                <c:pt idx="20">
                  <c:v>0.2061992</c:v>
                </c:pt>
                <c:pt idx="21">
                  <c:v>0.20106289999999999</c:v>
                </c:pt>
                <c:pt idx="22">
                  <c:v>0.196274</c:v>
                </c:pt>
                <c:pt idx="23">
                  <c:v>0.19179499999999999</c:v>
                </c:pt>
                <c:pt idx="24">
                  <c:v>0.18759400000000001</c:v>
                </c:pt>
                <c:pt idx="25">
                  <c:v>0.18364330000000001</c:v>
                </c:pt>
                <c:pt idx="26">
                  <c:v>0.1799192</c:v>
                </c:pt>
                <c:pt idx="27">
                  <c:v>0.17640059999999999</c:v>
                </c:pt>
                <c:pt idx="28">
                  <c:v>0.17306940000000001</c:v>
                </c:pt>
                <c:pt idx="29">
                  <c:v>0.16990959999999999</c:v>
                </c:pt>
                <c:pt idx="30">
                  <c:v>0.166907</c:v>
                </c:pt>
                <c:pt idx="31">
                  <c:v>0.1640489</c:v>
                </c:pt>
                <c:pt idx="32">
                  <c:v>0.1613242</c:v>
                </c:pt>
                <c:pt idx="33">
                  <c:v>0.15872269999999999</c:v>
                </c:pt>
                <c:pt idx="34">
                  <c:v>0.1562355</c:v>
                </c:pt>
                <c:pt idx="35">
                  <c:v>0.15385450000000001</c:v>
                </c:pt>
                <c:pt idx="36">
                  <c:v>0.15157229999999999</c:v>
                </c:pt>
                <c:pt idx="37">
                  <c:v>0.14938219999999999</c:v>
                </c:pt>
                <c:pt idx="38">
                  <c:v>0.1472783</c:v>
                </c:pt>
                <c:pt idx="39">
                  <c:v>0.145255</c:v>
                </c:pt>
                <c:pt idx="40">
                  <c:v>0.1433073</c:v>
                </c:pt>
                <c:pt idx="41">
                  <c:v>0.14143069999999999</c:v>
                </c:pt>
                <c:pt idx="42">
                  <c:v>0.13962089999999999</c:v>
                </c:pt>
                <c:pt idx="43">
                  <c:v>0.137874</c:v>
                </c:pt>
                <c:pt idx="44">
                  <c:v>0.13618649999999999</c:v>
                </c:pt>
                <c:pt idx="45">
                  <c:v>0.13455510000000001</c:v>
                </c:pt>
                <c:pt idx="46">
                  <c:v>0.13297680000000001</c:v>
                </c:pt>
                <c:pt idx="47">
                  <c:v>0.1314487</c:v>
                </c:pt>
                <c:pt idx="48">
                  <c:v>0.12996820000000001</c:v>
                </c:pt>
                <c:pt idx="49">
                  <c:v>0.12853300000000001</c:v>
                </c:pt>
                <c:pt idx="50">
                  <c:v>0.1271407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46E-B64B-819A-EA46D1699819}"/>
            </c:ext>
          </c:extLst>
        </c:ser>
        <c:ser>
          <c:idx val="2"/>
          <c:order val="2"/>
          <c:tx>
            <c:strRef>
              <c:f>Sheet3!$I$1</c:f>
              <c:strCache>
                <c:ptCount val="1"/>
                <c:pt idx="0">
                  <c:v>Gradient Descent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Sheet3!$F$2:$F$52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Sheet3!$I$2:$I$52</c:f>
              <c:numCache>
                <c:formatCode>0.00E+00</c:formatCode>
                <c:ptCount val="51"/>
                <c:pt idx="0">
                  <c:v>1</c:v>
                </c:pt>
                <c:pt idx="1">
                  <c:v>0.51318739999999996</c:v>
                </c:pt>
                <c:pt idx="2">
                  <c:v>0.51241930000000002</c:v>
                </c:pt>
                <c:pt idx="3">
                  <c:v>0.42648900000000001</c:v>
                </c:pt>
                <c:pt idx="4">
                  <c:v>0.42786560000000001</c:v>
                </c:pt>
                <c:pt idx="5">
                  <c:v>0.3987503</c:v>
                </c:pt>
                <c:pt idx="6">
                  <c:v>0.3821601</c:v>
                </c:pt>
                <c:pt idx="7">
                  <c:v>0.35594399999999998</c:v>
                </c:pt>
                <c:pt idx="8">
                  <c:v>0.33221129999999999</c:v>
                </c:pt>
                <c:pt idx="9">
                  <c:v>0.30783929999999998</c:v>
                </c:pt>
                <c:pt idx="10">
                  <c:v>0.29572130000000002</c:v>
                </c:pt>
                <c:pt idx="11">
                  <c:v>0.28850920000000002</c:v>
                </c:pt>
                <c:pt idx="12">
                  <c:v>0.28233409999999998</c:v>
                </c:pt>
                <c:pt idx="13">
                  <c:v>0.27619769999999999</c:v>
                </c:pt>
                <c:pt idx="14">
                  <c:v>0.27092129999999998</c:v>
                </c:pt>
                <c:pt idx="15">
                  <c:v>0.26548650000000001</c:v>
                </c:pt>
                <c:pt idx="16">
                  <c:v>0.26090479999999999</c:v>
                </c:pt>
                <c:pt idx="17">
                  <c:v>0.25602330000000001</c:v>
                </c:pt>
                <c:pt idx="18">
                  <c:v>0.25200280000000003</c:v>
                </c:pt>
                <c:pt idx="19">
                  <c:v>0.24756429999999999</c:v>
                </c:pt>
                <c:pt idx="20">
                  <c:v>0.244001</c:v>
                </c:pt>
                <c:pt idx="21">
                  <c:v>0.23993339999999999</c:v>
                </c:pt>
                <c:pt idx="22">
                  <c:v>0.23675280000000001</c:v>
                </c:pt>
                <c:pt idx="23">
                  <c:v>0.2329967</c:v>
                </c:pt>
                <c:pt idx="24">
                  <c:v>0.23014290000000001</c:v>
                </c:pt>
                <c:pt idx="25">
                  <c:v>0.2266512</c:v>
                </c:pt>
                <c:pt idx="26">
                  <c:v>0.22407669999999999</c:v>
                </c:pt>
                <c:pt idx="27">
                  <c:v>0.22081310000000001</c:v>
                </c:pt>
                <c:pt idx="28">
                  <c:v>0.2184818</c:v>
                </c:pt>
                <c:pt idx="29">
                  <c:v>0.21541830000000001</c:v>
                </c:pt>
                <c:pt idx="30">
                  <c:v>0.21329909999999999</c:v>
                </c:pt>
                <c:pt idx="31">
                  <c:v>0.2104113</c:v>
                </c:pt>
                <c:pt idx="32">
                  <c:v>0.20847959999999999</c:v>
                </c:pt>
                <c:pt idx="33">
                  <c:v>0.20574490000000001</c:v>
                </c:pt>
                <c:pt idx="34">
                  <c:v>0.2039803</c:v>
                </c:pt>
                <c:pt idx="35">
                  <c:v>0.20138349999999999</c:v>
                </c:pt>
                <c:pt idx="36">
                  <c:v>0.199768</c:v>
                </c:pt>
                <c:pt idx="37">
                  <c:v>0.19729379999999999</c:v>
                </c:pt>
                <c:pt idx="38">
                  <c:v>0.19581029999999999</c:v>
                </c:pt>
                <c:pt idx="39">
                  <c:v>0.1934467</c:v>
                </c:pt>
                <c:pt idx="40">
                  <c:v>0.1920849</c:v>
                </c:pt>
                <c:pt idx="41">
                  <c:v>0.18982209999999999</c:v>
                </c:pt>
                <c:pt idx="42">
                  <c:v>0.18856909999999999</c:v>
                </c:pt>
                <c:pt idx="43">
                  <c:v>0.1863959</c:v>
                </c:pt>
                <c:pt idx="44">
                  <c:v>0.1852422</c:v>
                </c:pt>
                <c:pt idx="45">
                  <c:v>0.1831518</c:v>
                </c:pt>
                <c:pt idx="46">
                  <c:v>0.1820888</c:v>
                </c:pt>
                <c:pt idx="47">
                  <c:v>0.18007380000000001</c:v>
                </c:pt>
                <c:pt idx="48">
                  <c:v>0.17909310000000001</c:v>
                </c:pt>
                <c:pt idx="49">
                  <c:v>0.17714779999999999</c:v>
                </c:pt>
                <c:pt idx="50">
                  <c:v>0.17624400000000001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46E-B64B-819A-EA46D1699819}"/>
            </c:ext>
          </c:extLst>
        </c:ser>
        <c:ser>
          <c:idx val="3"/>
          <c:order val="3"/>
          <c:tx>
            <c:strRef>
              <c:f>Sheet3!$J$1</c:f>
              <c:strCache>
                <c:ptCount val="1"/>
                <c:pt idx="0">
                  <c:v>Conjugate-Gradient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Sheet3!$F$2:$F$52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Sheet3!$J$2:$J$52</c:f>
              <c:numCache>
                <c:formatCode>0.00E+00</c:formatCode>
                <c:ptCount val="51"/>
                <c:pt idx="0">
                  <c:v>1</c:v>
                </c:pt>
                <c:pt idx="1">
                  <c:v>0.51318739999999996</c:v>
                </c:pt>
                <c:pt idx="2">
                  <c:v>0.3758222</c:v>
                </c:pt>
                <c:pt idx="3">
                  <c:v>0.38180219999999998</c:v>
                </c:pt>
                <c:pt idx="4">
                  <c:v>0.35042960000000001</c:v>
                </c:pt>
                <c:pt idx="5">
                  <c:v>0.29156569999999998</c:v>
                </c:pt>
                <c:pt idx="6">
                  <c:v>0.30600060000000001</c:v>
                </c:pt>
                <c:pt idx="7">
                  <c:v>0.26788020000000001</c:v>
                </c:pt>
                <c:pt idx="8">
                  <c:v>0.27691389999999999</c:v>
                </c:pt>
                <c:pt idx="9">
                  <c:v>0.25658520000000001</c:v>
                </c:pt>
                <c:pt idx="10">
                  <c:v>0.2482405</c:v>
                </c:pt>
                <c:pt idx="11">
                  <c:v>0.2488706</c:v>
                </c:pt>
                <c:pt idx="12">
                  <c:v>0.22943620000000001</c:v>
                </c:pt>
                <c:pt idx="13">
                  <c:v>0.2259381</c:v>
                </c:pt>
                <c:pt idx="14">
                  <c:v>0.22344079999999999</c:v>
                </c:pt>
                <c:pt idx="15">
                  <c:v>0.2077079</c:v>
                </c:pt>
                <c:pt idx="16">
                  <c:v>0.21820729999999999</c:v>
                </c:pt>
                <c:pt idx="17">
                  <c:v>0.19861029999999999</c:v>
                </c:pt>
                <c:pt idx="18">
                  <c:v>0.2036143</c:v>
                </c:pt>
                <c:pt idx="19">
                  <c:v>0.19740930000000001</c:v>
                </c:pt>
                <c:pt idx="20">
                  <c:v>0.18772440000000001</c:v>
                </c:pt>
                <c:pt idx="21">
                  <c:v>0.1948404</c:v>
                </c:pt>
                <c:pt idx="22">
                  <c:v>0.1776257</c:v>
                </c:pt>
                <c:pt idx="23">
                  <c:v>0.1855512</c:v>
                </c:pt>
                <c:pt idx="24">
                  <c:v>0.17537150000000001</c:v>
                </c:pt>
                <c:pt idx="25">
                  <c:v>0.17374619999999999</c:v>
                </c:pt>
                <c:pt idx="26">
                  <c:v>0.17287040000000001</c:v>
                </c:pt>
                <c:pt idx="27">
                  <c:v>0.1661425</c:v>
                </c:pt>
                <c:pt idx="28">
                  <c:v>0.16526730000000001</c:v>
                </c:pt>
                <c:pt idx="29">
                  <c:v>0.16371250000000001</c:v>
                </c:pt>
                <c:pt idx="30">
                  <c:v>0.15817529999999999</c:v>
                </c:pt>
                <c:pt idx="31">
                  <c:v>0.16120229999999999</c:v>
                </c:pt>
                <c:pt idx="32">
                  <c:v>0.1546466</c:v>
                </c:pt>
                <c:pt idx="33">
                  <c:v>0.1526556</c:v>
                </c:pt>
                <c:pt idx="34">
                  <c:v>0.15358169999999999</c:v>
                </c:pt>
                <c:pt idx="35">
                  <c:v>0.1445101</c:v>
                </c:pt>
                <c:pt idx="36">
                  <c:v>0.1515476</c:v>
                </c:pt>
                <c:pt idx="37">
                  <c:v>0.13903199999999999</c:v>
                </c:pt>
                <c:pt idx="38">
                  <c:v>0.14514650000000001</c:v>
                </c:pt>
                <c:pt idx="39">
                  <c:v>0.1384147</c:v>
                </c:pt>
                <c:pt idx="40">
                  <c:v>0.1389698</c:v>
                </c:pt>
                <c:pt idx="41">
                  <c:v>0.13630619999999999</c:v>
                </c:pt>
                <c:pt idx="42">
                  <c:v>0.13535630000000001</c:v>
                </c:pt>
                <c:pt idx="43">
                  <c:v>0.13304769999999999</c:v>
                </c:pt>
                <c:pt idx="44">
                  <c:v>0.13287409999999999</c:v>
                </c:pt>
                <c:pt idx="45">
                  <c:v>0.12930430000000001</c:v>
                </c:pt>
                <c:pt idx="46">
                  <c:v>0.12912000000000001</c:v>
                </c:pt>
                <c:pt idx="47">
                  <c:v>0.12716369999999999</c:v>
                </c:pt>
                <c:pt idx="48">
                  <c:v>0.1237091</c:v>
                </c:pt>
                <c:pt idx="49">
                  <c:v>0.12618099999999999</c:v>
                </c:pt>
                <c:pt idx="50">
                  <c:v>0.12007619999999999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46E-B64B-819A-EA46D16998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41215"/>
        <c:axId val="2137241120"/>
      </c:lineChart>
      <c:catAx>
        <c:axId val="264121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7241120"/>
        <c:crosses val="autoZero"/>
        <c:auto val="1"/>
        <c:lblAlgn val="ctr"/>
        <c:lblOffset val="100"/>
        <c:tickMarkSkip val="10"/>
        <c:noMultiLvlLbl val="0"/>
      </c:catAx>
      <c:valAx>
        <c:axId val="213724112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Residual Norm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41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L0 Relative Norm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Sheet3!$B$1</c:f>
              <c:strCache>
                <c:ptCount val="1"/>
                <c:pt idx="0">
                  <c:v>Jacobi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Sheet3!$A$2:$A$52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Sheet3!$B$2:$B$52</c:f>
              <c:numCache>
                <c:formatCode>0.00E+00</c:formatCode>
                <c:ptCount val="51"/>
                <c:pt idx="0">
                  <c:v>1</c:v>
                </c:pt>
                <c:pt idx="1">
                  <c:v>0.66666669999999995</c:v>
                </c:pt>
                <c:pt idx="2">
                  <c:v>0.47222219999999998</c:v>
                </c:pt>
                <c:pt idx="3">
                  <c:v>0.3518519</c:v>
                </c:pt>
                <c:pt idx="4">
                  <c:v>0.2731481</c:v>
                </c:pt>
                <c:pt idx="5">
                  <c:v>0.21913579999999999</c:v>
                </c:pt>
                <c:pt idx="6">
                  <c:v>0.18912889999999999</c:v>
                </c:pt>
                <c:pt idx="7">
                  <c:v>0.17248939999999999</c:v>
                </c:pt>
                <c:pt idx="8">
                  <c:v>0.15725500000000001</c:v>
                </c:pt>
                <c:pt idx="9">
                  <c:v>0.14361789999999999</c:v>
                </c:pt>
                <c:pt idx="10">
                  <c:v>0.1315287</c:v>
                </c:pt>
                <c:pt idx="11">
                  <c:v>0.1208466</c:v>
                </c:pt>
                <c:pt idx="12">
                  <c:v>0.1114064</c:v>
                </c:pt>
                <c:pt idx="13">
                  <c:v>0.10304720000000001</c:v>
                </c:pt>
                <c:pt idx="14">
                  <c:v>9.5623540000000007E-2</c:v>
                </c:pt>
                <c:pt idx="15">
                  <c:v>8.9007890000000006E-2</c:v>
                </c:pt>
                <c:pt idx="16">
                  <c:v>8.3090860000000002E-2</c:v>
                </c:pt>
                <c:pt idx="17">
                  <c:v>7.7779139999999997E-2</c:v>
                </c:pt>
                <c:pt idx="18">
                  <c:v>7.3755929999999997E-2</c:v>
                </c:pt>
                <c:pt idx="19">
                  <c:v>7.0768689999999995E-2</c:v>
                </c:pt>
                <c:pt idx="20">
                  <c:v>6.7927000000000001E-2</c:v>
                </c:pt>
                <c:pt idx="21">
                  <c:v>6.5230399999999994E-2</c:v>
                </c:pt>
                <c:pt idx="22">
                  <c:v>6.2675579999999995E-2</c:v>
                </c:pt>
                <c:pt idx="23">
                  <c:v>6.025751E-2</c:v>
                </c:pt>
                <c:pt idx="24">
                  <c:v>5.7970099999999997E-2</c:v>
                </c:pt>
                <c:pt idx="25">
                  <c:v>5.5806719999999997E-2</c:v>
                </c:pt>
                <c:pt idx="26">
                  <c:v>5.3760540000000002E-2</c:v>
                </c:pt>
                <c:pt idx="27">
                  <c:v>5.1824719999999998E-2</c:v>
                </c:pt>
                <c:pt idx="28">
                  <c:v>4.999261E-2</c:v>
                </c:pt>
                <c:pt idx="29">
                  <c:v>4.8257769999999998E-2</c:v>
                </c:pt>
                <c:pt idx="30">
                  <c:v>4.6614099999999999E-2</c:v>
                </c:pt>
                <c:pt idx="31">
                  <c:v>4.5055820000000003E-2</c:v>
                </c:pt>
                <c:pt idx="32">
                  <c:v>4.357747E-2</c:v>
                </c:pt>
                <c:pt idx="33">
                  <c:v>4.2173969999999998E-2</c:v>
                </c:pt>
                <c:pt idx="34">
                  <c:v>4.0840559999999998E-2</c:v>
                </c:pt>
                <c:pt idx="35">
                  <c:v>3.9572789999999997E-2</c:v>
                </c:pt>
                <c:pt idx="36">
                  <c:v>3.851396E-2</c:v>
                </c:pt>
                <c:pt idx="37">
                  <c:v>3.7641130000000002E-2</c:v>
                </c:pt>
                <c:pt idx="38">
                  <c:v>3.679408E-2</c:v>
                </c:pt>
                <c:pt idx="39">
                  <c:v>3.5972419999999998E-2</c:v>
                </c:pt>
                <c:pt idx="40">
                  <c:v>3.5175680000000001E-2</c:v>
                </c:pt>
                <c:pt idx="41">
                  <c:v>3.4403299999999998E-2</c:v>
                </c:pt>
                <c:pt idx="42">
                  <c:v>3.3654679999999999E-2</c:v>
                </c:pt>
                <c:pt idx="43">
                  <c:v>3.2929149999999997E-2</c:v>
                </c:pt>
                <c:pt idx="44">
                  <c:v>3.2226060000000001E-2</c:v>
                </c:pt>
                <c:pt idx="45">
                  <c:v>3.1544719999999998E-2</c:v>
                </c:pt>
                <c:pt idx="46">
                  <c:v>3.0884430000000001E-2</c:v>
                </c:pt>
                <c:pt idx="47">
                  <c:v>3.0244500000000001E-2</c:v>
                </c:pt>
                <c:pt idx="48">
                  <c:v>2.9624259999999999E-2</c:v>
                </c:pt>
                <c:pt idx="49">
                  <c:v>2.9023009999999998E-2</c:v>
                </c:pt>
                <c:pt idx="50">
                  <c:v>2.8440099999999999E-2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5A-9848-B398-8F5B34DB3F9A}"/>
            </c:ext>
          </c:extLst>
        </c:ser>
        <c:ser>
          <c:idx val="1"/>
          <c:order val="1"/>
          <c:tx>
            <c:strRef>
              <c:f>Sheet3!$C$1</c:f>
              <c:strCache>
                <c:ptCount val="1"/>
                <c:pt idx="0">
                  <c:v>Gauss-Seidel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Sheet3!$A$2:$A$52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Sheet3!$C$2:$C$52</c:f>
              <c:numCache>
                <c:formatCode>0.00E+00</c:formatCode>
                <c:ptCount val="51"/>
                <c:pt idx="0">
                  <c:v>1</c:v>
                </c:pt>
                <c:pt idx="1">
                  <c:v>0.5625</c:v>
                </c:pt>
                <c:pt idx="2">
                  <c:v>0.3515625</c:v>
                </c:pt>
                <c:pt idx="3">
                  <c:v>0.23950199999999999</c:v>
                </c:pt>
                <c:pt idx="4">
                  <c:v>0.17440800000000001</c:v>
                </c:pt>
                <c:pt idx="5">
                  <c:v>0.13356970000000001</c:v>
                </c:pt>
                <c:pt idx="6">
                  <c:v>0.1091317</c:v>
                </c:pt>
                <c:pt idx="7">
                  <c:v>9.601759E-2</c:v>
                </c:pt>
                <c:pt idx="8">
                  <c:v>8.5009000000000001E-2</c:v>
                </c:pt>
                <c:pt idx="9">
                  <c:v>7.5776540000000003E-2</c:v>
                </c:pt>
                <c:pt idx="10">
                  <c:v>6.7999619999999997E-2</c:v>
                </c:pt>
                <c:pt idx="11">
                  <c:v>6.1405580000000001E-2</c:v>
                </c:pt>
                <c:pt idx="12">
                  <c:v>5.5773360000000001E-2</c:v>
                </c:pt>
                <c:pt idx="13">
                  <c:v>5.1190510000000002E-2</c:v>
                </c:pt>
                <c:pt idx="14">
                  <c:v>4.8064879999999997E-2</c:v>
                </c:pt>
                <c:pt idx="15">
                  <c:v>4.52013E-2</c:v>
                </c:pt>
                <c:pt idx="16">
                  <c:v>4.2579430000000001E-2</c:v>
                </c:pt>
                <c:pt idx="17">
                  <c:v>4.0178020000000002E-2</c:v>
                </c:pt>
                <c:pt idx="18">
                  <c:v>3.7976419999999997E-2</c:v>
                </c:pt>
                <c:pt idx="19">
                  <c:v>3.5955260000000003E-2</c:v>
                </c:pt>
                <c:pt idx="20">
                  <c:v>3.4096769999999998E-2</c:v>
                </c:pt>
                <c:pt idx="21">
                  <c:v>3.2384860000000001E-2</c:v>
                </c:pt>
                <c:pt idx="22">
                  <c:v>3.080511E-2</c:v>
                </c:pt>
                <c:pt idx="23">
                  <c:v>2.9392979999999999E-2</c:v>
                </c:pt>
                <c:pt idx="24">
                  <c:v>2.832057E-2</c:v>
                </c:pt>
                <c:pt idx="25">
                  <c:v>2.7302980000000001E-2</c:v>
                </c:pt>
                <c:pt idx="26">
                  <c:v>2.6337570000000001E-2</c:v>
                </c:pt>
                <c:pt idx="27">
                  <c:v>2.542165E-2</c:v>
                </c:pt>
                <c:pt idx="28">
                  <c:v>2.4552500000000001E-2</c:v>
                </c:pt>
                <c:pt idx="29">
                  <c:v>2.3727470000000001E-2</c:v>
                </c:pt>
                <c:pt idx="30">
                  <c:v>2.2943990000000001E-2</c:v>
                </c:pt>
                <c:pt idx="31">
                  <c:v>2.2199590000000002E-2</c:v>
                </c:pt>
                <c:pt idx="32">
                  <c:v>2.1491949999999999E-2</c:v>
                </c:pt>
                <c:pt idx="33">
                  <c:v>2.0818840000000002E-2</c:v>
                </c:pt>
                <c:pt idx="34">
                  <c:v>2.017818E-2</c:v>
                </c:pt>
                <c:pt idx="35">
                  <c:v>1.956803E-2</c:v>
                </c:pt>
                <c:pt idx="36">
                  <c:v>1.8999470000000001E-2</c:v>
                </c:pt>
                <c:pt idx="37">
                  <c:v>1.8540850000000001E-2</c:v>
                </c:pt>
                <c:pt idx="38">
                  <c:v>1.8097950000000002E-2</c:v>
                </c:pt>
                <c:pt idx="39">
                  <c:v>1.767026E-2</c:v>
                </c:pt>
                <c:pt idx="40">
                  <c:v>1.7257249999999998E-2</c:v>
                </c:pt>
                <c:pt idx="41">
                  <c:v>1.6858390000000001E-2</c:v>
                </c:pt>
                <c:pt idx="42">
                  <c:v>1.6473160000000001E-2</c:v>
                </c:pt>
                <c:pt idx="43">
                  <c:v>1.610104E-2</c:v>
                </c:pt>
                <c:pt idx="44">
                  <c:v>1.574153E-2</c:v>
                </c:pt>
                <c:pt idx="45">
                  <c:v>1.5394120000000001E-2</c:v>
                </c:pt>
                <c:pt idx="46">
                  <c:v>1.505835E-2</c:v>
                </c:pt>
                <c:pt idx="47">
                  <c:v>1.473374E-2</c:v>
                </c:pt>
                <c:pt idx="48">
                  <c:v>1.441984E-2</c:v>
                </c:pt>
                <c:pt idx="49">
                  <c:v>1.411623E-2</c:v>
                </c:pt>
                <c:pt idx="50">
                  <c:v>1.382249E-2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5A-9848-B398-8F5B34DB3F9A}"/>
            </c:ext>
          </c:extLst>
        </c:ser>
        <c:ser>
          <c:idx val="2"/>
          <c:order val="2"/>
          <c:tx>
            <c:strRef>
              <c:f>Sheet3!$D$1</c:f>
              <c:strCache>
                <c:ptCount val="1"/>
                <c:pt idx="0">
                  <c:v>Gradient Descent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Sheet3!$A$2:$A$52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Sheet3!$D$2:$D$52</c:f>
              <c:numCache>
                <c:formatCode>0.00E+00</c:formatCode>
                <c:ptCount val="51"/>
                <c:pt idx="0">
                  <c:v>1</c:v>
                </c:pt>
                <c:pt idx="1">
                  <c:v>0.98198200000000002</c:v>
                </c:pt>
                <c:pt idx="2">
                  <c:v>1.6548</c:v>
                </c:pt>
                <c:pt idx="3">
                  <c:v>2.8122530000000001</c:v>
                </c:pt>
                <c:pt idx="4">
                  <c:v>3.6885599999999998</c:v>
                </c:pt>
                <c:pt idx="5">
                  <c:v>3.697295</c:v>
                </c:pt>
                <c:pt idx="6">
                  <c:v>4.4554510000000001</c:v>
                </c:pt>
                <c:pt idx="7">
                  <c:v>4.8128580000000003</c:v>
                </c:pt>
                <c:pt idx="8">
                  <c:v>5.0584220000000002</c:v>
                </c:pt>
                <c:pt idx="9">
                  <c:v>4.1038769999999998</c:v>
                </c:pt>
                <c:pt idx="10">
                  <c:v>3.9666969999999999</c:v>
                </c:pt>
                <c:pt idx="11">
                  <c:v>3.7342620000000002</c:v>
                </c:pt>
                <c:pt idx="12">
                  <c:v>3.6758130000000002</c:v>
                </c:pt>
                <c:pt idx="13">
                  <c:v>3.267655</c:v>
                </c:pt>
                <c:pt idx="14">
                  <c:v>3.1233879999999998</c:v>
                </c:pt>
                <c:pt idx="15">
                  <c:v>2.7332179999999999</c:v>
                </c:pt>
                <c:pt idx="16">
                  <c:v>2.58907</c:v>
                </c:pt>
                <c:pt idx="17">
                  <c:v>2.2584919999999999</c:v>
                </c:pt>
                <c:pt idx="18">
                  <c:v>2.1354760000000002</c:v>
                </c:pt>
                <c:pt idx="19">
                  <c:v>1.8657790000000001</c:v>
                </c:pt>
                <c:pt idx="20">
                  <c:v>1.813698</c:v>
                </c:pt>
                <c:pt idx="21">
                  <c:v>1.605801</c:v>
                </c:pt>
                <c:pt idx="22">
                  <c:v>1.616519</c:v>
                </c:pt>
                <c:pt idx="23">
                  <c:v>1.462342</c:v>
                </c:pt>
                <c:pt idx="24">
                  <c:v>1.505179</c:v>
                </c:pt>
                <c:pt idx="25">
                  <c:v>1.3542529999999999</c:v>
                </c:pt>
                <c:pt idx="26">
                  <c:v>1.3864030000000001</c:v>
                </c:pt>
                <c:pt idx="27">
                  <c:v>1.2433399999999999</c:v>
                </c:pt>
                <c:pt idx="28">
                  <c:v>1.2687470000000001</c:v>
                </c:pt>
                <c:pt idx="29">
                  <c:v>1.1356999999999999</c:v>
                </c:pt>
                <c:pt idx="30">
                  <c:v>1.1568069999999999</c:v>
                </c:pt>
                <c:pt idx="31">
                  <c:v>1.0344899999999999</c:v>
                </c:pt>
                <c:pt idx="32">
                  <c:v>1.052805</c:v>
                </c:pt>
                <c:pt idx="33">
                  <c:v>0.9411178</c:v>
                </c:pt>
                <c:pt idx="34">
                  <c:v>0.95757159999999997</c:v>
                </c:pt>
                <c:pt idx="35">
                  <c:v>0.8559852</c:v>
                </c:pt>
                <c:pt idx="36">
                  <c:v>0.87114769999999997</c:v>
                </c:pt>
                <c:pt idx="37">
                  <c:v>0.79117150000000003</c:v>
                </c:pt>
                <c:pt idx="38">
                  <c:v>0.79314830000000003</c:v>
                </c:pt>
                <c:pt idx="39">
                  <c:v>0.73199930000000002</c:v>
                </c:pt>
                <c:pt idx="40">
                  <c:v>0.74094550000000003</c:v>
                </c:pt>
                <c:pt idx="41">
                  <c:v>0.69574789999999997</c:v>
                </c:pt>
                <c:pt idx="42">
                  <c:v>0.69535290000000005</c:v>
                </c:pt>
                <c:pt idx="43">
                  <c:v>0.66172280000000006</c:v>
                </c:pt>
                <c:pt idx="44">
                  <c:v>0.65277560000000001</c:v>
                </c:pt>
                <c:pt idx="45">
                  <c:v>0.62797950000000002</c:v>
                </c:pt>
                <c:pt idx="46">
                  <c:v>0.6191721</c:v>
                </c:pt>
                <c:pt idx="47">
                  <c:v>0.59500819999999999</c:v>
                </c:pt>
                <c:pt idx="48">
                  <c:v>0.586453</c:v>
                </c:pt>
                <c:pt idx="49">
                  <c:v>0.56313740000000001</c:v>
                </c:pt>
                <c:pt idx="50">
                  <c:v>0.55490680000000003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5A-9848-B398-8F5B34DB3F9A}"/>
            </c:ext>
          </c:extLst>
        </c:ser>
        <c:ser>
          <c:idx val="3"/>
          <c:order val="3"/>
          <c:tx>
            <c:strRef>
              <c:f>Sheet3!$E$1</c:f>
              <c:strCache>
                <c:ptCount val="1"/>
                <c:pt idx="0">
                  <c:v>Conjugate-Gradient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Sheet3!$A$2:$A$52</c:f>
              <c:numCache>
                <c:formatCode>General</c:formatCode>
                <c:ptCount val="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</c:numCache>
            </c:numRef>
          </c:cat>
          <c:val>
            <c:numRef>
              <c:f>Sheet3!$E$2:$E$52</c:f>
              <c:numCache>
                <c:formatCode>0.00E+00</c:formatCode>
                <c:ptCount val="51"/>
                <c:pt idx="0">
                  <c:v>1</c:v>
                </c:pt>
                <c:pt idx="1">
                  <c:v>0.98198200000000002</c:v>
                </c:pt>
                <c:pt idx="2">
                  <c:v>1.8680319999999999</c:v>
                </c:pt>
                <c:pt idx="3">
                  <c:v>3.9683220000000001</c:v>
                </c:pt>
                <c:pt idx="4">
                  <c:v>3.3817759999999999</c:v>
                </c:pt>
                <c:pt idx="5">
                  <c:v>4.1771079999999996</c:v>
                </c:pt>
                <c:pt idx="6">
                  <c:v>5.1231460000000002</c:v>
                </c:pt>
                <c:pt idx="7">
                  <c:v>5.5908059999999997</c:v>
                </c:pt>
                <c:pt idx="8">
                  <c:v>3.3246899999999999</c:v>
                </c:pt>
                <c:pt idx="9">
                  <c:v>3.556384</c:v>
                </c:pt>
                <c:pt idx="10">
                  <c:v>3.2421820000000001</c:v>
                </c:pt>
                <c:pt idx="11">
                  <c:v>2.5457139999999998</c:v>
                </c:pt>
                <c:pt idx="12">
                  <c:v>2.3724820000000002</c:v>
                </c:pt>
                <c:pt idx="13">
                  <c:v>2.171065</c:v>
                </c:pt>
                <c:pt idx="14">
                  <c:v>1.915451</c:v>
                </c:pt>
                <c:pt idx="15">
                  <c:v>1.5252570000000001</c:v>
                </c:pt>
                <c:pt idx="16">
                  <c:v>1.5929580000000001</c:v>
                </c:pt>
                <c:pt idx="17">
                  <c:v>1.3856059999999999</c:v>
                </c:pt>
                <c:pt idx="18">
                  <c:v>1.0901160000000001</c:v>
                </c:pt>
                <c:pt idx="19">
                  <c:v>1.1569020000000001</c:v>
                </c:pt>
                <c:pt idx="20">
                  <c:v>1.002324</c:v>
                </c:pt>
                <c:pt idx="21">
                  <c:v>0.82804889999999998</c:v>
                </c:pt>
                <c:pt idx="22">
                  <c:v>0.80322590000000005</c:v>
                </c:pt>
                <c:pt idx="23">
                  <c:v>0.73774629999999997</c:v>
                </c:pt>
                <c:pt idx="24">
                  <c:v>0.63123960000000001</c:v>
                </c:pt>
                <c:pt idx="25">
                  <c:v>0.56299239999999995</c:v>
                </c:pt>
                <c:pt idx="26">
                  <c:v>0.54274679999999997</c:v>
                </c:pt>
                <c:pt idx="27">
                  <c:v>0.50235220000000003</c:v>
                </c:pt>
                <c:pt idx="28">
                  <c:v>0.43784070000000003</c:v>
                </c:pt>
                <c:pt idx="29">
                  <c:v>0.43488880000000002</c:v>
                </c:pt>
                <c:pt idx="30">
                  <c:v>0.40122340000000001</c:v>
                </c:pt>
                <c:pt idx="31">
                  <c:v>0.36295440000000001</c:v>
                </c:pt>
                <c:pt idx="32">
                  <c:v>0.37124800000000002</c:v>
                </c:pt>
                <c:pt idx="33">
                  <c:v>0.33337549999999999</c:v>
                </c:pt>
                <c:pt idx="34">
                  <c:v>0.32681149999999998</c:v>
                </c:pt>
                <c:pt idx="35">
                  <c:v>0.3057917</c:v>
                </c:pt>
                <c:pt idx="36">
                  <c:v>0.28269749999999999</c:v>
                </c:pt>
                <c:pt idx="37">
                  <c:v>0.28809489999999999</c:v>
                </c:pt>
                <c:pt idx="38">
                  <c:v>0.27922190000000002</c:v>
                </c:pt>
                <c:pt idx="39">
                  <c:v>0.2568531</c:v>
                </c:pt>
                <c:pt idx="40">
                  <c:v>0.2456102</c:v>
                </c:pt>
                <c:pt idx="41">
                  <c:v>0.25282120000000002</c:v>
                </c:pt>
                <c:pt idx="42">
                  <c:v>0.24162810000000001</c:v>
                </c:pt>
                <c:pt idx="43">
                  <c:v>0.2165359</c:v>
                </c:pt>
                <c:pt idx="44">
                  <c:v>0.22070880000000001</c:v>
                </c:pt>
                <c:pt idx="45">
                  <c:v>0.2193174</c:v>
                </c:pt>
                <c:pt idx="46">
                  <c:v>0.19348370000000001</c:v>
                </c:pt>
                <c:pt idx="47">
                  <c:v>0.1854286</c:v>
                </c:pt>
                <c:pt idx="48">
                  <c:v>0.19078500000000001</c:v>
                </c:pt>
                <c:pt idx="49">
                  <c:v>0.1810968</c:v>
                </c:pt>
                <c:pt idx="50">
                  <c:v>0.1629671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65A-9848-B398-8F5B34DB3F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9520959"/>
        <c:axId val="25250527"/>
      </c:lineChart>
      <c:catAx>
        <c:axId val="295209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250527"/>
        <c:crosses val="autoZero"/>
        <c:auto val="1"/>
        <c:lblAlgn val="ctr"/>
        <c:lblOffset val="100"/>
        <c:tickMarkSkip val="10"/>
        <c:noMultiLvlLbl val="0"/>
      </c:catAx>
      <c:valAx>
        <c:axId val="25250527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Residual</a:t>
                </a:r>
                <a:r>
                  <a:rPr lang="en-US" baseline="0" dirty="0"/>
                  <a:t> Norm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2095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L2 Relative Norm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'220'!$L$1</c:f>
              <c:strCache>
                <c:ptCount val="1"/>
                <c:pt idx="0">
                  <c:v>Jacobi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'220'!$K$2:$K$502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'220'!$L$2:$L$502</c:f>
              <c:numCache>
                <c:formatCode>0.00E+00</c:formatCode>
                <c:ptCount val="501"/>
                <c:pt idx="0">
                  <c:v>1</c:v>
                </c:pt>
                <c:pt idx="1">
                  <c:v>0.68460460000000001</c:v>
                </c:pt>
                <c:pt idx="2">
                  <c:v>0.51955609999999997</c:v>
                </c:pt>
                <c:pt idx="3">
                  <c:v>0.4216394</c:v>
                </c:pt>
                <c:pt idx="4">
                  <c:v>0.35730240000000002</c:v>
                </c:pt>
                <c:pt idx="5">
                  <c:v>0.31171070000000001</c:v>
                </c:pt>
                <c:pt idx="6">
                  <c:v>0.277584</c:v>
                </c:pt>
                <c:pt idx="7">
                  <c:v>0.25098549999999997</c:v>
                </c:pt>
                <c:pt idx="8">
                  <c:v>0.22960710000000001</c:v>
                </c:pt>
                <c:pt idx="9">
                  <c:v>0.21200559999999999</c:v>
                </c:pt>
                <c:pt idx="10">
                  <c:v>0.19723109999999999</c:v>
                </c:pt>
                <c:pt idx="11">
                  <c:v>0.1846313</c:v>
                </c:pt>
                <c:pt idx="12">
                  <c:v>0.17374310000000001</c:v>
                </c:pt>
                <c:pt idx="13">
                  <c:v>0.16422819999999999</c:v>
                </c:pt>
                <c:pt idx="14">
                  <c:v>0.1558329</c:v>
                </c:pt>
                <c:pt idx="15">
                  <c:v>0.14836369999999999</c:v>
                </c:pt>
                <c:pt idx="16">
                  <c:v>0.14166970000000001</c:v>
                </c:pt>
                <c:pt idx="17">
                  <c:v>0.1356318</c:v>
                </c:pt>
                <c:pt idx="18">
                  <c:v>0.1301544</c:v>
                </c:pt>
                <c:pt idx="19">
                  <c:v>0.12515999999999999</c:v>
                </c:pt>
                <c:pt idx="20">
                  <c:v>0.120585</c:v>
                </c:pt>
                <c:pt idx="21">
                  <c:v>0.1163766</c:v>
                </c:pt>
                <c:pt idx="22">
                  <c:v>0.1124908</c:v>
                </c:pt>
                <c:pt idx="23">
                  <c:v>0.1088903</c:v>
                </c:pt>
                <c:pt idx="24">
                  <c:v>0.1055437</c:v>
                </c:pt>
                <c:pt idx="25">
                  <c:v>0.102424</c:v>
                </c:pt>
                <c:pt idx="26">
                  <c:v>9.9507849999999995E-2</c:v>
                </c:pt>
                <c:pt idx="27">
                  <c:v>9.6775230000000004E-2</c:v>
                </c:pt>
                <c:pt idx="28">
                  <c:v>9.4208630000000002E-2</c:v>
                </c:pt>
                <c:pt idx="29">
                  <c:v>9.1792760000000001E-2</c:v>
                </c:pt>
                <c:pt idx="30">
                  <c:v>8.9514189999999993E-2</c:v>
                </c:pt>
                <c:pt idx="31">
                  <c:v>8.7361060000000004E-2</c:v>
                </c:pt>
                <c:pt idx="32">
                  <c:v>8.532286E-2</c:v>
                </c:pt>
                <c:pt idx="33">
                  <c:v>8.3390259999999994E-2</c:v>
                </c:pt>
                <c:pt idx="34">
                  <c:v>8.1554920000000003E-2</c:v>
                </c:pt>
                <c:pt idx="35">
                  <c:v>7.9809370000000004E-2</c:v>
                </c:pt>
                <c:pt idx="36">
                  <c:v>7.8146919999999995E-2</c:v>
                </c:pt>
                <c:pt idx="37">
                  <c:v>7.6561519999999994E-2</c:v>
                </c:pt>
                <c:pt idx="38">
                  <c:v>7.5047719999999998E-2</c:v>
                </c:pt>
                <c:pt idx="39">
                  <c:v>7.3600570000000004E-2</c:v>
                </c:pt>
                <c:pt idx="40">
                  <c:v>7.2215580000000001E-2</c:v>
                </c:pt>
                <c:pt idx="41">
                  <c:v>7.0888660000000006E-2</c:v>
                </c:pt>
                <c:pt idx="42">
                  <c:v>6.9616090000000005E-2</c:v>
                </c:pt>
                <c:pt idx="43">
                  <c:v>6.8394449999999996E-2</c:v>
                </c:pt>
                <c:pt idx="44">
                  <c:v>6.7220619999999995E-2</c:v>
                </c:pt>
                <c:pt idx="45">
                  <c:v>6.6091730000000001E-2</c:v>
                </c:pt>
                <c:pt idx="46">
                  <c:v>6.5005140000000003E-2</c:v>
                </c:pt>
                <c:pt idx="47">
                  <c:v>6.3958399999999999E-2</c:v>
                </c:pt>
                <c:pt idx="48">
                  <c:v>6.2949290000000005E-2</c:v>
                </c:pt>
                <c:pt idx="49">
                  <c:v>6.1975719999999998E-2</c:v>
                </c:pt>
                <c:pt idx="50">
                  <c:v>6.1035760000000001E-2</c:v>
                </c:pt>
                <c:pt idx="51">
                  <c:v>6.0127640000000003E-2</c:v>
                </c:pt>
                <c:pt idx="52">
                  <c:v>5.9249690000000001E-2</c:v>
                </c:pt>
                <c:pt idx="53">
                  <c:v>5.8400359999999998E-2</c:v>
                </c:pt>
                <c:pt idx="54">
                  <c:v>5.7578240000000003E-2</c:v>
                </c:pt>
                <c:pt idx="55">
                  <c:v>5.6781959999999999E-2</c:v>
                </c:pt>
                <c:pt idx="56">
                  <c:v>5.6010289999999997E-2</c:v>
                </c:pt>
                <c:pt idx="57">
                  <c:v>5.5262039999999998E-2</c:v>
                </c:pt>
                <c:pt idx="58">
                  <c:v>5.4536130000000002E-2</c:v>
                </c:pt>
                <c:pt idx="59">
                  <c:v>5.3831520000000001E-2</c:v>
                </c:pt>
                <c:pt idx="60">
                  <c:v>5.3147260000000002E-2</c:v>
                </c:pt>
                <c:pt idx="61">
                  <c:v>5.2482429999999997E-2</c:v>
                </c:pt>
                <c:pt idx="62">
                  <c:v>5.1836180000000003E-2</c:v>
                </c:pt>
                <c:pt idx="63">
                  <c:v>5.1207719999999998E-2</c:v>
                </c:pt>
                <c:pt idx="64">
                  <c:v>5.059628E-2</c:v>
                </c:pt>
                <c:pt idx="65">
                  <c:v>5.0001160000000003E-2</c:v>
                </c:pt>
                <c:pt idx="66">
                  <c:v>4.9421680000000003E-2</c:v>
                </c:pt>
                <c:pt idx="67">
                  <c:v>4.8857209999999998E-2</c:v>
                </c:pt>
                <c:pt idx="68">
                  <c:v>4.830715E-2</c:v>
                </c:pt>
                <c:pt idx="69">
                  <c:v>4.7770930000000003E-2</c:v>
                </c:pt>
                <c:pt idx="70">
                  <c:v>4.724801E-2</c:v>
                </c:pt>
                <c:pt idx="71">
                  <c:v>4.6737880000000002E-2</c:v>
                </c:pt>
                <c:pt idx="72">
                  <c:v>4.6240049999999998E-2</c:v>
                </c:pt>
                <c:pt idx="73">
                  <c:v>4.5754080000000003E-2</c:v>
                </c:pt>
                <c:pt idx="74">
                  <c:v>4.5279519999999997E-2</c:v>
                </c:pt>
                <c:pt idx="75">
                  <c:v>4.481595E-2</c:v>
                </c:pt>
                <c:pt idx="76">
                  <c:v>4.4362989999999998E-2</c:v>
                </c:pt>
                <c:pt idx="77">
                  <c:v>4.3920260000000003E-2</c:v>
                </c:pt>
                <c:pt idx="78">
                  <c:v>4.3487400000000002E-2</c:v>
                </c:pt>
                <c:pt idx="79">
                  <c:v>4.3064070000000003E-2</c:v>
                </c:pt>
                <c:pt idx="80">
                  <c:v>4.2649949999999999E-2</c:v>
                </c:pt>
                <c:pt idx="81">
                  <c:v>4.2244719999999999E-2</c:v>
                </c:pt>
                <c:pt idx="82">
                  <c:v>4.1848089999999998E-2</c:v>
                </c:pt>
                <c:pt idx="83">
                  <c:v>4.1459780000000002E-2</c:v>
                </c:pt>
                <c:pt idx="84">
                  <c:v>4.1079520000000001E-2</c:v>
                </c:pt>
                <c:pt idx="85">
                  <c:v>4.070704E-2</c:v>
                </c:pt>
                <c:pt idx="86">
                  <c:v>4.034211E-2</c:v>
                </c:pt>
                <c:pt idx="87">
                  <c:v>3.9984480000000003E-2</c:v>
                </c:pt>
                <c:pt idx="88">
                  <c:v>3.9633929999999998E-2</c:v>
                </c:pt>
                <c:pt idx="89">
                  <c:v>3.9290249999999999E-2</c:v>
                </c:pt>
                <c:pt idx="90">
                  <c:v>3.8953219999999997E-2</c:v>
                </c:pt>
                <c:pt idx="91">
                  <c:v>3.862264E-2</c:v>
                </c:pt>
                <c:pt idx="92">
                  <c:v>3.8298319999999997E-2</c:v>
                </c:pt>
                <c:pt idx="93">
                  <c:v>3.7980079999999999E-2</c:v>
                </c:pt>
                <c:pt idx="94">
                  <c:v>3.766775E-2</c:v>
                </c:pt>
                <c:pt idx="95">
                  <c:v>3.7361140000000001E-2</c:v>
                </c:pt>
                <c:pt idx="96">
                  <c:v>3.706011E-2</c:v>
                </c:pt>
                <c:pt idx="97">
                  <c:v>3.6764480000000002E-2</c:v>
                </c:pt>
                <c:pt idx="98">
                  <c:v>3.6474119999999999E-2</c:v>
                </c:pt>
                <c:pt idx="99">
                  <c:v>3.618888E-2</c:v>
                </c:pt>
                <c:pt idx="100">
                  <c:v>3.5908610000000001E-2</c:v>
                </c:pt>
                <c:pt idx="101">
                  <c:v>3.563318E-2</c:v>
                </c:pt>
                <c:pt idx="102">
                  <c:v>3.536247E-2</c:v>
                </c:pt>
                <c:pt idx="103">
                  <c:v>3.5096339999999997E-2</c:v>
                </c:pt>
                <c:pt idx="104">
                  <c:v>3.4834669999999998E-2</c:v>
                </c:pt>
                <c:pt idx="105">
                  <c:v>3.4577360000000001E-2</c:v>
                </c:pt>
                <c:pt idx="106">
                  <c:v>3.432429E-2</c:v>
                </c:pt>
                <c:pt idx="107">
                  <c:v>3.4075340000000003E-2</c:v>
                </c:pt>
                <c:pt idx="108">
                  <c:v>3.383042E-2</c:v>
                </c:pt>
                <c:pt idx="109">
                  <c:v>3.3589420000000002E-2</c:v>
                </c:pt>
                <c:pt idx="110">
                  <c:v>3.335225E-2</c:v>
                </c:pt>
                <c:pt idx="111">
                  <c:v>3.311882E-2</c:v>
                </c:pt>
                <c:pt idx="112">
                  <c:v>3.2889019999999998E-2</c:v>
                </c:pt>
                <c:pt idx="113">
                  <c:v>3.2662770000000001E-2</c:v>
                </c:pt>
                <c:pt idx="114">
                  <c:v>3.2439999999999997E-2</c:v>
                </c:pt>
                <c:pt idx="115">
                  <c:v>3.2220600000000002E-2</c:v>
                </c:pt>
                <c:pt idx="116">
                  <c:v>3.2004520000000002E-2</c:v>
                </c:pt>
                <c:pt idx="117">
                  <c:v>3.1791659999999999E-2</c:v>
                </c:pt>
                <c:pt idx="118">
                  <c:v>3.1581949999999998E-2</c:v>
                </c:pt>
                <c:pt idx="119">
                  <c:v>3.1375319999999998E-2</c:v>
                </c:pt>
                <c:pt idx="120">
                  <c:v>3.11717E-2</c:v>
                </c:pt>
                <c:pt idx="121">
                  <c:v>3.097103E-2</c:v>
                </c:pt>
                <c:pt idx="122">
                  <c:v>3.0773229999999999E-2</c:v>
                </c:pt>
                <c:pt idx="123">
                  <c:v>3.057824E-2</c:v>
                </c:pt>
                <c:pt idx="124">
                  <c:v>3.0386010000000001E-2</c:v>
                </c:pt>
                <c:pt idx="125">
                  <c:v>3.0196460000000001E-2</c:v>
                </c:pt>
                <c:pt idx="126">
                  <c:v>3.0009540000000001E-2</c:v>
                </c:pt>
                <c:pt idx="127">
                  <c:v>2.98252E-2</c:v>
                </c:pt>
                <c:pt idx="128">
                  <c:v>2.9643369999999999E-2</c:v>
                </c:pt>
                <c:pt idx="129">
                  <c:v>2.946402E-2</c:v>
                </c:pt>
                <c:pt idx="130">
                  <c:v>2.9287069999999998E-2</c:v>
                </c:pt>
                <c:pt idx="131">
                  <c:v>2.9112490000000001E-2</c:v>
                </c:pt>
                <c:pt idx="132">
                  <c:v>2.8940230000000001E-2</c:v>
                </c:pt>
                <c:pt idx="133">
                  <c:v>2.8770230000000001E-2</c:v>
                </c:pt>
                <c:pt idx="134">
                  <c:v>2.8602450000000001E-2</c:v>
                </c:pt>
                <c:pt idx="135">
                  <c:v>2.8436840000000001E-2</c:v>
                </c:pt>
                <c:pt idx="136">
                  <c:v>2.8273369999999999E-2</c:v>
                </c:pt>
                <c:pt idx="137">
                  <c:v>2.811199E-2</c:v>
                </c:pt>
                <c:pt idx="138">
                  <c:v>2.7952649999999999E-2</c:v>
                </c:pt>
                <c:pt idx="139">
                  <c:v>2.7795319999999998E-2</c:v>
                </c:pt>
                <c:pt idx="140">
                  <c:v>2.7639960000000002E-2</c:v>
                </c:pt>
                <c:pt idx="141">
                  <c:v>2.748652E-2</c:v>
                </c:pt>
                <c:pt idx="142">
                  <c:v>2.7334979999999998E-2</c:v>
                </c:pt>
                <c:pt idx="143">
                  <c:v>2.7185290000000001E-2</c:v>
                </c:pt>
                <c:pt idx="144">
                  <c:v>2.7037430000000001E-2</c:v>
                </c:pt>
                <c:pt idx="145">
                  <c:v>2.6891350000000001E-2</c:v>
                </c:pt>
                <c:pt idx="146">
                  <c:v>2.674702E-2</c:v>
                </c:pt>
                <c:pt idx="147">
                  <c:v>2.660442E-2</c:v>
                </c:pt>
                <c:pt idx="148">
                  <c:v>2.6463500000000001E-2</c:v>
                </c:pt>
                <c:pt idx="149">
                  <c:v>2.6324239999999999E-2</c:v>
                </c:pt>
                <c:pt idx="150">
                  <c:v>2.6186600000000001E-2</c:v>
                </c:pt>
                <c:pt idx="151">
                  <c:v>2.605056E-2</c:v>
                </c:pt>
                <c:pt idx="152">
                  <c:v>2.5916089999999999E-2</c:v>
                </c:pt>
                <c:pt idx="153">
                  <c:v>2.5783159999999999E-2</c:v>
                </c:pt>
                <c:pt idx="154">
                  <c:v>2.5651739999999999E-2</c:v>
                </c:pt>
                <c:pt idx="155">
                  <c:v>2.5521809999999999E-2</c:v>
                </c:pt>
                <c:pt idx="156">
                  <c:v>2.539334E-2</c:v>
                </c:pt>
                <c:pt idx="157">
                  <c:v>2.5266299999999998E-2</c:v>
                </c:pt>
                <c:pt idx="158">
                  <c:v>2.514067E-2</c:v>
                </c:pt>
                <c:pt idx="159">
                  <c:v>2.5016429999999999E-2</c:v>
                </c:pt>
                <c:pt idx="160">
                  <c:v>2.489355E-2</c:v>
                </c:pt>
                <c:pt idx="161">
                  <c:v>2.4771999999999999E-2</c:v>
                </c:pt>
                <c:pt idx="162">
                  <c:v>2.465177E-2</c:v>
                </c:pt>
                <c:pt idx="163">
                  <c:v>2.453284E-2</c:v>
                </c:pt>
                <c:pt idx="164">
                  <c:v>2.441517E-2</c:v>
                </c:pt>
                <c:pt idx="165">
                  <c:v>2.4298759999999999E-2</c:v>
                </c:pt>
                <c:pt idx="166">
                  <c:v>2.418358E-2</c:v>
                </c:pt>
                <c:pt idx="167">
                  <c:v>2.40696E-2</c:v>
                </c:pt>
                <c:pt idx="168">
                  <c:v>2.395682E-2</c:v>
                </c:pt>
                <c:pt idx="169">
                  <c:v>2.3845209999999999E-2</c:v>
                </c:pt>
                <c:pt idx="170">
                  <c:v>2.3734740000000001E-2</c:v>
                </c:pt>
                <c:pt idx="171">
                  <c:v>2.3625409999999999E-2</c:v>
                </c:pt>
                <c:pt idx="172">
                  <c:v>2.3517199999999999E-2</c:v>
                </c:pt>
                <c:pt idx="173">
                  <c:v>2.341008E-2</c:v>
                </c:pt>
                <c:pt idx="174">
                  <c:v>2.330405E-2</c:v>
                </c:pt>
                <c:pt idx="175">
                  <c:v>2.3199069999999999E-2</c:v>
                </c:pt>
                <c:pt idx="176">
                  <c:v>2.3095149999999998E-2</c:v>
                </c:pt>
                <c:pt idx="177">
                  <c:v>2.2992249999999999E-2</c:v>
                </c:pt>
                <c:pt idx="178">
                  <c:v>2.289037E-2</c:v>
                </c:pt>
                <c:pt idx="179">
                  <c:v>2.2789480000000001E-2</c:v>
                </c:pt>
                <c:pt idx="180">
                  <c:v>2.2689580000000001E-2</c:v>
                </c:pt>
                <c:pt idx="181">
                  <c:v>2.259065E-2</c:v>
                </c:pt>
                <c:pt idx="182">
                  <c:v>2.2492669999999999E-2</c:v>
                </c:pt>
                <c:pt idx="183">
                  <c:v>2.239563E-2</c:v>
                </c:pt>
                <c:pt idx="184">
                  <c:v>2.229952E-2</c:v>
                </c:pt>
                <c:pt idx="185">
                  <c:v>2.220432E-2</c:v>
                </c:pt>
                <c:pt idx="186">
                  <c:v>2.2110020000000001E-2</c:v>
                </c:pt>
                <c:pt idx="187">
                  <c:v>2.2016600000000001E-2</c:v>
                </c:pt>
                <c:pt idx="188">
                  <c:v>2.1924059999999999E-2</c:v>
                </c:pt>
                <c:pt idx="189">
                  <c:v>2.183237E-2</c:v>
                </c:pt>
                <c:pt idx="190">
                  <c:v>2.174154E-2</c:v>
                </c:pt>
                <c:pt idx="191">
                  <c:v>2.1651529999999999E-2</c:v>
                </c:pt>
                <c:pt idx="192">
                  <c:v>2.1562359999999999E-2</c:v>
                </c:pt>
                <c:pt idx="193">
                  <c:v>2.1473989999999998E-2</c:v>
                </c:pt>
                <c:pt idx="194">
                  <c:v>2.138642E-2</c:v>
                </c:pt>
                <c:pt idx="195">
                  <c:v>2.1299640000000002E-2</c:v>
                </c:pt>
                <c:pt idx="196">
                  <c:v>2.1213639999999999E-2</c:v>
                </c:pt>
                <c:pt idx="197">
                  <c:v>2.1128399999999999E-2</c:v>
                </c:pt>
                <c:pt idx="198">
                  <c:v>2.1043920000000001E-2</c:v>
                </c:pt>
                <c:pt idx="199">
                  <c:v>2.096019E-2</c:v>
                </c:pt>
                <c:pt idx="200">
                  <c:v>2.087719E-2</c:v>
                </c:pt>
                <c:pt idx="201">
                  <c:v>2.0794920000000001E-2</c:v>
                </c:pt>
                <c:pt idx="202">
                  <c:v>2.071336E-2</c:v>
                </c:pt>
                <c:pt idx="203">
                  <c:v>2.063251E-2</c:v>
                </c:pt>
                <c:pt idx="204">
                  <c:v>2.0552359999999999E-2</c:v>
                </c:pt>
                <c:pt idx="205">
                  <c:v>2.0472890000000001E-2</c:v>
                </c:pt>
                <c:pt idx="206">
                  <c:v>2.0394099999999998E-2</c:v>
                </c:pt>
                <c:pt idx="207">
                  <c:v>2.0315969999999999E-2</c:v>
                </c:pt>
                <c:pt idx="208">
                  <c:v>2.0238510000000001E-2</c:v>
                </c:pt>
                <c:pt idx="209">
                  <c:v>2.0161700000000001E-2</c:v>
                </c:pt>
                <c:pt idx="210">
                  <c:v>2.0085530000000001E-2</c:v>
                </c:pt>
                <c:pt idx="211">
                  <c:v>2.001E-2</c:v>
                </c:pt>
                <c:pt idx="212">
                  <c:v>1.9935089999999999E-2</c:v>
                </c:pt>
                <c:pt idx="213">
                  <c:v>1.9860800000000001E-2</c:v>
                </c:pt>
                <c:pt idx="214">
                  <c:v>1.978713E-2</c:v>
                </c:pt>
                <c:pt idx="215">
                  <c:v>1.971405E-2</c:v>
                </c:pt>
                <c:pt idx="216">
                  <c:v>1.9641570000000001E-2</c:v>
                </c:pt>
                <c:pt idx="217">
                  <c:v>1.9569670000000001E-2</c:v>
                </c:pt>
                <c:pt idx="218">
                  <c:v>1.9498359999999999E-2</c:v>
                </c:pt>
                <c:pt idx="219">
                  <c:v>1.9427610000000001E-2</c:v>
                </c:pt>
                <c:pt idx="220">
                  <c:v>1.9357429999999998E-2</c:v>
                </c:pt>
                <c:pt idx="221">
                  <c:v>1.9287820000000001E-2</c:v>
                </c:pt>
                <c:pt idx="222">
                  <c:v>1.921875E-2</c:v>
                </c:pt>
                <c:pt idx="223">
                  <c:v>1.9150219999999999E-2</c:v>
                </c:pt>
                <c:pt idx="224">
                  <c:v>1.908224E-2</c:v>
                </c:pt>
                <c:pt idx="225">
                  <c:v>1.9014779999999998E-2</c:v>
                </c:pt>
                <c:pt idx="226">
                  <c:v>1.8947849999999999E-2</c:v>
                </c:pt>
                <c:pt idx="227">
                  <c:v>1.8881439999999999E-2</c:v>
                </c:pt>
                <c:pt idx="228">
                  <c:v>1.8815539999999999E-2</c:v>
                </c:pt>
                <c:pt idx="229">
                  <c:v>1.875015E-2</c:v>
                </c:pt>
                <c:pt idx="230">
                  <c:v>1.8685259999999999E-2</c:v>
                </c:pt>
                <c:pt idx="231">
                  <c:v>1.8620859999999999E-2</c:v>
                </c:pt>
                <c:pt idx="232">
                  <c:v>1.8556949999999999E-2</c:v>
                </c:pt>
                <c:pt idx="233">
                  <c:v>1.8493519999999999E-2</c:v>
                </c:pt>
                <c:pt idx="234">
                  <c:v>1.843057E-2</c:v>
                </c:pt>
                <c:pt idx="235">
                  <c:v>1.836809E-2</c:v>
                </c:pt>
                <c:pt idx="236">
                  <c:v>1.8306070000000001E-2</c:v>
                </c:pt>
                <c:pt idx="237">
                  <c:v>1.824452E-2</c:v>
                </c:pt>
                <c:pt idx="238">
                  <c:v>1.8183419999999999E-2</c:v>
                </c:pt>
                <c:pt idx="239">
                  <c:v>1.812277E-2</c:v>
                </c:pt>
                <c:pt idx="240">
                  <c:v>1.8062559999999998E-2</c:v>
                </c:pt>
                <c:pt idx="241">
                  <c:v>1.8002799999999999E-2</c:v>
                </c:pt>
                <c:pt idx="242">
                  <c:v>1.794347E-2</c:v>
                </c:pt>
                <c:pt idx="243">
                  <c:v>1.7884560000000001E-2</c:v>
                </c:pt>
                <c:pt idx="244">
                  <c:v>1.7826089999999999E-2</c:v>
                </c:pt>
                <c:pt idx="245">
                  <c:v>1.7768030000000001E-2</c:v>
                </c:pt>
                <c:pt idx="246">
                  <c:v>1.7710389999999999E-2</c:v>
                </c:pt>
                <c:pt idx="247">
                  <c:v>1.7653160000000001E-2</c:v>
                </c:pt>
                <c:pt idx="248">
                  <c:v>1.759633E-2</c:v>
                </c:pt>
                <c:pt idx="249">
                  <c:v>1.7539909999999999E-2</c:v>
                </c:pt>
                <c:pt idx="250">
                  <c:v>1.748388E-2</c:v>
                </c:pt>
                <c:pt idx="251">
                  <c:v>1.7428249999999999E-2</c:v>
                </c:pt>
                <c:pt idx="252">
                  <c:v>1.7373E-2</c:v>
                </c:pt>
                <c:pt idx="253">
                  <c:v>1.7318139999999999E-2</c:v>
                </c:pt>
                <c:pt idx="254">
                  <c:v>1.726366E-2</c:v>
                </c:pt>
                <c:pt idx="255">
                  <c:v>1.7209559999999999E-2</c:v>
                </c:pt>
                <c:pt idx="256">
                  <c:v>1.7155819999999999E-2</c:v>
                </c:pt>
                <c:pt idx="257">
                  <c:v>1.710246E-2</c:v>
                </c:pt>
                <c:pt idx="258">
                  <c:v>1.7049459999999999E-2</c:v>
                </c:pt>
                <c:pt idx="259">
                  <c:v>1.6996819999999999E-2</c:v>
                </c:pt>
                <c:pt idx="260">
                  <c:v>1.6944540000000001E-2</c:v>
                </c:pt>
                <c:pt idx="261">
                  <c:v>1.6892600000000001E-2</c:v>
                </c:pt>
                <c:pt idx="262">
                  <c:v>1.6841020000000002E-2</c:v>
                </c:pt>
                <c:pt idx="263">
                  <c:v>1.6789780000000001E-2</c:v>
                </c:pt>
                <c:pt idx="264">
                  <c:v>1.6738889999999999E-2</c:v>
                </c:pt>
                <c:pt idx="265">
                  <c:v>1.6688330000000001E-2</c:v>
                </c:pt>
                <c:pt idx="266">
                  <c:v>1.6638110000000001E-2</c:v>
                </c:pt>
                <c:pt idx="267">
                  <c:v>1.6588220000000001E-2</c:v>
                </c:pt>
                <c:pt idx="268">
                  <c:v>1.6538649999999998E-2</c:v>
                </c:pt>
                <c:pt idx="269">
                  <c:v>1.6489420000000001E-2</c:v>
                </c:pt>
                <c:pt idx="270">
                  <c:v>1.64405E-2</c:v>
                </c:pt>
                <c:pt idx="271">
                  <c:v>1.6391900000000001E-2</c:v>
                </c:pt>
                <c:pt idx="272">
                  <c:v>1.6343610000000001E-2</c:v>
                </c:pt>
                <c:pt idx="273">
                  <c:v>1.629564E-2</c:v>
                </c:pt>
                <c:pt idx="274">
                  <c:v>1.624797E-2</c:v>
                </c:pt>
                <c:pt idx="275">
                  <c:v>1.6200610000000001E-2</c:v>
                </c:pt>
                <c:pt idx="276">
                  <c:v>1.6153549999999999E-2</c:v>
                </c:pt>
                <c:pt idx="277">
                  <c:v>1.6106800000000001E-2</c:v>
                </c:pt>
                <c:pt idx="278">
                  <c:v>1.6060330000000001E-2</c:v>
                </c:pt>
                <c:pt idx="279">
                  <c:v>1.601416E-2</c:v>
                </c:pt>
                <c:pt idx="280">
                  <c:v>1.5968280000000001E-2</c:v>
                </c:pt>
                <c:pt idx="281">
                  <c:v>1.592269E-2</c:v>
                </c:pt>
                <c:pt idx="282">
                  <c:v>1.5877390000000002E-2</c:v>
                </c:pt>
                <c:pt idx="283">
                  <c:v>1.583236E-2</c:v>
                </c:pt>
                <c:pt idx="284">
                  <c:v>1.5787619999999999E-2</c:v>
                </c:pt>
                <c:pt idx="285">
                  <c:v>1.5743150000000001E-2</c:v>
                </c:pt>
                <c:pt idx="286">
                  <c:v>1.569895E-2</c:v>
                </c:pt>
                <c:pt idx="287">
                  <c:v>1.565503E-2</c:v>
                </c:pt>
                <c:pt idx="288">
                  <c:v>1.5611369999999999E-2</c:v>
                </c:pt>
                <c:pt idx="289">
                  <c:v>1.556799E-2</c:v>
                </c:pt>
                <c:pt idx="290">
                  <c:v>1.552486E-2</c:v>
                </c:pt>
                <c:pt idx="291">
                  <c:v>1.5481999999999999E-2</c:v>
                </c:pt>
                <c:pt idx="292">
                  <c:v>1.5439390000000001E-2</c:v>
                </c:pt>
                <c:pt idx="293">
                  <c:v>1.5397040000000001E-2</c:v>
                </c:pt>
                <c:pt idx="294">
                  <c:v>1.5354949999999999E-2</c:v>
                </c:pt>
                <c:pt idx="295">
                  <c:v>1.53131E-2</c:v>
                </c:pt>
                <c:pt idx="296">
                  <c:v>1.527151E-2</c:v>
                </c:pt>
                <c:pt idx="297">
                  <c:v>1.523016E-2</c:v>
                </c:pt>
                <c:pt idx="298">
                  <c:v>1.5189060000000001E-2</c:v>
                </c:pt>
                <c:pt idx="299">
                  <c:v>1.5148200000000001E-2</c:v>
                </c:pt>
                <c:pt idx="300">
                  <c:v>1.5107580000000001E-2</c:v>
                </c:pt>
                <c:pt idx="301">
                  <c:v>1.5067189999999999E-2</c:v>
                </c:pt>
                <c:pt idx="302">
                  <c:v>1.502704E-2</c:v>
                </c:pt>
                <c:pt idx="303">
                  <c:v>1.498713E-2</c:v>
                </c:pt>
                <c:pt idx="304">
                  <c:v>1.4947449999999999E-2</c:v>
                </c:pt>
                <c:pt idx="305">
                  <c:v>1.4907999999999999E-2</c:v>
                </c:pt>
                <c:pt idx="306">
                  <c:v>1.486877E-2</c:v>
                </c:pt>
                <c:pt idx="307">
                  <c:v>1.4829770000000001E-2</c:v>
                </c:pt>
                <c:pt idx="308">
                  <c:v>1.479099E-2</c:v>
                </c:pt>
                <c:pt idx="309">
                  <c:v>1.475243E-2</c:v>
                </c:pt>
                <c:pt idx="310">
                  <c:v>1.4714100000000001E-2</c:v>
                </c:pt>
                <c:pt idx="311">
                  <c:v>1.467598E-2</c:v>
                </c:pt>
                <c:pt idx="312">
                  <c:v>1.463807E-2</c:v>
                </c:pt>
                <c:pt idx="313">
                  <c:v>1.460038E-2</c:v>
                </c:pt>
                <c:pt idx="314">
                  <c:v>1.45629E-2</c:v>
                </c:pt>
                <c:pt idx="315">
                  <c:v>1.4525629999999999E-2</c:v>
                </c:pt>
                <c:pt idx="316">
                  <c:v>1.4488569999999999E-2</c:v>
                </c:pt>
                <c:pt idx="317">
                  <c:v>1.4451719999999999E-2</c:v>
                </c:pt>
                <c:pt idx="318">
                  <c:v>1.441507E-2</c:v>
                </c:pt>
                <c:pt idx="319">
                  <c:v>1.437862E-2</c:v>
                </c:pt>
                <c:pt idx="320">
                  <c:v>1.434237E-2</c:v>
                </c:pt>
                <c:pt idx="321">
                  <c:v>1.4306320000000001E-2</c:v>
                </c:pt>
                <c:pt idx="322">
                  <c:v>1.427047E-2</c:v>
                </c:pt>
                <c:pt idx="323">
                  <c:v>1.423482E-2</c:v>
                </c:pt>
                <c:pt idx="324">
                  <c:v>1.4199349999999999E-2</c:v>
                </c:pt>
                <c:pt idx="325">
                  <c:v>1.4164090000000001E-2</c:v>
                </c:pt>
                <c:pt idx="326">
                  <c:v>1.4129009999999999E-2</c:v>
                </c:pt>
                <c:pt idx="327">
                  <c:v>1.409412E-2</c:v>
                </c:pt>
                <c:pt idx="328">
                  <c:v>1.405942E-2</c:v>
                </c:pt>
                <c:pt idx="329">
                  <c:v>1.40249E-2</c:v>
                </c:pt>
                <c:pt idx="330">
                  <c:v>1.3990570000000001E-2</c:v>
                </c:pt>
                <c:pt idx="331">
                  <c:v>1.3956420000000001E-2</c:v>
                </c:pt>
                <c:pt idx="332">
                  <c:v>1.3922459999999999E-2</c:v>
                </c:pt>
                <c:pt idx="333">
                  <c:v>1.3888670000000001E-2</c:v>
                </c:pt>
                <c:pt idx="334">
                  <c:v>1.3855060000000001E-2</c:v>
                </c:pt>
                <c:pt idx="335">
                  <c:v>1.382163E-2</c:v>
                </c:pt>
                <c:pt idx="336">
                  <c:v>1.3788379999999999E-2</c:v>
                </c:pt>
                <c:pt idx="337">
                  <c:v>1.375529E-2</c:v>
                </c:pt>
                <c:pt idx="338">
                  <c:v>1.3722389999999999E-2</c:v>
                </c:pt>
                <c:pt idx="339">
                  <c:v>1.3689649999999999E-2</c:v>
                </c:pt>
                <c:pt idx="340">
                  <c:v>1.365708E-2</c:v>
                </c:pt>
                <c:pt idx="341">
                  <c:v>1.362468E-2</c:v>
                </c:pt>
                <c:pt idx="342">
                  <c:v>1.3592450000000001E-2</c:v>
                </c:pt>
                <c:pt idx="343">
                  <c:v>1.356038E-2</c:v>
                </c:pt>
                <c:pt idx="344">
                  <c:v>1.3528480000000001E-2</c:v>
                </c:pt>
                <c:pt idx="345">
                  <c:v>1.349674E-2</c:v>
                </c:pt>
                <c:pt idx="346">
                  <c:v>1.346517E-2</c:v>
                </c:pt>
                <c:pt idx="347">
                  <c:v>1.343375E-2</c:v>
                </c:pt>
                <c:pt idx="348">
                  <c:v>1.340249E-2</c:v>
                </c:pt>
                <c:pt idx="349">
                  <c:v>1.337139E-2</c:v>
                </c:pt>
                <c:pt idx="350">
                  <c:v>1.334045E-2</c:v>
                </c:pt>
                <c:pt idx="351">
                  <c:v>1.3309659999999999E-2</c:v>
                </c:pt>
                <c:pt idx="352">
                  <c:v>1.3279030000000001E-2</c:v>
                </c:pt>
                <c:pt idx="353">
                  <c:v>1.324855E-2</c:v>
                </c:pt>
                <c:pt idx="354">
                  <c:v>1.3218229999999999E-2</c:v>
                </c:pt>
                <c:pt idx="355">
                  <c:v>1.318805E-2</c:v>
                </c:pt>
                <c:pt idx="356">
                  <c:v>1.3158019999999999E-2</c:v>
                </c:pt>
                <c:pt idx="357">
                  <c:v>1.312814E-2</c:v>
                </c:pt>
                <c:pt idx="358">
                  <c:v>1.309841E-2</c:v>
                </c:pt>
                <c:pt idx="359">
                  <c:v>1.306883E-2</c:v>
                </c:pt>
                <c:pt idx="360">
                  <c:v>1.303939E-2</c:v>
                </c:pt>
                <c:pt idx="361">
                  <c:v>1.301009E-2</c:v>
                </c:pt>
                <c:pt idx="362">
                  <c:v>1.298094E-2</c:v>
                </c:pt>
                <c:pt idx="363">
                  <c:v>1.295193E-2</c:v>
                </c:pt>
                <c:pt idx="364">
                  <c:v>1.292306E-2</c:v>
                </c:pt>
                <c:pt idx="365">
                  <c:v>1.2894330000000001E-2</c:v>
                </c:pt>
                <c:pt idx="366">
                  <c:v>1.2865730000000001E-2</c:v>
                </c:pt>
                <c:pt idx="367">
                  <c:v>1.283728E-2</c:v>
                </c:pt>
                <c:pt idx="368">
                  <c:v>1.2808959999999999E-2</c:v>
                </c:pt>
                <c:pt idx="369">
                  <c:v>1.278078E-2</c:v>
                </c:pt>
                <c:pt idx="370">
                  <c:v>1.275273E-2</c:v>
                </c:pt>
                <c:pt idx="371">
                  <c:v>1.272481E-2</c:v>
                </c:pt>
                <c:pt idx="372">
                  <c:v>1.269703E-2</c:v>
                </c:pt>
                <c:pt idx="373">
                  <c:v>1.2669379999999999E-2</c:v>
                </c:pt>
                <c:pt idx="374">
                  <c:v>1.264186E-2</c:v>
                </c:pt>
                <c:pt idx="375">
                  <c:v>1.2614469999999999E-2</c:v>
                </c:pt>
                <c:pt idx="376">
                  <c:v>1.258721E-2</c:v>
                </c:pt>
                <c:pt idx="377">
                  <c:v>1.256007E-2</c:v>
                </c:pt>
                <c:pt idx="378">
                  <c:v>1.253307E-2</c:v>
                </c:pt>
                <c:pt idx="379">
                  <c:v>1.250618E-2</c:v>
                </c:pt>
                <c:pt idx="380">
                  <c:v>1.247943E-2</c:v>
                </c:pt>
                <c:pt idx="381">
                  <c:v>1.245279E-2</c:v>
                </c:pt>
                <c:pt idx="382">
                  <c:v>1.242628E-2</c:v>
                </c:pt>
                <c:pt idx="383">
                  <c:v>1.23999E-2</c:v>
                </c:pt>
                <c:pt idx="384">
                  <c:v>1.237363E-2</c:v>
                </c:pt>
                <c:pt idx="385">
                  <c:v>1.2347479999999999E-2</c:v>
                </c:pt>
                <c:pt idx="386">
                  <c:v>1.2321459999999999E-2</c:v>
                </c:pt>
                <c:pt idx="387">
                  <c:v>1.2295550000000001E-2</c:v>
                </c:pt>
                <c:pt idx="388">
                  <c:v>1.2269759999999999E-2</c:v>
                </c:pt>
                <c:pt idx="389">
                  <c:v>1.2244089999999999E-2</c:v>
                </c:pt>
                <c:pt idx="390">
                  <c:v>1.221853E-2</c:v>
                </c:pt>
                <c:pt idx="391">
                  <c:v>1.219309E-2</c:v>
                </c:pt>
                <c:pt idx="392">
                  <c:v>1.216776E-2</c:v>
                </c:pt>
                <c:pt idx="393">
                  <c:v>1.214255E-2</c:v>
                </c:pt>
                <c:pt idx="394">
                  <c:v>1.211745E-2</c:v>
                </c:pt>
                <c:pt idx="395">
                  <c:v>1.2092469999999999E-2</c:v>
                </c:pt>
                <c:pt idx="396">
                  <c:v>1.206759E-2</c:v>
                </c:pt>
                <c:pt idx="397">
                  <c:v>1.2042819999999999E-2</c:v>
                </c:pt>
                <c:pt idx="398">
                  <c:v>1.201817E-2</c:v>
                </c:pt>
                <c:pt idx="399">
                  <c:v>1.199362E-2</c:v>
                </c:pt>
                <c:pt idx="400">
                  <c:v>1.1969189999999999E-2</c:v>
                </c:pt>
                <c:pt idx="401">
                  <c:v>1.194486E-2</c:v>
                </c:pt>
                <c:pt idx="402">
                  <c:v>1.192063E-2</c:v>
                </c:pt>
                <c:pt idx="403">
                  <c:v>1.1896520000000001E-2</c:v>
                </c:pt>
                <c:pt idx="404">
                  <c:v>1.1872509999999999E-2</c:v>
                </c:pt>
                <c:pt idx="405">
                  <c:v>1.1848600000000001E-2</c:v>
                </c:pt>
                <c:pt idx="406">
                  <c:v>1.18248E-2</c:v>
                </c:pt>
                <c:pt idx="407">
                  <c:v>1.18011E-2</c:v>
                </c:pt>
                <c:pt idx="408">
                  <c:v>1.17775E-2</c:v>
                </c:pt>
                <c:pt idx="409">
                  <c:v>1.175401E-2</c:v>
                </c:pt>
                <c:pt idx="410">
                  <c:v>1.1730610000000001E-2</c:v>
                </c:pt>
                <c:pt idx="411">
                  <c:v>1.170732E-2</c:v>
                </c:pt>
                <c:pt idx="412">
                  <c:v>1.1684129999999999E-2</c:v>
                </c:pt>
                <c:pt idx="413">
                  <c:v>1.1661029999999999E-2</c:v>
                </c:pt>
                <c:pt idx="414">
                  <c:v>1.1638040000000001E-2</c:v>
                </c:pt>
                <c:pt idx="415">
                  <c:v>1.1615139999999999E-2</c:v>
                </c:pt>
                <c:pt idx="416">
                  <c:v>1.159234E-2</c:v>
                </c:pt>
                <c:pt idx="417">
                  <c:v>1.1569640000000001E-2</c:v>
                </c:pt>
                <c:pt idx="418">
                  <c:v>1.154703E-2</c:v>
                </c:pt>
                <c:pt idx="419">
                  <c:v>1.152452E-2</c:v>
                </c:pt>
                <c:pt idx="420">
                  <c:v>1.1502099999999999E-2</c:v>
                </c:pt>
                <c:pt idx="421">
                  <c:v>1.147978E-2</c:v>
                </c:pt>
                <c:pt idx="422">
                  <c:v>1.145755E-2</c:v>
                </c:pt>
                <c:pt idx="423">
                  <c:v>1.143541E-2</c:v>
                </c:pt>
                <c:pt idx="424">
                  <c:v>1.1413370000000001E-2</c:v>
                </c:pt>
                <c:pt idx="425">
                  <c:v>1.1391409999999999E-2</c:v>
                </c:pt>
                <c:pt idx="426">
                  <c:v>1.1369550000000001E-2</c:v>
                </c:pt>
                <c:pt idx="427">
                  <c:v>1.134778E-2</c:v>
                </c:pt>
                <c:pt idx="428">
                  <c:v>1.13261E-2</c:v>
                </c:pt>
                <c:pt idx="429">
                  <c:v>1.130451E-2</c:v>
                </c:pt>
                <c:pt idx="430">
                  <c:v>1.128301E-2</c:v>
                </c:pt>
                <c:pt idx="431">
                  <c:v>1.126159E-2</c:v>
                </c:pt>
                <c:pt idx="432">
                  <c:v>1.124026E-2</c:v>
                </c:pt>
                <c:pt idx="433">
                  <c:v>1.121902E-2</c:v>
                </c:pt>
                <c:pt idx="434">
                  <c:v>1.119787E-2</c:v>
                </c:pt>
                <c:pt idx="435">
                  <c:v>1.1176800000000001E-2</c:v>
                </c:pt>
                <c:pt idx="436">
                  <c:v>1.115582E-2</c:v>
                </c:pt>
                <c:pt idx="437">
                  <c:v>1.113492E-2</c:v>
                </c:pt>
                <c:pt idx="438">
                  <c:v>1.111411E-2</c:v>
                </c:pt>
                <c:pt idx="439">
                  <c:v>1.109338E-2</c:v>
                </c:pt>
                <c:pt idx="440">
                  <c:v>1.1072729999999999E-2</c:v>
                </c:pt>
                <c:pt idx="441">
                  <c:v>1.105217E-2</c:v>
                </c:pt>
                <c:pt idx="442">
                  <c:v>1.103169E-2</c:v>
                </c:pt>
                <c:pt idx="443">
                  <c:v>1.101129E-2</c:v>
                </c:pt>
                <c:pt idx="444">
                  <c:v>1.0990969999999999E-2</c:v>
                </c:pt>
                <c:pt idx="445">
                  <c:v>1.097073E-2</c:v>
                </c:pt>
                <c:pt idx="446">
                  <c:v>1.095058E-2</c:v>
                </c:pt>
                <c:pt idx="447">
                  <c:v>1.0930499999999999E-2</c:v>
                </c:pt>
                <c:pt idx="448">
                  <c:v>1.09105E-2</c:v>
                </c:pt>
                <c:pt idx="449">
                  <c:v>1.089058E-2</c:v>
                </c:pt>
                <c:pt idx="450">
                  <c:v>1.087074E-2</c:v>
                </c:pt>
                <c:pt idx="451">
                  <c:v>1.085098E-2</c:v>
                </c:pt>
                <c:pt idx="452">
                  <c:v>1.083129E-2</c:v>
                </c:pt>
                <c:pt idx="453">
                  <c:v>1.0811680000000001E-2</c:v>
                </c:pt>
                <c:pt idx="454">
                  <c:v>1.079215E-2</c:v>
                </c:pt>
                <c:pt idx="455">
                  <c:v>1.077269E-2</c:v>
                </c:pt>
                <c:pt idx="456">
                  <c:v>1.075331E-2</c:v>
                </c:pt>
                <c:pt idx="457">
                  <c:v>1.0734E-2</c:v>
                </c:pt>
                <c:pt idx="458">
                  <c:v>1.071477E-2</c:v>
                </c:pt>
                <c:pt idx="459">
                  <c:v>1.0695609999999999E-2</c:v>
                </c:pt>
                <c:pt idx="460">
                  <c:v>1.067653E-2</c:v>
                </c:pt>
                <c:pt idx="461">
                  <c:v>1.065752E-2</c:v>
                </c:pt>
                <c:pt idx="462">
                  <c:v>1.063858E-2</c:v>
                </c:pt>
                <c:pt idx="463">
                  <c:v>1.0619709999999999E-2</c:v>
                </c:pt>
                <c:pt idx="464">
                  <c:v>1.060092E-2</c:v>
                </c:pt>
                <c:pt idx="465">
                  <c:v>1.05822E-2</c:v>
                </c:pt>
                <c:pt idx="466">
                  <c:v>1.056355E-2</c:v>
                </c:pt>
                <c:pt idx="467">
                  <c:v>1.0544960000000001E-2</c:v>
                </c:pt>
                <c:pt idx="468">
                  <c:v>1.052645E-2</c:v>
                </c:pt>
                <c:pt idx="469">
                  <c:v>1.050801E-2</c:v>
                </c:pt>
                <c:pt idx="470">
                  <c:v>1.048964E-2</c:v>
                </c:pt>
                <c:pt idx="471">
                  <c:v>1.0471340000000001E-2</c:v>
                </c:pt>
                <c:pt idx="472">
                  <c:v>1.045311E-2</c:v>
                </c:pt>
                <c:pt idx="473">
                  <c:v>1.043494E-2</c:v>
                </c:pt>
                <c:pt idx="474">
                  <c:v>1.041684E-2</c:v>
                </c:pt>
                <c:pt idx="475">
                  <c:v>1.039881E-2</c:v>
                </c:pt>
                <c:pt idx="476">
                  <c:v>1.038085E-2</c:v>
                </c:pt>
                <c:pt idx="477">
                  <c:v>1.0362949999999999E-2</c:v>
                </c:pt>
                <c:pt idx="478">
                  <c:v>1.0345119999999999E-2</c:v>
                </c:pt>
                <c:pt idx="479">
                  <c:v>1.0327360000000001E-2</c:v>
                </c:pt>
                <c:pt idx="480">
                  <c:v>1.030966E-2</c:v>
                </c:pt>
                <c:pt idx="481">
                  <c:v>1.0292020000000001E-2</c:v>
                </c:pt>
                <c:pt idx="482">
                  <c:v>1.0274459999999999E-2</c:v>
                </c:pt>
                <c:pt idx="483">
                  <c:v>1.0256950000000001E-2</c:v>
                </c:pt>
                <c:pt idx="484">
                  <c:v>1.023951E-2</c:v>
                </c:pt>
                <c:pt idx="485">
                  <c:v>1.0222129999999999E-2</c:v>
                </c:pt>
                <c:pt idx="486">
                  <c:v>1.020482E-2</c:v>
                </c:pt>
                <c:pt idx="487">
                  <c:v>1.018757E-2</c:v>
                </c:pt>
                <c:pt idx="488">
                  <c:v>1.017038E-2</c:v>
                </c:pt>
                <c:pt idx="489">
                  <c:v>1.0153250000000001E-2</c:v>
                </c:pt>
                <c:pt idx="490">
                  <c:v>1.013619E-2</c:v>
                </c:pt>
                <c:pt idx="491">
                  <c:v>1.011918E-2</c:v>
                </c:pt>
                <c:pt idx="492">
                  <c:v>1.010224E-2</c:v>
                </c:pt>
                <c:pt idx="493">
                  <c:v>1.008536E-2</c:v>
                </c:pt>
                <c:pt idx="494">
                  <c:v>1.0068540000000001E-2</c:v>
                </c:pt>
                <c:pt idx="495">
                  <c:v>1.005178E-2</c:v>
                </c:pt>
                <c:pt idx="496">
                  <c:v>1.003508E-2</c:v>
                </c:pt>
                <c:pt idx="497">
                  <c:v>1.001844E-2</c:v>
                </c:pt>
                <c:pt idx="498">
                  <c:v>1.000186E-2</c:v>
                </c:pt>
                <c:pt idx="499">
                  <c:v>9.9853330000000007E-3</c:v>
                </c:pt>
                <c:pt idx="500">
                  <c:v>9.968869E-3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CC-694E-B0F1-EC7D5BAA8374}"/>
            </c:ext>
          </c:extLst>
        </c:ser>
        <c:ser>
          <c:idx val="1"/>
          <c:order val="1"/>
          <c:tx>
            <c:strRef>
              <c:f>'220'!$M$1</c:f>
              <c:strCache>
                <c:ptCount val="1"/>
                <c:pt idx="0">
                  <c:v>Gauss-Seidel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'220'!$K$2:$K$502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'220'!$M$2:$M$502</c:f>
              <c:numCache>
                <c:formatCode>0.00E+00</c:formatCode>
                <c:ptCount val="501"/>
                <c:pt idx="0">
                  <c:v>1</c:v>
                </c:pt>
                <c:pt idx="1">
                  <c:v>0.57812600000000003</c:v>
                </c:pt>
                <c:pt idx="2">
                  <c:v>0.3913778</c:v>
                </c:pt>
                <c:pt idx="3">
                  <c:v>0.29564780000000002</c:v>
                </c:pt>
                <c:pt idx="4">
                  <c:v>0.23940739999999999</c:v>
                </c:pt>
                <c:pt idx="5">
                  <c:v>0.20264889999999999</c:v>
                </c:pt>
                <c:pt idx="6">
                  <c:v>0.17669080000000001</c:v>
                </c:pt>
                <c:pt idx="7">
                  <c:v>0.1573078</c:v>
                </c:pt>
                <c:pt idx="8">
                  <c:v>0.14222650000000001</c:v>
                </c:pt>
                <c:pt idx="9">
                  <c:v>0.1301194</c:v>
                </c:pt>
                <c:pt idx="10">
                  <c:v>0.1201595</c:v>
                </c:pt>
                <c:pt idx="11">
                  <c:v>0.1118036</c:v>
                </c:pt>
                <c:pt idx="12">
                  <c:v>0.1046802</c:v>
                </c:pt>
                <c:pt idx="13">
                  <c:v>9.8525559999999998E-2</c:v>
                </c:pt>
                <c:pt idx="14">
                  <c:v>9.3147590000000002E-2</c:v>
                </c:pt>
                <c:pt idx="15">
                  <c:v>8.8402510000000004E-2</c:v>
                </c:pt>
                <c:pt idx="16">
                  <c:v>8.4180560000000001E-2</c:v>
                </c:pt>
                <c:pt idx="17">
                  <c:v>8.0396400000000007E-2</c:v>
                </c:pt>
                <c:pt idx="18">
                  <c:v>7.6982640000000005E-2</c:v>
                </c:pt>
                <c:pt idx="19">
                  <c:v>7.3885270000000003E-2</c:v>
                </c:pt>
                <c:pt idx="20">
                  <c:v>7.1060479999999995E-2</c:v>
                </c:pt>
                <c:pt idx="21">
                  <c:v>6.8472359999999996E-2</c:v>
                </c:pt>
                <c:pt idx="22">
                  <c:v>6.6091140000000007E-2</c:v>
                </c:pt>
                <c:pt idx="23">
                  <c:v>6.3891950000000003E-2</c:v>
                </c:pt>
                <c:pt idx="24">
                  <c:v>6.1853810000000002E-2</c:v>
                </c:pt>
                <c:pt idx="25">
                  <c:v>5.9958930000000001E-2</c:v>
                </c:pt>
                <c:pt idx="26">
                  <c:v>5.819208E-2</c:v>
                </c:pt>
                <c:pt idx="27">
                  <c:v>5.6540159999999999E-2</c:v>
                </c:pt>
                <c:pt idx="28">
                  <c:v>5.4991850000000002E-2</c:v>
                </c:pt>
                <c:pt idx="29">
                  <c:v>5.3537269999999998E-2</c:v>
                </c:pt>
                <c:pt idx="30">
                  <c:v>5.21678E-2</c:v>
                </c:pt>
                <c:pt idx="31">
                  <c:v>5.0875869999999997E-2</c:v>
                </c:pt>
                <c:pt idx="32">
                  <c:v>4.9654789999999997E-2</c:v>
                </c:pt>
                <c:pt idx="33">
                  <c:v>4.8498640000000003E-2</c:v>
                </c:pt>
                <c:pt idx="34">
                  <c:v>4.7402149999999997E-2</c:v>
                </c:pt>
                <c:pt idx="35">
                  <c:v>4.636063E-2</c:v>
                </c:pt>
                <c:pt idx="36">
                  <c:v>4.5369850000000003E-2</c:v>
                </c:pt>
                <c:pt idx="37">
                  <c:v>4.4426050000000002E-2</c:v>
                </c:pt>
                <c:pt idx="38">
                  <c:v>4.3525809999999998E-2</c:v>
                </c:pt>
                <c:pt idx="39">
                  <c:v>4.2666049999999997E-2</c:v>
                </c:pt>
                <c:pt idx="40">
                  <c:v>4.1843989999999998E-2</c:v>
                </c:pt>
                <c:pt idx="41">
                  <c:v>4.1057099999999999E-2</c:v>
                </c:pt>
                <c:pt idx="42">
                  <c:v>4.030305E-2</c:v>
                </c:pt>
                <c:pt idx="43">
                  <c:v>3.9579759999999999E-2</c:v>
                </c:pt>
                <c:pt idx="44">
                  <c:v>3.8885290000000003E-2</c:v>
                </c:pt>
                <c:pt idx="45">
                  <c:v>3.8217880000000003E-2</c:v>
                </c:pt>
                <c:pt idx="46">
                  <c:v>3.7575919999999999E-2</c:v>
                </c:pt>
                <c:pt idx="47">
                  <c:v>3.6957900000000002E-2</c:v>
                </c:pt>
                <c:pt idx="48">
                  <c:v>3.6362459999999999E-2</c:v>
                </c:pt>
                <c:pt idx="49">
                  <c:v>3.5788319999999998E-2</c:v>
                </c:pt>
                <c:pt idx="50">
                  <c:v>3.523432E-2</c:v>
                </c:pt>
                <c:pt idx="51">
                  <c:v>3.4699359999999999E-2</c:v>
                </c:pt>
                <c:pt idx="52">
                  <c:v>3.4182440000000001E-2</c:v>
                </c:pt>
                <c:pt idx="53">
                  <c:v>3.3682620000000003E-2</c:v>
                </c:pt>
                <c:pt idx="54">
                  <c:v>3.3199029999999997E-2</c:v>
                </c:pt>
                <c:pt idx="55">
                  <c:v>3.2730860000000001E-2</c:v>
                </c:pt>
                <c:pt idx="56">
                  <c:v>3.2277350000000003E-2</c:v>
                </c:pt>
                <c:pt idx="57">
                  <c:v>3.1837780000000003E-2</c:v>
                </c:pt>
                <c:pt idx="58">
                  <c:v>3.1411509999999997E-2</c:v>
                </c:pt>
                <c:pt idx="59">
                  <c:v>3.0997899999999998E-2</c:v>
                </c:pt>
                <c:pt idx="60">
                  <c:v>3.0596379999999999E-2</c:v>
                </c:pt>
                <c:pt idx="61">
                  <c:v>3.0206400000000001E-2</c:v>
                </c:pt>
                <c:pt idx="62">
                  <c:v>2.9827449999999998E-2</c:v>
                </c:pt>
                <c:pt idx="63">
                  <c:v>2.9459050000000001E-2</c:v>
                </c:pt>
                <c:pt idx="64">
                  <c:v>2.9100750000000002E-2</c:v>
                </c:pt>
                <c:pt idx="65">
                  <c:v>2.8752110000000001E-2</c:v>
                </c:pt>
                <c:pt idx="66">
                  <c:v>2.8412730000000001E-2</c:v>
                </c:pt>
                <c:pt idx="67">
                  <c:v>2.8082240000000001E-2</c:v>
                </c:pt>
                <c:pt idx="68">
                  <c:v>2.776027E-2</c:v>
                </c:pt>
                <c:pt idx="69">
                  <c:v>2.7446479999999999E-2</c:v>
                </c:pt>
                <c:pt idx="70">
                  <c:v>2.7140560000000001E-2</c:v>
                </c:pt>
                <c:pt idx="71">
                  <c:v>2.6842189999999998E-2</c:v>
                </c:pt>
                <c:pt idx="72">
                  <c:v>2.6551089999999999E-2</c:v>
                </c:pt>
                <c:pt idx="73">
                  <c:v>2.626699E-2</c:v>
                </c:pt>
                <c:pt idx="74">
                  <c:v>2.5989620000000001E-2</c:v>
                </c:pt>
                <c:pt idx="75">
                  <c:v>2.571874E-2</c:v>
                </c:pt>
                <c:pt idx="76">
                  <c:v>2.5454109999999999E-2</c:v>
                </c:pt>
                <c:pt idx="77">
                  <c:v>2.5195510000000001E-2</c:v>
                </c:pt>
                <c:pt idx="78">
                  <c:v>2.4942720000000002E-2</c:v>
                </c:pt>
                <c:pt idx="79">
                  <c:v>2.469555E-2</c:v>
                </c:pt>
                <c:pt idx="80">
                  <c:v>2.4453800000000001E-2</c:v>
                </c:pt>
                <c:pt idx="81">
                  <c:v>2.4217280000000001E-2</c:v>
                </c:pt>
                <c:pt idx="82">
                  <c:v>2.398583E-2</c:v>
                </c:pt>
                <c:pt idx="83">
                  <c:v>2.3759269999999999E-2</c:v>
                </c:pt>
                <c:pt idx="84">
                  <c:v>2.353744E-2</c:v>
                </c:pt>
                <c:pt idx="85">
                  <c:v>2.3320190000000001E-2</c:v>
                </c:pt>
                <c:pt idx="86">
                  <c:v>2.3107369999999999E-2</c:v>
                </c:pt>
                <c:pt idx="87">
                  <c:v>2.2898849999999998E-2</c:v>
                </c:pt>
                <c:pt idx="88">
                  <c:v>2.269448E-2</c:v>
                </c:pt>
                <c:pt idx="89">
                  <c:v>2.2494150000000001E-2</c:v>
                </c:pt>
                <c:pt idx="90">
                  <c:v>2.229772E-2</c:v>
                </c:pt>
                <c:pt idx="91">
                  <c:v>2.2105079999999999E-2</c:v>
                </c:pt>
                <c:pt idx="92">
                  <c:v>2.1916109999999999E-2</c:v>
                </c:pt>
                <c:pt idx="93">
                  <c:v>2.173071E-2</c:v>
                </c:pt>
                <c:pt idx="94">
                  <c:v>2.1548769999999998E-2</c:v>
                </c:pt>
                <c:pt idx="95">
                  <c:v>2.1370199999999999E-2</c:v>
                </c:pt>
                <c:pt idx="96">
                  <c:v>2.1194890000000001E-2</c:v>
                </c:pt>
                <c:pt idx="97">
                  <c:v>2.102275E-2</c:v>
                </c:pt>
                <c:pt idx="98">
                  <c:v>2.0853699999999999E-2</c:v>
                </c:pt>
                <c:pt idx="99">
                  <c:v>2.068764E-2</c:v>
                </c:pt>
                <c:pt idx="100">
                  <c:v>2.0524500000000001E-2</c:v>
                </c:pt>
                <c:pt idx="101">
                  <c:v>2.0364190000000001E-2</c:v>
                </c:pt>
                <c:pt idx="102">
                  <c:v>2.020665E-2</c:v>
                </c:pt>
                <c:pt idx="103">
                  <c:v>2.005179E-2</c:v>
                </c:pt>
                <c:pt idx="104">
                  <c:v>1.9899549999999998E-2</c:v>
                </c:pt>
                <c:pt idx="105">
                  <c:v>1.9749849999999999E-2</c:v>
                </c:pt>
                <c:pt idx="106">
                  <c:v>1.9602629999999999E-2</c:v>
                </c:pt>
                <c:pt idx="107">
                  <c:v>1.9457829999999999E-2</c:v>
                </c:pt>
                <c:pt idx="108">
                  <c:v>1.931538E-2</c:v>
                </c:pt>
                <c:pt idx="109">
                  <c:v>1.9175230000000001E-2</c:v>
                </c:pt>
                <c:pt idx="110">
                  <c:v>1.9037310000000002E-2</c:v>
                </c:pt>
                <c:pt idx="111">
                  <c:v>1.8901580000000001E-2</c:v>
                </c:pt>
                <c:pt idx="112">
                  <c:v>1.876798E-2</c:v>
                </c:pt>
                <c:pt idx="113">
                  <c:v>1.8636449999999999E-2</c:v>
                </c:pt>
                <c:pt idx="114">
                  <c:v>1.8506950000000001E-2</c:v>
                </c:pt>
                <c:pt idx="115">
                  <c:v>1.8379429999999999E-2</c:v>
                </c:pt>
                <c:pt idx="116">
                  <c:v>1.825384E-2</c:v>
                </c:pt>
                <c:pt idx="117">
                  <c:v>1.8130130000000001E-2</c:v>
                </c:pt>
                <c:pt idx="118">
                  <c:v>1.800827E-2</c:v>
                </c:pt>
                <c:pt idx="119">
                  <c:v>1.7888210000000002E-2</c:v>
                </c:pt>
                <c:pt idx="120">
                  <c:v>1.7769900000000002E-2</c:v>
                </c:pt>
                <c:pt idx="121">
                  <c:v>1.7653309999999998E-2</c:v>
                </c:pt>
                <c:pt idx="122">
                  <c:v>1.7538399999999999E-2</c:v>
                </c:pt>
                <c:pt idx="123">
                  <c:v>1.7425139999999999E-2</c:v>
                </c:pt>
                <c:pt idx="124">
                  <c:v>1.7313479999999999E-2</c:v>
                </c:pt>
                <c:pt idx="125">
                  <c:v>1.7203380000000001E-2</c:v>
                </c:pt>
                <c:pt idx="126">
                  <c:v>1.7094829999999998E-2</c:v>
                </c:pt>
                <c:pt idx="127">
                  <c:v>1.6987769999999999E-2</c:v>
                </c:pt>
                <c:pt idx="128">
                  <c:v>1.6882189999999998E-2</c:v>
                </c:pt>
                <c:pt idx="129">
                  <c:v>1.6778049999999999E-2</c:v>
                </c:pt>
                <c:pt idx="130">
                  <c:v>1.6675309999999999E-2</c:v>
                </c:pt>
                <c:pt idx="131">
                  <c:v>1.657395E-2</c:v>
                </c:pt>
                <c:pt idx="132">
                  <c:v>1.6473939999999999E-2</c:v>
                </c:pt>
                <c:pt idx="133">
                  <c:v>1.6375250000000001E-2</c:v>
                </c:pt>
                <c:pt idx="134">
                  <c:v>1.6277860000000002E-2</c:v>
                </c:pt>
                <c:pt idx="135">
                  <c:v>1.618174E-2</c:v>
                </c:pt>
                <c:pt idx="136">
                  <c:v>1.6086860000000001E-2</c:v>
                </c:pt>
                <c:pt idx="137">
                  <c:v>1.5993190000000001E-2</c:v>
                </c:pt>
                <c:pt idx="138">
                  <c:v>1.590072E-2</c:v>
                </c:pt>
                <c:pt idx="139">
                  <c:v>1.5809420000000001E-2</c:v>
                </c:pt>
                <c:pt idx="140">
                  <c:v>1.571927E-2</c:v>
                </c:pt>
                <c:pt idx="141">
                  <c:v>1.563024E-2</c:v>
                </c:pt>
                <c:pt idx="142">
                  <c:v>1.554231E-2</c:v>
                </c:pt>
                <c:pt idx="143">
                  <c:v>1.5455470000000001E-2</c:v>
                </c:pt>
                <c:pt idx="144">
                  <c:v>1.536968E-2</c:v>
                </c:pt>
                <c:pt idx="145">
                  <c:v>1.528494E-2</c:v>
                </c:pt>
                <c:pt idx="146">
                  <c:v>1.520122E-2</c:v>
                </c:pt>
                <c:pt idx="147">
                  <c:v>1.51185E-2</c:v>
                </c:pt>
                <c:pt idx="148">
                  <c:v>1.503676E-2</c:v>
                </c:pt>
                <c:pt idx="149">
                  <c:v>1.4955980000000001E-2</c:v>
                </c:pt>
                <c:pt idx="150">
                  <c:v>1.4876159999999999E-2</c:v>
                </c:pt>
                <c:pt idx="151">
                  <c:v>1.479726E-2</c:v>
                </c:pt>
                <c:pt idx="152">
                  <c:v>1.471928E-2</c:v>
                </c:pt>
                <c:pt idx="153">
                  <c:v>1.4642189999999999E-2</c:v>
                </c:pt>
                <c:pt idx="154">
                  <c:v>1.4565989999999999E-2</c:v>
                </c:pt>
                <c:pt idx="155">
                  <c:v>1.4490650000000001E-2</c:v>
                </c:pt>
                <c:pt idx="156">
                  <c:v>1.4416160000000001E-2</c:v>
                </c:pt>
                <c:pt idx="157">
                  <c:v>1.4342499999999999E-2</c:v>
                </c:pt>
                <c:pt idx="158">
                  <c:v>1.426966E-2</c:v>
                </c:pt>
                <c:pt idx="159">
                  <c:v>1.4197629999999999E-2</c:v>
                </c:pt>
                <c:pt idx="160">
                  <c:v>1.4126400000000001E-2</c:v>
                </c:pt>
                <c:pt idx="161">
                  <c:v>1.4055939999999999E-2</c:v>
                </c:pt>
                <c:pt idx="162">
                  <c:v>1.398624E-2</c:v>
                </c:pt>
                <c:pt idx="163">
                  <c:v>1.3917300000000001E-2</c:v>
                </c:pt>
                <c:pt idx="164">
                  <c:v>1.38491E-2</c:v>
                </c:pt>
                <c:pt idx="165">
                  <c:v>1.378163E-2</c:v>
                </c:pt>
                <c:pt idx="166">
                  <c:v>1.3714870000000001E-2</c:v>
                </c:pt>
                <c:pt idx="167">
                  <c:v>1.3648820000000001E-2</c:v>
                </c:pt>
                <c:pt idx="168">
                  <c:v>1.358345E-2</c:v>
                </c:pt>
                <c:pt idx="169">
                  <c:v>1.3518769999999999E-2</c:v>
                </c:pt>
                <c:pt idx="170">
                  <c:v>1.345476E-2</c:v>
                </c:pt>
                <c:pt idx="171">
                  <c:v>1.3391409999999999E-2</c:v>
                </c:pt>
                <c:pt idx="172">
                  <c:v>1.3328700000000001E-2</c:v>
                </c:pt>
                <c:pt idx="173">
                  <c:v>1.326664E-2</c:v>
                </c:pt>
                <c:pt idx="174">
                  <c:v>1.32052E-2</c:v>
                </c:pt>
                <c:pt idx="175">
                  <c:v>1.3144380000000001E-2</c:v>
                </c:pt>
                <c:pt idx="176">
                  <c:v>1.3084169999999999E-2</c:v>
                </c:pt>
                <c:pt idx="177">
                  <c:v>1.3024559999999999E-2</c:v>
                </c:pt>
                <c:pt idx="178">
                  <c:v>1.2965529999999999E-2</c:v>
                </c:pt>
                <c:pt idx="179">
                  <c:v>1.290709E-2</c:v>
                </c:pt>
                <c:pt idx="180">
                  <c:v>1.284922E-2</c:v>
                </c:pt>
                <c:pt idx="181">
                  <c:v>1.279191E-2</c:v>
                </c:pt>
                <c:pt idx="182">
                  <c:v>1.2735160000000001E-2</c:v>
                </c:pt>
                <c:pt idx="183">
                  <c:v>1.267896E-2</c:v>
                </c:pt>
                <c:pt idx="184">
                  <c:v>1.2623290000000001E-2</c:v>
                </c:pt>
                <c:pt idx="185">
                  <c:v>1.256815E-2</c:v>
                </c:pt>
                <c:pt idx="186">
                  <c:v>1.251353E-2</c:v>
                </c:pt>
                <c:pt idx="187">
                  <c:v>1.2459430000000001E-2</c:v>
                </c:pt>
                <c:pt idx="188">
                  <c:v>1.240584E-2</c:v>
                </c:pt>
                <c:pt idx="189">
                  <c:v>1.2352739999999999E-2</c:v>
                </c:pt>
                <c:pt idx="190">
                  <c:v>1.2300139999999999E-2</c:v>
                </c:pt>
                <c:pt idx="191">
                  <c:v>1.224802E-2</c:v>
                </c:pt>
                <c:pt idx="192">
                  <c:v>1.219638E-2</c:v>
                </c:pt>
                <c:pt idx="193">
                  <c:v>1.214521E-2</c:v>
                </c:pt>
                <c:pt idx="194">
                  <c:v>1.2094509999999999E-2</c:v>
                </c:pt>
                <c:pt idx="195">
                  <c:v>1.2044259999999999E-2</c:v>
                </c:pt>
                <c:pt idx="196">
                  <c:v>1.199447E-2</c:v>
                </c:pt>
                <c:pt idx="197">
                  <c:v>1.194512E-2</c:v>
                </c:pt>
                <c:pt idx="198">
                  <c:v>1.1896210000000001E-2</c:v>
                </c:pt>
                <c:pt idx="199">
                  <c:v>1.1847740000000001E-2</c:v>
                </c:pt>
                <c:pt idx="200">
                  <c:v>1.179969E-2</c:v>
                </c:pt>
                <c:pt idx="201">
                  <c:v>1.175206E-2</c:v>
                </c:pt>
                <c:pt idx="202">
                  <c:v>1.1704849999999999E-2</c:v>
                </c:pt>
                <c:pt idx="203">
                  <c:v>1.165805E-2</c:v>
                </c:pt>
                <c:pt idx="204">
                  <c:v>1.1611649999999999E-2</c:v>
                </c:pt>
                <c:pt idx="205">
                  <c:v>1.156565E-2</c:v>
                </c:pt>
                <c:pt idx="206">
                  <c:v>1.152004E-2</c:v>
                </c:pt>
                <c:pt idx="207">
                  <c:v>1.147483E-2</c:v>
                </c:pt>
                <c:pt idx="208">
                  <c:v>1.1429989999999999E-2</c:v>
                </c:pt>
                <c:pt idx="209">
                  <c:v>1.138554E-2</c:v>
                </c:pt>
                <c:pt idx="210">
                  <c:v>1.1341459999999999E-2</c:v>
                </c:pt>
                <c:pt idx="211">
                  <c:v>1.1297740000000001E-2</c:v>
                </c:pt>
                <c:pt idx="212">
                  <c:v>1.125439E-2</c:v>
                </c:pt>
                <c:pt idx="213">
                  <c:v>1.12114E-2</c:v>
                </c:pt>
                <c:pt idx="214">
                  <c:v>1.116876E-2</c:v>
                </c:pt>
                <c:pt idx="215">
                  <c:v>1.1126469999999999E-2</c:v>
                </c:pt>
                <c:pt idx="216">
                  <c:v>1.108453E-2</c:v>
                </c:pt>
                <c:pt idx="217">
                  <c:v>1.1042929999999999E-2</c:v>
                </c:pt>
                <c:pt idx="218">
                  <c:v>1.100166E-2</c:v>
                </c:pt>
                <c:pt idx="219">
                  <c:v>1.096073E-2</c:v>
                </c:pt>
                <c:pt idx="220">
                  <c:v>1.092013E-2</c:v>
                </c:pt>
                <c:pt idx="221">
                  <c:v>1.087985E-2</c:v>
                </c:pt>
                <c:pt idx="222">
                  <c:v>1.083988E-2</c:v>
                </c:pt>
                <c:pt idx="223">
                  <c:v>1.0800239999999999E-2</c:v>
                </c:pt>
                <c:pt idx="224">
                  <c:v>1.076091E-2</c:v>
                </c:pt>
                <c:pt idx="225">
                  <c:v>1.072188E-2</c:v>
                </c:pt>
                <c:pt idx="226">
                  <c:v>1.0683160000000001E-2</c:v>
                </c:pt>
                <c:pt idx="227">
                  <c:v>1.064474E-2</c:v>
                </c:pt>
                <c:pt idx="228">
                  <c:v>1.0606620000000001E-2</c:v>
                </c:pt>
                <c:pt idx="229">
                  <c:v>1.056879E-2</c:v>
                </c:pt>
                <c:pt idx="230">
                  <c:v>1.0531260000000001E-2</c:v>
                </c:pt>
                <c:pt idx="231">
                  <c:v>1.049401E-2</c:v>
                </c:pt>
                <c:pt idx="232">
                  <c:v>1.0457040000000001E-2</c:v>
                </c:pt>
                <c:pt idx="233">
                  <c:v>1.042035E-2</c:v>
                </c:pt>
                <c:pt idx="234">
                  <c:v>1.0383939999999999E-2</c:v>
                </c:pt>
                <c:pt idx="235">
                  <c:v>1.0347800000000001E-2</c:v>
                </c:pt>
                <c:pt idx="236">
                  <c:v>1.031193E-2</c:v>
                </c:pt>
                <c:pt idx="237">
                  <c:v>1.027633E-2</c:v>
                </c:pt>
                <c:pt idx="238">
                  <c:v>1.024099E-2</c:v>
                </c:pt>
                <c:pt idx="239">
                  <c:v>1.020592E-2</c:v>
                </c:pt>
                <c:pt idx="240">
                  <c:v>1.0171100000000001E-2</c:v>
                </c:pt>
                <c:pt idx="241">
                  <c:v>1.0136539999999999E-2</c:v>
                </c:pt>
                <c:pt idx="242">
                  <c:v>1.010223E-2</c:v>
                </c:pt>
                <c:pt idx="243">
                  <c:v>1.006816E-2</c:v>
                </c:pt>
                <c:pt idx="244">
                  <c:v>1.0034349999999999E-2</c:v>
                </c:pt>
                <c:pt idx="245">
                  <c:v>1.0000780000000001E-2</c:v>
                </c:pt>
                <c:pt idx="246">
                  <c:v>9.9674450000000001E-3</c:v>
                </c:pt>
                <c:pt idx="247">
                  <c:v>9.9343529999999999E-3</c:v>
                </c:pt>
                <c:pt idx="248">
                  <c:v>9.9014949999999997E-3</c:v>
                </c:pt>
                <c:pt idx="249">
                  <c:v>9.8688709999999995E-3</c:v>
                </c:pt>
                <c:pt idx="250">
                  <c:v>9.8364769999999997E-3</c:v>
                </c:pt>
                <c:pt idx="251">
                  <c:v>9.8043100000000001E-3</c:v>
                </c:pt>
                <c:pt idx="252">
                  <c:v>9.7723689999999995E-3</c:v>
                </c:pt>
                <c:pt idx="253">
                  <c:v>9.7406509999999995E-3</c:v>
                </c:pt>
                <c:pt idx="254">
                  <c:v>9.7091539999999994E-3</c:v>
                </c:pt>
                <c:pt idx="255">
                  <c:v>9.6778739999999995E-3</c:v>
                </c:pt>
                <c:pt idx="256">
                  <c:v>9.6468100000000005E-3</c:v>
                </c:pt>
                <c:pt idx="257">
                  <c:v>9.6159599999999998E-3</c:v>
                </c:pt>
                <c:pt idx="258">
                  <c:v>9.5853199999999996E-3</c:v>
                </c:pt>
                <c:pt idx="259">
                  <c:v>9.5548899999999999E-3</c:v>
                </c:pt>
                <c:pt idx="260">
                  <c:v>9.5246659999999993E-3</c:v>
                </c:pt>
                <c:pt idx="261">
                  <c:v>9.4946470000000002E-3</c:v>
                </c:pt>
                <c:pt idx="262">
                  <c:v>9.4648300000000005E-3</c:v>
                </c:pt>
                <c:pt idx="263">
                  <c:v>9.4352129999999996E-3</c:v>
                </c:pt>
                <c:pt idx="264">
                  <c:v>9.4057940000000003E-3</c:v>
                </c:pt>
                <c:pt idx="265">
                  <c:v>9.3765719999999997E-3</c:v>
                </c:pt>
                <c:pt idx="266">
                  <c:v>9.3475429999999998E-3</c:v>
                </c:pt>
                <c:pt idx="267">
                  <c:v>9.3187070000000007E-3</c:v>
                </c:pt>
                <c:pt idx="268">
                  <c:v>9.2900599999999993E-3</c:v>
                </c:pt>
                <c:pt idx="269">
                  <c:v>9.2616020000000007E-3</c:v>
                </c:pt>
                <c:pt idx="270">
                  <c:v>9.2333290000000002E-3</c:v>
                </c:pt>
                <c:pt idx="271">
                  <c:v>9.2052409999999994E-3</c:v>
                </c:pt>
                <c:pt idx="272">
                  <c:v>9.1773359999999995E-3</c:v>
                </c:pt>
                <c:pt idx="273">
                  <c:v>9.1496110000000002E-3</c:v>
                </c:pt>
                <c:pt idx="274">
                  <c:v>9.1220639999999992E-3</c:v>
                </c:pt>
                <c:pt idx="275">
                  <c:v>9.0946949999999999E-3</c:v>
                </c:pt>
                <c:pt idx="276">
                  <c:v>9.0675010000000004E-3</c:v>
                </c:pt>
                <c:pt idx="277">
                  <c:v>9.04048E-3</c:v>
                </c:pt>
                <c:pt idx="278">
                  <c:v>9.0136309999999994E-3</c:v>
                </c:pt>
                <c:pt idx="279">
                  <c:v>8.9869519999999994E-3</c:v>
                </c:pt>
                <c:pt idx="280">
                  <c:v>8.9604409999999995E-3</c:v>
                </c:pt>
                <c:pt idx="281">
                  <c:v>8.9340970000000002E-3</c:v>
                </c:pt>
                <c:pt idx="282">
                  <c:v>8.9079190000000003E-3</c:v>
                </c:pt>
                <c:pt idx="283">
                  <c:v>8.881903E-3</c:v>
                </c:pt>
                <c:pt idx="284">
                  <c:v>8.8560489999999995E-3</c:v>
                </c:pt>
                <c:pt idx="285">
                  <c:v>8.8303559999999993E-3</c:v>
                </c:pt>
                <c:pt idx="286">
                  <c:v>8.8048220000000003E-3</c:v>
                </c:pt>
                <c:pt idx="287">
                  <c:v>8.7794440000000008E-3</c:v>
                </c:pt>
                <c:pt idx="288">
                  <c:v>8.7542230000000002E-3</c:v>
                </c:pt>
                <c:pt idx="289">
                  <c:v>8.7291550000000006E-3</c:v>
                </c:pt>
                <c:pt idx="290">
                  <c:v>8.7042409999999997E-3</c:v>
                </c:pt>
                <c:pt idx="291">
                  <c:v>8.6794779999999992E-3</c:v>
                </c:pt>
                <c:pt idx="292">
                  <c:v>8.654864E-3</c:v>
                </c:pt>
                <c:pt idx="293">
                  <c:v>8.6303990000000004E-3</c:v>
                </c:pt>
                <c:pt idx="294">
                  <c:v>8.6060809999999998E-3</c:v>
                </c:pt>
                <c:pt idx="295">
                  <c:v>8.5819090000000004E-3</c:v>
                </c:pt>
                <c:pt idx="296">
                  <c:v>8.5578809999999998E-3</c:v>
                </c:pt>
                <c:pt idx="297">
                  <c:v>8.5339969999999998E-3</c:v>
                </c:pt>
                <c:pt idx="298">
                  <c:v>8.5102540000000001E-3</c:v>
                </c:pt>
                <c:pt idx="299">
                  <c:v>8.4866509999999996E-3</c:v>
                </c:pt>
                <c:pt idx="300">
                  <c:v>8.4631870000000005E-3</c:v>
                </c:pt>
                <c:pt idx="301">
                  <c:v>8.4398609999999999E-3</c:v>
                </c:pt>
                <c:pt idx="302">
                  <c:v>8.416672E-3</c:v>
                </c:pt>
                <c:pt idx="303">
                  <c:v>8.3936180000000003E-3</c:v>
                </c:pt>
                <c:pt idx="304">
                  <c:v>8.3706979999999993E-3</c:v>
                </c:pt>
                <c:pt idx="305">
                  <c:v>8.3479109999999995E-3</c:v>
                </c:pt>
                <c:pt idx="306">
                  <c:v>8.3252559999999996E-3</c:v>
                </c:pt>
                <c:pt idx="307">
                  <c:v>8.3027310000000007E-3</c:v>
                </c:pt>
                <c:pt idx="308">
                  <c:v>8.2803359999999993E-3</c:v>
                </c:pt>
                <c:pt idx="309">
                  <c:v>8.2580680000000004E-3</c:v>
                </c:pt>
                <c:pt idx="310">
                  <c:v>8.235928E-3</c:v>
                </c:pt>
                <c:pt idx="311">
                  <c:v>8.2139129999999998E-3</c:v>
                </c:pt>
                <c:pt idx="312">
                  <c:v>8.1920239999999991E-3</c:v>
                </c:pt>
                <c:pt idx="313">
                  <c:v>8.1702579999999997E-3</c:v>
                </c:pt>
                <c:pt idx="314">
                  <c:v>8.1486140000000002E-3</c:v>
                </c:pt>
                <c:pt idx="315">
                  <c:v>8.1270920000000007E-3</c:v>
                </c:pt>
                <c:pt idx="316">
                  <c:v>8.1056909999999999E-3</c:v>
                </c:pt>
                <c:pt idx="317">
                  <c:v>8.0844090000000007E-3</c:v>
                </c:pt>
                <c:pt idx="318">
                  <c:v>8.0632450000000001E-3</c:v>
                </c:pt>
                <c:pt idx="319">
                  <c:v>8.0421989999999999E-3</c:v>
                </c:pt>
                <c:pt idx="320">
                  <c:v>8.0212689999999993E-3</c:v>
                </c:pt>
                <c:pt idx="321">
                  <c:v>8.0004540000000006E-3</c:v>
                </c:pt>
                <c:pt idx="322">
                  <c:v>7.9797540000000004E-3</c:v>
                </c:pt>
                <c:pt idx="323">
                  <c:v>7.9591669999999996E-3</c:v>
                </c:pt>
                <c:pt idx="324">
                  <c:v>7.9386930000000001E-3</c:v>
                </c:pt>
                <c:pt idx="325">
                  <c:v>7.9183299999999995E-3</c:v>
                </c:pt>
                <c:pt idx="326">
                  <c:v>7.8980769999999999E-3</c:v>
                </c:pt>
                <c:pt idx="327">
                  <c:v>7.8779339999999996E-3</c:v>
                </c:pt>
                <c:pt idx="328">
                  <c:v>7.8578999999999993E-3</c:v>
                </c:pt>
                <c:pt idx="329">
                  <c:v>7.8379729999999998E-3</c:v>
                </c:pt>
                <c:pt idx="330">
                  <c:v>7.8181529999999996E-3</c:v>
                </c:pt>
                <c:pt idx="331">
                  <c:v>7.7984400000000002E-3</c:v>
                </c:pt>
                <c:pt idx="332">
                  <c:v>7.7788309999999999E-3</c:v>
                </c:pt>
                <c:pt idx="333">
                  <c:v>7.7593260000000004E-3</c:v>
                </c:pt>
                <c:pt idx="334">
                  <c:v>7.7399249999999999E-3</c:v>
                </c:pt>
                <c:pt idx="335">
                  <c:v>7.7206260000000004E-3</c:v>
                </c:pt>
                <c:pt idx="336">
                  <c:v>7.7014290000000001E-3</c:v>
                </c:pt>
                <c:pt idx="337">
                  <c:v>7.6823330000000004E-3</c:v>
                </c:pt>
                <c:pt idx="338">
                  <c:v>7.6633370000000001E-3</c:v>
                </c:pt>
                <c:pt idx="339">
                  <c:v>7.6444390000000003E-3</c:v>
                </c:pt>
                <c:pt idx="340">
                  <c:v>7.6256409999999998E-3</c:v>
                </c:pt>
                <c:pt idx="341">
                  <c:v>7.6069400000000004E-3</c:v>
                </c:pt>
                <c:pt idx="342">
                  <c:v>7.5883349999999999E-3</c:v>
                </c:pt>
                <c:pt idx="343">
                  <c:v>7.5698270000000003E-3</c:v>
                </c:pt>
                <c:pt idx="344">
                  <c:v>7.5514140000000002E-3</c:v>
                </c:pt>
                <c:pt idx="345">
                  <c:v>7.5330950000000001E-3</c:v>
                </c:pt>
                <c:pt idx="346">
                  <c:v>7.5148699999999999E-3</c:v>
                </c:pt>
                <c:pt idx="347">
                  <c:v>7.4967380000000002E-3</c:v>
                </c:pt>
                <c:pt idx="348">
                  <c:v>7.4786979999999998E-3</c:v>
                </c:pt>
                <c:pt idx="349">
                  <c:v>7.4607500000000004E-3</c:v>
                </c:pt>
                <c:pt idx="350">
                  <c:v>7.4428920000000004E-3</c:v>
                </c:pt>
                <c:pt idx="351">
                  <c:v>7.4251250000000003E-3</c:v>
                </c:pt>
                <c:pt idx="352">
                  <c:v>7.4074470000000002E-3</c:v>
                </c:pt>
                <c:pt idx="353">
                  <c:v>7.3898569999999997E-3</c:v>
                </c:pt>
                <c:pt idx="354">
                  <c:v>7.372356E-3</c:v>
                </c:pt>
                <c:pt idx="355">
                  <c:v>7.3549419999999997E-3</c:v>
                </c:pt>
                <c:pt idx="356">
                  <c:v>7.3376140000000001E-3</c:v>
                </c:pt>
                <c:pt idx="357">
                  <c:v>7.3203729999999998E-3</c:v>
                </c:pt>
                <c:pt idx="358">
                  <c:v>7.3032160000000004E-3</c:v>
                </c:pt>
                <c:pt idx="359">
                  <c:v>7.2861439999999996E-3</c:v>
                </c:pt>
                <c:pt idx="360">
                  <c:v>7.269157E-3</c:v>
                </c:pt>
                <c:pt idx="361">
                  <c:v>7.2522519999999998E-3</c:v>
                </c:pt>
                <c:pt idx="362">
                  <c:v>7.2354309999999996E-3</c:v>
                </c:pt>
                <c:pt idx="363">
                  <c:v>7.2186910000000002E-3</c:v>
                </c:pt>
                <c:pt idx="364">
                  <c:v>7.202033E-3</c:v>
                </c:pt>
                <c:pt idx="365">
                  <c:v>7.1854550000000003E-3</c:v>
                </c:pt>
                <c:pt idx="366">
                  <c:v>7.1689579999999996E-3</c:v>
                </c:pt>
                <c:pt idx="367">
                  <c:v>7.1525410000000001E-3</c:v>
                </c:pt>
                <c:pt idx="368">
                  <c:v>7.1362020000000003E-3</c:v>
                </c:pt>
                <c:pt idx="369">
                  <c:v>7.1199419999999998E-3</c:v>
                </c:pt>
                <c:pt idx="370">
                  <c:v>7.1037599999999998E-3</c:v>
                </c:pt>
                <c:pt idx="371">
                  <c:v>7.087655E-3</c:v>
                </c:pt>
                <c:pt idx="372">
                  <c:v>7.0716260000000001E-3</c:v>
                </c:pt>
                <c:pt idx="373">
                  <c:v>7.0556739999999996E-3</c:v>
                </c:pt>
                <c:pt idx="374">
                  <c:v>7.0397970000000004E-3</c:v>
                </c:pt>
                <c:pt idx="375">
                  <c:v>7.0239960000000002E-3</c:v>
                </c:pt>
                <c:pt idx="376">
                  <c:v>7.0082690000000001E-3</c:v>
                </c:pt>
                <c:pt idx="377">
                  <c:v>6.9926149999999998E-3</c:v>
                </c:pt>
                <c:pt idx="378">
                  <c:v>6.9770350000000004E-3</c:v>
                </c:pt>
                <c:pt idx="379">
                  <c:v>6.9615279999999998E-3</c:v>
                </c:pt>
                <c:pt idx="380">
                  <c:v>6.9460930000000004E-3</c:v>
                </c:pt>
                <c:pt idx="381">
                  <c:v>6.9307300000000004E-3</c:v>
                </c:pt>
                <c:pt idx="382">
                  <c:v>6.9154380000000003E-3</c:v>
                </c:pt>
                <c:pt idx="383">
                  <c:v>6.9002170000000002E-3</c:v>
                </c:pt>
                <c:pt idx="384">
                  <c:v>6.8850669999999999E-3</c:v>
                </c:pt>
                <c:pt idx="385">
                  <c:v>6.8699859999999998E-3</c:v>
                </c:pt>
                <c:pt idx="386">
                  <c:v>6.8549739999999998E-3</c:v>
                </c:pt>
                <c:pt idx="387">
                  <c:v>6.8400309999999999E-3</c:v>
                </c:pt>
                <c:pt idx="388">
                  <c:v>6.8251559999999998E-3</c:v>
                </c:pt>
                <c:pt idx="389">
                  <c:v>6.8103490000000003E-3</c:v>
                </c:pt>
                <c:pt idx="390">
                  <c:v>6.7956090000000002E-3</c:v>
                </c:pt>
                <c:pt idx="391">
                  <c:v>6.7809360000000004E-3</c:v>
                </c:pt>
                <c:pt idx="392">
                  <c:v>6.7663289999999997E-3</c:v>
                </c:pt>
                <c:pt idx="393">
                  <c:v>6.7517879999999999E-3</c:v>
                </c:pt>
                <c:pt idx="394">
                  <c:v>6.737313E-3</c:v>
                </c:pt>
                <c:pt idx="395">
                  <c:v>6.7229020000000002E-3</c:v>
                </c:pt>
                <c:pt idx="396">
                  <c:v>6.7085560000000001E-3</c:v>
                </c:pt>
                <c:pt idx="397">
                  <c:v>6.6942740000000001E-3</c:v>
                </c:pt>
                <c:pt idx="398">
                  <c:v>6.6800560000000002E-3</c:v>
                </c:pt>
                <c:pt idx="399">
                  <c:v>6.6659010000000001E-3</c:v>
                </c:pt>
                <c:pt idx="400">
                  <c:v>6.6518080000000004E-3</c:v>
                </c:pt>
                <c:pt idx="401">
                  <c:v>6.6377780000000004E-3</c:v>
                </c:pt>
                <c:pt idx="402">
                  <c:v>6.6238099999999999E-3</c:v>
                </c:pt>
                <c:pt idx="403">
                  <c:v>6.6099030000000003E-3</c:v>
                </c:pt>
                <c:pt idx="404">
                  <c:v>6.5960569999999998E-3</c:v>
                </c:pt>
                <c:pt idx="405">
                  <c:v>6.5822720000000001E-3</c:v>
                </c:pt>
                <c:pt idx="406">
                  <c:v>6.5685470000000001E-3</c:v>
                </c:pt>
                <c:pt idx="407">
                  <c:v>6.5548819999999997E-3</c:v>
                </c:pt>
                <c:pt idx="408">
                  <c:v>6.5412760000000004E-3</c:v>
                </c:pt>
                <c:pt idx="409">
                  <c:v>6.5277290000000003E-3</c:v>
                </c:pt>
                <c:pt idx="410">
                  <c:v>6.5142409999999996E-3</c:v>
                </c:pt>
                <c:pt idx="411">
                  <c:v>6.5008109999999996E-3</c:v>
                </c:pt>
                <c:pt idx="412">
                  <c:v>6.4874390000000002E-3</c:v>
                </c:pt>
                <c:pt idx="413">
                  <c:v>6.4741240000000004E-3</c:v>
                </c:pt>
                <c:pt idx="414">
                  <c:v>6.460866E-3</c:v>
                </c:pt>
                <c:pt idx="415">
                  <c:v>6.447665E-3</c:v>
                </c:pt>
                <c:pt idx="416">
                  <c:v>6.43452E-3</c:v>
                </c:pt>
                <c:pt idx="417">
                  <c:v>6.421431E-3</c:v>
                </c:pt>
                <c:pt idx="418">
                  <c:v>6.4083969999999997E-3</c:v>
                </c:pt>
                <c:pt idx="419">
                  <c:v>6.3954190000000003E-3</c:v>
                </c:pt>
                <c:pt idx="420">
                  <c:v>6.3824959999999997E-3</c:v>
                </c:pt>
                <c:pt idx="421">
                  <c:v>6.3696270000000001E-3</c:v>
                </c:pt>
                <c:pt idx="422">
                  <c:v>6.3568119999999999E-3</c:v>
                </c:pt>
                <c:pt idx="423">
                  <c:v>6.3440500000000004E-3</c:v>
                </c:pt>
                <c:pt idx="424">
                  <c:v>6.3313420000000002E-3</c:v>
                </c:pt>
                <c:pt idx="425">
                  <c:v>6.3186880000000003E-3</c:v>
                </c:pt>
                <c:pt idx="426">
                  <c:v>6.3060850000000003E-3</c:v>
                </c:pt>
                <c:pt idx="427">
                  <c:v>6.2935359999999997E-3</c:v>
                </c:pt>
                <c:pt idx="428">
                  <c:v>6.2810380000000001E-3</c:v>
                </c:pt>
                <c:pt idx="429">
                  <c:v>6.2685919999999999E-3</c:v>
                </c:pt>
                <c:pt idx="430">
                  <c:v>6.2561969999999998E-3</c:v>
                </c:pt>
                <c:pt idx="431">
                  <c:v>6.2438529999999997E-3</c:v>
                </c:pt>
                <c:pt idx="432">
                  <c:v>6.2315599999999997E-3</c:v>
                </c:pt>
                <c:pt idx="433">
                  <c:v>6.2193170000000002E-3</c:v>
                </c:pt>
                <c:pt idx="434">
                  <c:v>6.207125E-3</c:v>
                </c:pt>
                <c:pt idx="435">
                  <c:v>6.1949819999999999E-3</c:v>
                </c:pt>
                <c:pt idx="436">
                  <c:v>6.1828880000000001E-3</c:v>
                </c:pt>
                <c:pt idx="437">
                  <c:v>6.170844E-3</c:v>
                </c:pt>
                <c:pt idx="438">
                  <c:v>6.1588479999999998E-3</c:v>
                </c:pt>
                <c:pt idx="439">
                  <c:v>6.1469009999999998E-3</c:v>
                </c:pt>
                <c:pt idx="440">
                  <c:v>6.1350019999999996E-3</c:v>
                </c:pt>
                <c:pt idx="441">
                  <c:v>6.1231510000000003E-3</c:v>
                </c:pt>
                <c:pt idx="442">
                  <c:v>6.1113469999999996E-3</c:v>
                </c:pt>
                <c:pt idx="443">
                  <c:v>6.0995909999999997E-3</c:v>
                </c:pt>
                <c:pt idx="444">
                  <c:v>6.0878820000000002E-3</c:v>
                </c:pt>
                <c:pt idx="445">
                  <c:v>6.0762189999999999E-3</c:v>
                </c:pt>
                <c:pt idx="446">
                  <c:v>6.064603E-3</c:v>
                </c:pt>
                <c:pt idx="447">
                  <c:v>6.0530330000000002E-3</c:v>
                </c:pt>
                <c:pt idx="448">
                  <c:v>6.0415089999999996E-3</c:v>
                </c:pt>
                <c:pt idx="449">
                  <c:v>6.0300299999999996E-3</c:v>
                </c:pt>
                <c:pt idx="450">
                  <c:v>6.0185960000000002E-3</c:v>
                </c:pt>
                <c:pt idx="451">
                  <c:v>6.007208E-3</c:v>
                </c:pt>
                <c:pt idx="452">
                  <c:v>5.9958640000000001E-3</c:v>
                </c:pt>
                <c:pt idx="453">
                  <c:v>5.9845649999999999E-3</c:v>
                </c:pt>
                <c:pt idx="454">
                  <c:v>5.9733099999999999E-3</c:v>
                </c:pt>
                <c:pt idx="455">
                  <c:v>5.9620990000000002E-3</c:v>
                </c:pt>
                <c:pt idx="456">
                  <c:v>5.9509309999999996E-3</c:v>
                </c:pt>
                <c:pt idx="457">
                  <c:v>5.9398070000000001E-3</c:v>
                </c:pt>
                <c:pt idx="458">
                  <c:v>5.9287259999999996E-3</c:v>
                </c:pt>
                <c:pt idx="459">
                  <c:v>5.9176879999999999E-3</c:v>
                </c:pt>
                <c:pt idx="460">
                  <c:v>5.9066919999999998E-3</c:v>
                </c:pt>
                <c:pt idx="461">
                  <c:v>5.8957389999999997E-3</c:v>
                </c:pt>
                <c:pt idx="462">
                  <c:v>5.8848279999999999E-3</c:v>
                </c:pt>
                <c:pt idx="463">
                  <c:v>5.8739580000000003E-3</c:v>
                </c:pt>
                <c:pt idx="464">
                  <c:v>5.8631309999999997E-3</c:v>
                </c:pt>
                <c:pt idx="465">
                  <c:v>5.8523439999999998E-3</c:v>
                </c:pt>
                <c:pt idx="466">
                  <c:v>5.8415990000000003E-3</c:v>
                </c:pt>
                <c:pt idx="467">
                  <c:v>5.8308939999999997E-3</c:v>
                </c:pt>
                <c:pt idx="468">
                  <c:v>5.8202310000000004E-3</c:v>
                </c:pt>
                <c:pt idx="469">
                  <c:v>5.8096069999999996E-3</c:v>
                </c:pt>
                <c:pt idx="470">
                  <c:v>5.7990239999999998E-3</c:v>
                </c:pt>
                <c:pt idx="471">
                  <c:v>5.7884800000000004E-3</c:v>
                </c:pt>
                <c:pt idx="472">
                  <c:v>5.7779770000000001E-3</c:v>
                </c:pt>
                <c:pt idx="473">
                  <c:v>5.7675119999999998E-3</c:v>
                </c:pt>
                <c:pt idx="474">
                  <c:v>5.7570870000000001E-3</c:v>
                </c:pt>
                <c:pt idx="475">
                  <c:v>5.7467009999999999E-3</c:v>
                </c:pt>
                <c:pt idx="476">
                  <c:v>5.7363529999999996E-3</c:v>
                </c:pt>
                <c:pt idx="477">
                  <c:v>5.7260439999999996E-3</c:v>
                </c:pt>
                <c:pt idx="478">
                  <c:v>5.7157739999999999E-3</c:v>
                </c:pt>
                <c:pt idx="479">
                  <c:v>5.7055409999999997E-3</c:v>
                </c:pt>
                <c:pt idx="480">
                  <c:v>5.6953469999999999E-3</c:v>
                </c:pt>
                <c:pt idx="481">
                  <c:v>5.6851899999999997E-3</c:v>
                </c:pt>
                <c:pt idx="482">
                  <c:v>5.6750699999999999E-3</c:v>
                </c:pt>
                <c:pt idx="483">
                  <c:v>5.6649880000000001E-3</c:v>
                </c:pt>
                <c:pt idx="484">
                  <c:v>5.6549419999999996E-3</c:v>
                </c:pt>
                <c:pt idx="485">
                  <c:v>5.6449339999999999E-3</c:v>
                </c:pt>
                <c:pt idx="486">
                  <c:v>5.634961E-3</c:v>
                </c:pt>
                <c:pt idx="487">
                  <c:v>5.625026E-3</c:v>
                </c:pt>
                <c:pt idx="488">
                  <c:v>5.6151259999999998E-3</c:v>
                </c:pt>
                <c:pt idx="489">
                  <c:v>5.6052630000000001E-3</c:v>
                </c:pt>
                <c:pt idx="490">
                  <c:v>5.5954350000000002E-3</c:v>
                </c:pt>
                <c:pt idx="491">
                  <c:v>5.5856430000000004E-3</c:v>
                </c:pt>
                <c:pt idx="492">
                  <c:v>5.5758860000000004E-3</c:v>
                </c:pt>
                <c:pt idx="493">
                  <c:v>5.5661640000000002E-3</c:v>
                </c:pt>
                <c:pt idx="494">
                  <c:v>5.5564769999999998E-3</c:v>
                </c:pt>
                <c:pt idx="495">
                  <c:v>5.546825E-3</c:v>
                </c:pt>
                <c:pt idx="496">
                  <c:v>5.5372080000000001E-3</c:v>
                </c:pt>
                <c:pt idx="497">
                  <c:v>5.5276250000000004E-3</c:v>
                </c:pt>
                <c:pt idx="498">
                  <c:v>5.5180760000000002E-3</c:v>
                </c:pt>
                <c:pt idx="499">
                  <c:v>5.5085610000000004E-3</c:v>
                </c:pt>
                <c:pt idx="500">
                  <c:v>5.4990799999999999E-3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CC-694E-B0F1-EC7D5BAA8374}"/>
            </c:ext>
          </c:extLst>
        </c:ser>
        <c:ser>
          <c:idx val="2"/>
          <c:order val="2"/>
          <c:tx>
            <c:strRef>
              <c:f>'220'!$N$1</c:f>
              <c:strCache>
                <c:ptCount val="1"/>
                <c:pt idx="0">
                  <c:v>Gradient Descent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'220'!$K$2:$K$502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'220'!$N$2:$N$502</c:f>
              <c:numCache>
                <c:formatCode>0.00E+00</c:formatCode>
                <c:ptCount val="501"/>
                <c:pt idx="0">
                  <c:v>1</c:v>
                </c:pt>
                <c:pt idx="1">
                  <c:v>0.50000920000000004</c:v>
                </c:pt>
                <c:pt idx="2">
                  <c:v>0.35825190000000001</c:v>
                </c:pt>
                <c:pt idx="3">
                  <c:v>0.30137599999999998</c:v>
                </c:pt>
                <c:pt idx="4">
                  <c:v>0.26954830000000002</c:v>
                </c:pt>
                <c:pt idx="5">
                  <c:v>0.2340583</c:v>
                </c:pt>
                <c:pt idx="6">
                  <c:v>0.2262024</c:v>
                </c:pt>
                <c:pt idx="7">
                  <c:v>0.2053913</c:v>
                </c:pt>
                <c:pt idx="8">
                  <c:v>0.20190839999999999</c:v>
                </c:pt>
                <c:pt idx="9">
                  <c:v>0.1862558</c:v>
                </c:pt>
                <c:pt idx="10">
                  <c:v>0.18428140000000001</c:v>
                </c:pt>
                <c:pt idx="11">
                  <c:v>0.17119999999999999</c:v>
                </c:pt>
                <c:pt idx="12">
                  <c:v>0.17011760000000001</c:v>
                </c:pt>
                <c:pt idx="13">
                  <c:v>0.15883259999999999</c:v>
                </c:pt>
                <c:pt idx="14">
                  <c:v>0.15836069999999999</c:v>
                </c:pt>
                <c:pt idx="15">
                  <c:v>0.14842649999999999</c:v>
                </c:pt>
                <c:pt idx="16">
                  <c:v>0.14839140000000001</c:v>
                </c:pt>
                <c:pt idx="17">
                  <c:v>0.1395142</c:v>
                </c:pt>
                <c:pt idx="18">
                  <c:v>0.13980029999999999</c:v>
                </c:pt>
                <c:pt idx="19">
                  <c:v>0.131774</c:v>
                </c:pt>
                <c:pt idx="20">
                  <c:v>0.1323011</c:v>
                </c:pt>
                <c:pt idx="21">
                  <c:v>0.1249749</c:v>
                </c:pt>
                <c:pt idx="22">
                  <c:v>0.12568509999999999</c:v>
                </c:pt>
                <c:pt idx="23">
                  <c:v>0.1189451</c:v>
                </c:pt>
                <c:pt idx="24">
                  <c:v>0.119796</c:v>
                </c:pt>
                <c:pt idx="25">
                  <c:v>0.113554</c:v>
                </c:pt>
                <c:pt idx="26">
                  <c:v>0.11451359999999999</c:v>
                </c:pt>
                <c:pt idx="27">
                  <c:v>0.1086998</c:v>
                </c:pt>
                <c:pt idx="28">
                  <c:v>0.1097437</c:v>
                </c:pt>
                <c:pt idx="29">
                  <c:v>0.10430209999999999</c:v>
                </c:pt>
                <c:pt idx="30">
                  <c:v>0.10541150000000001</c:v>
                </c:pt>
                <c:pt idx="31">
                  <c:v>0.1002961</c:v>
                </c:pt>
                <c:pt idx="32">
                  <c:v>0.1014562</c:v>
                </c:pt>
                <c:pt idx="33">
                  <c:v>9.6629129999999994E-2</c:v>
                </c:pt>
                <c:pt idx="34">
                  <c:v>9.7828300000000007E-2</c:v>
                </c:pt>
                <c:pt idx="35">
                  <c:v>9.3257880000000001E-2</c:v>
                </c:pt>
                <c:pt idx="36">
                  <c:v>9.4486780000000006E-2</c:v>
                </c:pt>
                <c:pt idx="37">
                  <c:v>9.0146240000000002E-2</c:v>
                </c:pt>
                <c:pt idx="38">
                  <c:v>9.139738E-2</c:v>
                </c:pt>
                <c:pt idx="39">
                  <c:v>8.726391E-2</c:v>
                </c:pt>
                <c:pt idx="40">
                  <c:v>8.8531250000000006E-2</c:v>
                </c:pt>
                <c:pt idx="41">
                  <c:v>8.4585250000000001E-2</c:v>
                </c:pt>
                <c:pt idx="42">
                  <c:v>8.5863889999999998E-2</c:v>
                </c:pt>
                <c:pt idx="43">
                  <c:v>8.2088419999999995E-2</c:v>
                </c:pt>
                <c:pt idx="44">
                  <c:v>8.3374340000000005E-2</c:v>
                </c:pt>
                <c:pt idx="45">
                  <c:v>7.9754640000000002E-2</c:v>
                </c:pt>
                <c:pt idx="46">
                  <c:v>8.1044580000000005E-2</c:v>
                </c:pt>
                <c:pt idx="47">
                  <c:v>7.7567720000000007E-2</c:v>
                </c:pt>
                <c:pt idx="48">
                  <c:v>7.885897E-2</c:v>
                </c:pt>
                <c:pt idx="49">
                  <c:v>7.5513579999999997E-2</c:v>
                </c:pt>
                <c:pt idx="50">
                  <c:v>7.6803940000000001E-2</c:v>
                </c:pt>
                <c:pt idx="51">
                  <c:v>7.3579930000000002E-2</c:v>
                </c:pt>
                <c:pt idx="52">
                  <c:v>7.4867569999999994E-2</c:v>
                </c:pt>
                <c:pt idx="53">
                  <c:v>7.1755990000000006E-2</c:v>
                </c:pt>
                <c:pt idx="54">
                  <c:v>7.3039419999999994E-2</c:v>
                </c:pt>
                <c:pt idx="55">
                  <c:v>7.0032259999999999E-2</c:v>
                </c:pt>
                <c:pt idx="56">
                  <c:v>7.1310230000000002E-2</c:v>
                </c:pt>
                <c:pt idx="57">
                  <c:v>6.8400320000000001E-2</c:v>
                </c:pt>
                <c:pt idx="58">
                  <c:v>6.9671830000000004E-2</c:v>
                </c:pt>
                <c:pt idx="59">
                  <c:v>6.6852709999999996E-2</c:v>
                </c:pt>
                <c:pt idx="60">
                  <c:v>6.8116919999999997E-2</c:v>
                </c:pt>
                <c:pt idx="61">
                  <c:v>6.5382750000000003E-2</c:v>
                </c:pt>
                <c:pt idx="62">
                  <c:v>6.6638989999999995E-2</c:v>
                </c:pt>
                <c:pt idx="63">
                  <c:v>6.3984490000000005E-2</c:v>
                </c:pt>
                <c:pt idx="64">
                  <c:v>6.5232200000000004E-2</c:v>
                </c:pt>
                <c:pt idx="65">
                  <c:v>6.2652559999999996E-2</c:v>
                </c:pt>
                <c:pt idx="66">
                  <c:v>6.3891310000000007E-2</c:v>
                </c:pt>
                <c:pt idx="67">
                  <c:v>6.1382140000000002E-2</c:v>
                </c:pt>
                <c:pt idx="68">
                  <c:v>6.261158E-2</c:v>
                </c:pt>
                <c:pt idx="69">
                  <c:v>6.0168880000000001E-2</c:v>
                </c:pt>
                <c:pt idx="70">
                  <c:v>6.1388730000000002E-2</c:v>
                </c:pt>
                <c:pt idx="71">
                  <c:v>5.900884E-2</c:v>
                </c:pt>
                <c:pt idx="72">
                  <c:v>6.0218889999999997E-2</c:v>
                </c:pt>
                <c:pt idx="73">
                  <c:v>5.7898419999999999E-2</c:v>
                </c:pt>
                <c:pt idx="74">
                  <c:v>5.9098520000000002E-2</c:v>
                </c:pt>
                <c:pt idx="75">
                  <c:v>5.6834379999999997E-2</c:v>
                </c:pt>
                <c:pt idx="76">
                  <c:v>5.802442E-2</c:v>
                </c:pt>
                <c:pt idx="77">
                  <c:v>5.5813729999999999E-2</c:v>
                </c:pt>
                <c:pt idx="78">
                  <c:v>5.6993639999999998E-2</c:v>
                </c:pt>
                <c:pt idx="79">
                  <c:v>5.4833750000000001E-2</c:v>
                </c:pt>
                <c:pt idx="80">
                  <c:v>5.6003499999999998E-2</c:v>
                </c:pt>
                <c:pt idx="81">
                  <c:v>5.3891960000000003E-2</c:v>
                </c:pt>
                <c:pt idx="82">
                  <c:v>5.5051540000000003E-2</c:v>
                </c:pt>
                <c:pt idx="83">
                  <c:v>5.2986070000000003E-2</c:v>
                </c:pt>
                <c:pt idx="84">
                  <c:v>5.4135490000000001E-2</c:v>
                </c:pt>
                <c:pt idx="85">
                  <c:v>5.2113970000000003E-2</c:v>
                </c:pt>
                <c:pt idx="86">
                  <c:v>5.3253269999999998E-2</c:v>
                </c:pt>
                <c:pt idx="87">
                  <c:v>5.127371E-2</c:v>
                </c:pt>
                <c:pt idx="88">
                  <c:v>5.2402949999999997E-2</c:v>
                </c:pt>
                <c:pt idx="89">
                  <c:v>5.0463519999999998E-2</c:v>
                </c:pt>
                <c:pt idx="90">
                  <c:v>5.1582759999999998E-2</c:v>
                </c:pt>
                <c:pt idx="91">
                  <c:v>4.968173E-2</c:v>
                </c:pt>
                <c:pt idx="92">
                  <c:v>5.0791059999999999E-2</c:v>
                </c:pt>
                <c:pt idx="93">
                  <c:v>4.8926820000000003E-2</c:v>
                </c:pt>
                <c:pt idx="94">
                  <c:v>5.0026309999999997E-2</c:v>
                </c:pt>
                <c:pt idx="95">
                  <c:v>4.8197339999999998E-2</c:v>
                </c:pt>
                <c:pt idx="96">
                  <c:v>4.9287110000000002E-2</c:v>
                </c:pt>
                <c:pt idx="97">
                  <c:v>4.7491999999999999E-2</c:v>
                </c:pt>
                <c:pt idx="98">
                  <c:v>4.8572129999999998E-2</c:v>
                </c:pt>
                <c:pt idx="99">
                  <c:v>4.6809549999999998E-2</c:v>
                </c:pt>
                <c:pt idx="100">
                  <c:v>4.7880159999999998E-2</c:v>
                </c:pt>
                <c:pt idx="101">
                  <c:v>4.6148839999999997E-2</c:v>
                </c:pt>
                <c:pt idx="102">
                  <c:v>4.7210050000000003E-2</c:v>
                </c:pt>
                <c:pt idx="103">
                  <c:v>4.5508819999999998E-2</c:v>
                </c:pt>
                <c:pt idx="104">
                  <c:v>4.6560740000000003E-2</c:v>
                </c:pt>
                <c:pt idx="105">
                  <c:v>4.4888480000000001E-2</c:v>
                </c:pt>
                <c:pt idx="106">
                  <c:v>4.5931239999999998E-2</c:v>
                </c:pt>
                <c:pt idx="107">
                  <c:v>4.4286880000000001E-2</c:v>
                </c:pt>
                <c:pt idx="108">
                  <c:v>4.5320600000000003E-2</c:v>
                </c:pt>
                <c:pt idx="109">
                  <c:v>4.3703159999999998E-2</c:v>
                </c:pt>
                <c:pt idx="110">
                  <c:v>4.4727950000000002E-2</c:v>
                </c:pt>
                <c:pt idx="111">
                  <c:v>4.313649E-2</c:v>
                </c:pt>
                <c:pt idx="112">
                  <c:v>4.4152480000000001E-2</c:v>
                </c:pt>
                <c:pt idx="113">
                  <c:v>4.2586110000000003E-2</c:v>
                </c:pt>
                <c:pt idx="114">
                  <c:v>4.3593430000000002E-2</c:v>
                </c:pt>
                <c:pt idx="115">
                  <c:v>4.2051280000000003E-2</c:v>
                </c:pt>
                <c:pt idx="116">
                  <c:v>4.3050049999999999E-2</c:v>
                </c:pt>
                <c:pt idx="117">
                  <c:v>4.153134E-2</c:v>
                </c:pt>
                <c:pt idx="118">
                  <c:v>4.2521679999999999E-2</c:v>
                </c:pt>
                <c:pt idx="119">
                  <c:v>4.1025640000000002E-2</c:v>
                </c:pt>
                <c:pt idx="120">
                  <c:v>4.2007679999999999E-2</c:v>
                </c:pt>
                <c:pt idx="121">
                  <c:v>4.0533569999999998E-2</c:v>
                </c:pt>
                <c:pt idx="122">
                  <c:v>4.150744E-2</c:v>
                </c:pt>
                <c:pt idx="123">
                  <c:v>4.0054579999999999E-2</c:v>
                </c:pt>
                <c:pt idx="124">
                  <c:v>4.1020389999999997E-2</c:v>
                </c:pt>
                <c:pt idx="125">
                  <c:v>3.9588119999999997E-2</c:v>
                </c:pt>
                <c:pt idx="126">
                  <c:v>4.0545999999999999E-2</c:v>
                </c:pt>
                <c:pt idx="127">
                  <c:v>3.9133689999999999E-2</c:v>
                </c:pt>
                <c:pt idx="128">
                  <c:v>4.0083750000000001E-2</c:v>
                </c:pt>
                <c:pt idx="129">
                  <c:v>3.8690799999999997E-2</c:v>
                </c:pt>
                <c:pt idx="130">
                  <c:v>3.9633160000000001E-2</c:v>
                </c:pt>
                <c:pt idx="131">
                  <c:v>3.8259010000000003E-2</c:v>
                </c:pt>
                <c:pt idx="132">
                  <c:v>3.9193789999999999E-2</c:v>
                </c:pt>
                <c:pt idx="133">
                  <c:v>3.7837879999999997E-2</c:v>
                </c:pt>
                <c:pt idx="134">
                  <c:v>3.8765189999999998E-2</c:v>
                </c:pt>
                <c:pt idx="135">
                  <c:v>3.7427000000000002E-2</c:v>
                </c:pt>
                <c:pt idx="136">
                  <c:v>3.8346959999999999E-2</c:v>
                </c:pt>
                <c:pt idx="137">
                  <c:v>3.7026000000000003E-2</c:v>
                </c:pt>
                <c:pt idx="138">
                  <c:v>3.7938720000000002E-2</c:v>
                </c:pt>
                <c:pt idx="139">
                  <c:v>3.66345E-2</c:v>
                </c:pt>
                <c:pt idx="140">
                  <c:v>3.7540080000000003E-2</c:v>
                </c:pt>
                <c:pt idx="141">
                  <c:v>3.6252149999999997E-2</c:v>
                </c:pt>
                <c:pt idx="142">
                  <c:v>3.7150710000000003E-2</c:v>
                </c:pt>
                <c:pt idx="143">
                  <c:v>3.587862E-2</c:v>
                </c:pt>
                <c:pt idx="144">
                  <c:v>3.6770270000000001E-2</c:v>
                </c:pt>
                <c:pt idx="145">
                  <c:v>3.5513610000000001E-2</c:v>
                </c:pt>
                <c:pt idx="146">
                  <c:v>3.6398430000000002E-2</c:v>
                </c:pt>
                <c:pt idx="147">
                  <c:v>3.5156800000000002E-2</c:v>
                </c:pt>
                <c:pt idx="148">
                  <c:v>3.6034910000000003E-2</c:v>
                </c:pt>
                <c:pt idx="149">
                  <c:v>3.4807909999999997E-2</c:v>
                </c:pt>
                <c:pt idx="150">
                  <c:v>3.5679410000000002E-2</c:v>
                </c:pt>
                <c:pt idx="151">
                  <c:v>3.4466669999999998E-2</c:v>
                </c:pt>
                <c:pt idx="152">
                  <c:v>3.5331660000000001E-2</c:v>
                </c:pt>
                <c:pt idx="153">
                  <c:v>3.4132820000000001E-2</c:v>
                </c:pt>
                <c:pt idx="154">
                  <c:v>3.4991399999999999E-2</c:v>
                </c:pt>
                <c:pt idx="155">
                  <c:v>3.3806120000000002E-2</c:v>
                </c:pt>
                <c:pt idx="156">
                  <c:v>3.4658370000000001E-2</c:v>
                </c:pt>
                <c:pt idx="157">
                  <c:v>3.348632E-2</c:v>
                </c:pt>
                <c:pt idx="158">
                  <c:v>3.4332340000000003E-2</c:v>
                </c:pt>
                <c:pt idx="159">
                  <c:v>3.31732E-2</c:v>
                </c:pt>
                <c:pt idx="160">
                  <c:v>3.4013090000000003E-2</c:v>
                </c:pt>
                <c:pt idx="161">
                  <c:v>3.286654E-2</c:v>
                </c:pt>
                <c:pt idx="162">
                  <c:v>3.3700380000000002E-2</c:v>
                </c:pt>
                <c:pt idx="163">
                  <c:v>3.256614E-2</c:v>
                </c:pt>
                <c:pt idx="164">
                  <c:v>3.3394020000000003E-2</c:v>
                </c:pt>
                <c:pt idx="165">
                  <c:v>3.2271790000000002E-2</c:v>
                </c:pt>
                <c:pt idx="166">
                  <c:v>3.30938E-2</c:v>
                </c:pt>
                <c:pt idx="167">
                  <c:v>3.1983320000000003E-2</c:v>
                </c:pt>
                <c:pt idx="168">
                  <c:v>3.2799540000000002E-2</c:v>
                </c:pt>
                <c:pt idx="169">
                  <c:v>3.1700529999999998E-2</c:v>
                </c:pt>
                <c:pt idx="170">
                  <c:v>3.251105E-2</c:v>
                </c:pt>
                <c:pt idx="171">
                  <c:v>3.1423260000000001E-2</c:v>
                </c:pt>
                <c:pt idx="172">
                  <c:v>3.2228159999999999E-2</c:v>
                </c:pt>
                <c:pt idx="173">
                  <c:v>3.115134E-2</c:v>
                </c:pt>
                <c:pt idx="174">
                  <c:v>3.1950689999999997E-2</c:v>
                </c:pt>
                <c:pt idx="175">
                  <c:v>3.0884600000000002E-2</c:v>
                </c:pt>
                <c:pt idx="176">
                  <c:v>3.1678489999999997E-2</c:v>
                </c:pt>
                <c:pt idx="177">
                  <c:v>3.062289E-2</c:v>
                </c:pt>
                <c:pt idx="178">
                  <c:v>3.1411399999999999E-2</c:v>
                </c:pt>
                <c:pt idx="179">
                  <c:v>3.036608E-2</c:v>
                </c:pt>
                <c:pt idx="180">
                  <c:v>3.114927E-2</c:v>
                </c:pt>
                <c:pt idx="181">
                  <c:v>3.011401E-2</c:v>
                </c:pt>
                <c:pt idx="182">
                  <c:v>3.089196E-2</c:v>
                </c:pt>
                <c:pt idx="183">
                  <c:v>2.986654E-2</c:v>
                </c:pt>
                <c:pt idx="184">
                  <c:v>3.0639329999999999E-2</c:v>
                </c:pt>
                <c:pt idx="185">
                  <c:v>2.962356E-2</c:v>
                </c:pt>
                <c:pt idx="186">
                  <c:v>3.0391250000000002E-2</c:v>
                </c:pt>
                <c:pt idx="187">
                  <c:v>2.938493E-2</c:v>
                </c:pt>
                <c:pt idx="188">
                  <c:v>3.01476E-2</c:v>
                </c:pt>
                <c:pt idx="189">
                  <c:v>2.9150530000000001E-2</c:v>
                </c:pt>
                <c:pt idx="190">
                  <c:v>2.9908239999999999E-2</c:v>
                </c:pt>
                <c:pt idx="191">
                  <c:v>2.8920250000000002E-2</c:v>
                </c:pt>
                <c:pt idx="192">
                  <c:v>2.9673069999999999E-2</c:v>
                </c:pt>
                <c:pt idx="193">
                  <c:v>2.8693969999999999E-2</c:v>
                </c:pt>
                <c:pt idx="194">
                  <c:v>2.944196E-2</c:v>
                </c:pt>
                <c:pt idx="195">
                  <c:v>2.847158E-2</c:v>
                </c:pt>
                <c:pt idx="196">
                  <c:v>2.9214819999999999E-2</c:v>
                </c:pt>
                <c:pt idx="197">
                  <c:v>2.8252989999999999E-2</c:v>
                </c:pt>
                <c:pt idx="198">
                  <c:v>2.8991530000000001E-2</c:v>
                </c:pt>
                <c:pt idx="199">
                  <c:v>2.8038090000000002E-2</c:v>
                </c:pt>
                <c:pt idx="200">
                  <c:v>2.8771990000000001E-2</c:v>
                </c:pt>
                <c:pt idx="201">
                  <c:v>2.7826779999999999E-2</c:v>
                </c:pt>
                <c:pt idx="202">
                  <c:v>2.8556109999999999E-2</c:v>
                </c:pt>
                <c:pt idx="203">
                  <c:v>2.761897E-2</c:v>
                </c:pt>
                <c:pt idx="204">
                  <c:v>2.8343790000000001E-2</c:v>
                </c:pt>
                <c:pt idx="205">
                  <c:v>2.7414580000000001E-2</c:v>
                </c:pt>
                <c:pt idx="206">
                  <c:v>2.8134940000000001E-2</c:v>
                </c:pt>
                <c:pt idx="207">
                  <c:v>2.721351E-2</c:v>
                </c:pt>
                <c:pt idx="208">
                  <c:v>2.7929470000000001E-2</c:v>
                </c:pt>
                <c:pt idx="209">
                  <c:v>2.701568E-2</c:v>
                </c:pt>
                <c:pt idx="210">
                  <c:v>2.77273E-2</c:v>
                </c:pt>
                <c:pt idx="211">
                  <c:v>2.6821009999999999E-2</c:v>
                </c:pt>
                <c:pt idx="212">
                  <c:v>2.752835E-2</c:v>
                </c:pt>
                <c:pt idx="213">
                  <c:v>2.6629420000000001E-2</c:v>
                </c:pt>
                <c:pt idx="214">
                  <c:v>2.7332519999999999E-2</c:v>
                </c:pt>
                <c:pt idx="215">
                  <c:v>2.6440829999999999E-2</c:v>
                </c:pt>
                <c:pt idx="216">
                  <c:v>2.7139759999999999E-2</c:v>
                </c:pt>
                <c:pt idx="217">
                  <c:v>2.6255179999999999E-2</c:v>
                </c:pt>
                <c:pt idx="218">
                  <c:v>2.6949979999999998E-2</c:v>
                </c:pt>
                <c:pt idx="219">
                  <c:v>2.6072390000000001E-2</c:v>
                </c:pt>
                <c:pt idx="220">
                  <c:v>2.6763120000000001E-2</c:v>
                </c:pt>
                <c:pt idx="221">
                  <c:v>2.5892390000000001E-2</c:v>
                </c:pt>
                <c:pt idx="222">
                  <c:v>2.657909E-2</c:v>
                </c:pt>
                <c:pt idx="223">
                  <c:v>2.5715120000000001E-2</c:v>
                </c:pt>
                <c:pt idx="224">
                  <c:v>2.639785E-2</c:v>
                </c:pt>
                <c:pt idx="225">
                  <c:v>2.5540509999999999E-2</c:v>
                </c:pt>
                <c:pt idx="226">
                  <c:v>2.6219309999999999E-2</c:v>
                </c:pt>
                <c:pt idx="227">
                  <c:v>2.5368499999999999E-2</c:v>
                </c:pt>
                <c:pt idx="228">
                  <c:v>2.6043420000000001E-2</c:v>
                </c:pt>
                <c:pt idx="229">
                  <c:v>2.5199030000000001E-2</c:v>
                </c:pt>
                <c:pt idx="230">
                  <c:v>2.587012E-2</c:v>
                </c:pt>
                <c:pt idx="231">
                  <c:v>2.5032039999999998E-2</c:v>
                </c:pt>
                <c:pt idx="232">
                  <c:v>2.5699349999999999E-2</c:v>
                </c:pt>
                <c:pt idx="233">
                  <c:v>2.4867480000000001E-2</c:v>
                </c:pt>
                <c:pt idx="234">
                  <c:v>2.553105E-2</c:v>
                </c:pt>
                <c:pt idx="235">
                  <c:v>2.4705290000000001E-2</c:v>
                </c:pt>
                <c:pt idx="236">
                  <c:v>2.5365169999999999E-2</c:v>
                </c:pt>
                <c:pt idx="237">
                  <c:v>2.4545419999999998E-2</c:v>
                </c:pt>
                <c:pt idx="238">
                  <c:v>2.5201640000000001E-2</c:v>
                </c:pt>
                <c:pt idx="239">
                  <c:v>2.4387820000000001E-2</c:v>
                </c:pt>
                <c:pt idx="240">
                  <c:v>2.5040429999999999E-2</c:v>
                </c:pt>
                <c:pt idx="241">
                  <c:v>2.4232429999999999E-2</c:v>
                </c:pt>
                <c:pt idx="242">
                  <c:v>2.4881469999999999E-2</c:v>
                </c:pt>
                <c:pt idx="243">
                  <c:v>2.407921E-2</c:v>
                </c:pt>
                <c:pt idx="244">
                  <c:v>2.4724719999999999E-2</c:v>
                </c:pt>
                <c:pt idx="245">
                  <c:v>2.3928109999999999E-2</c:v>
                </c:pt>
                <c:pt idx="246">
                  <c:v>2.4570140000000001E-2</c:v>
                </c:pt>
                <c:pt idx="247">
                  <c:v>2.3779080000000001E-2</c:v>
                </c:pt>
                <c:pt idx="248">
                  <c:v>2.4417669999999999E-2</c:v>
                </c:pt>
                <c:pt idx="249">
                  <c:v>2.3632090000000001E-2</c:v>
                </c:pt>
                <c:pt idx="250">
                  <c:v>2.4267270000000001E-2</c:v>
                </c:pt>
                <c:pt idx="251">
                  <c:v>2.348708E-2</c:v>
                </c:pt>
                <c:pt idx="252">
                  <c:v>2.4118899999999999E-2</c:v>
                </c:pt>
                <c:pt idx="253">
                  <c:v>2.3344030000000002E-2</c:v>
                </c:pt>
                <c:pt idx="254">
                  <c:v>2.3972509999999999E-2</c:v>
                </c:pt>
                <c:pt idx="255">
                  <c:v>2.320287E-2</c:v>
                </c:pt>
                <c:pt idx="256">
                  <c:v>2.382807E-2</c:v>
                </c:pt>
                <c:pt idx="257">
                  <c:v>2.3063589999999998E-2</c:v>
                </c:pt>
                <c:pt idx="258">
                  <c:v>2.3685520000000002E-2</c:v>
                </c:pt>
                <c:pt idx="259">
                  <c:v>2.2926129999999999E-2</c:v>
                </c:pt>
                <c:pt idx="260">
                  <c:v>2.3544849999999999E-2</c:v>
                </c:pt>
                <c:pt idx="261">
                  <c:v>2.2790459999999998E-2</c:v>
                </c:pt>
                <c:pt idx="262">
                  <c:v>2.3406E-2</c:v>
                </c:pt>
                <c:pt idx="263">
                  <c:v>2.2656550000000001E-2</c:v>
                </c:pt>
                <c:pt idx="264">
                  <c:v>2.3268939999999998E-2</c:v>
                </c:pt>
                <c:pt idx="265">
                  <c:v>2.252436E-2</c:v>
                </c:pt>
                <c:pt idx="266">
                  <c:v>2.3133629999999999E-2</c:v>
                </c:pt>
                <c:pt idx="267">
                  <c:v>2.239385E-2</c:v>
                </c:pt>
                <c:pt idx="268">
                  <c:v>2.3000039999999999E-2</c:v>
                </c:pt>
                <c:pt idx="269">
                  <c:v>2.2265E-2</c:v>
                </c:pt>
                <c:pt idx="270">
                  <c:v>2.286813E-2</c:v>
                </c:pt>
                <c:pt idx="271">
                  <c:v>2.2137759999999999E-2</c:v>
                </c:pt>
                <c:pt idx="272">
                  <c:v>2.2737879999999999E-2</c:v>
                </c:pt>
                <c:pt idx="273">
                  <c:v>2.2012110000000001E-2</c:v>
                </c:pt>
                <c:pt idx="274">
                  <c:v>2.2609250000000001E-2</c:v>
                </c:pt>
                <c:pt idx="275">
                  <c:v>2.1888020000000001E-2</c:v>
                </c:pt>
                <c:pt idx="276">
                  <c:v>2.2482209999999999E-2</c:v>
                </c:pt>
                <c:pt idx="277">
                  <c:v>2.1765449999999999E-2</c:v>
                </c:pt>
                <c:pt idx="278">
                  <c:v>2.235672E-2</c:v>
                </c:pt>
                <c:pt idx="279">
                  <c:v>2.1644380000000001E-2</c:v>
                </c:pt>
                <c:pt idx="280">
                  <c:v>2.2232760000000001E-2</c:v>
                </c:pt>
                <c:pt idx="281">
                  <c:v>2.152478E-2</c:v>
                </c:pt>
                <c:pt idx="282">
                  <c:v>2.2110299999999999E-2</c:v>
                </c:pt>
                <c:pt idx="283">
                  <c:v>2.1406629999999999E-2</c:v>
                </c:pt>
                <c:pt idx="284">
                  <c:v>2.198932E-2</c:v>
                </c:pt>
                <c:pt idx="285">
                  <c:v>2.1289880000000001E-2</c:v>
                </c:pt>
                <c:pt idx="286">
                  <c:v>2.186977E-2</c:v>
                </c:pt>
                <c:pt idx="287">
                  <c:v>2.117453E-2</c:v>
                </c:pt>
                <c:pt idx="288">
                  <c:v>2.1751650000000001E-2</c:v>
                </c:pt>
                <c:pt idx="289">
                  <c:v>2.1060539999999999E-2</c:v>
                </c:pt>
                <c:pt idx="290">
                  <c:v>2.163491E-2</c:v>
                </c:pt>
                <c:pt idx="291">
                  <c:v>2.0947879999999999E-2</c:v>
                </c:pt>
                <c:pt idx="292">
                  <c:v>2.151954E-2</c:v>
                </c:pt>
                <c:pt idx="293">
                  <c:v>2.0836540000000001E-2</c:v>
                </c:pt>
                <c:pt idx="294">
                  <c:v>2.1405509999999999E-2</c:v>
                </c:pt>
                <c:pt idx="295">
                  <c:v>2.072649E-2</c:v>
                </c:pt>
                <c:pt idx="296">
                  <c:v>2.1292800000000001E-2</c:v>
                </c:pt>
                <c:pt idx="297">
                  <c:v>2.0617710000000001E-2</c:v>
                </c:pt>
                <c:pt idx="298">
                  <c:v>2.118138E-2</c:v>
                </c:pt>
                <c:pt idx="299">
                  <c:v>2.051016E-2</c:v>
                </c:pt>
                <c:pt idx="300">
                  <c:v>2.107123E-2</c:v>
                </c:pt>
                <c:pt idx="301">
                  <c:v>2.0403839999999999E-2</c:v>
                </c:pt>
                <c:pt idx="302">
                  <c:v>2.096232E-2</c:v>
                </c:pt>
                <c:pt idx="303">
                  <c:v>2.0298719999999999E-2</c:v>
                </c:pt>
                <c:pt idx="304">
                  <c:v>2.0854649999999999E-2</c:v>
                </c:pt>
                <c:pt idx="305">
                  <c:v>2.0194779999999999E-2</c:v>
                </c:pt>
                <c:pt idx="306">
                  <c:v>2.074817E-2</c:v>
                </c:pt>
                <c:pt idx="307">
                  <c:v>2.0091999999999999E-2</c:v>
                </c:pt>
                <c:pt idx="308">
                  <c:v>2.0642879999999999E-2</c:v>
                </c:pt>
                <c:pt idx="309">
                  <c:v>1.999035E-2</c:v>
                </c:pt>
                <c:pt idx="310">
                  <c:v>2.0538750000000001E-2</c:v>
                </c:pt>
                <c:pt idx="311">
                  <c:v>1.9889830000000001E-2</c:v>
                </c:pt>
                <c:pt idx="312">
                  <c:v>2.0435760000000001E-2</c:v>
                </c:pt>
                <c:pt idx="313">
                  <c:v>1.97904E-2</c:v>
                </c:pt>
                <c:pt idx="314">
                  <c:v>2.0333899999999999E-2</c:v>
                </c:pt>
                <c:pt idx="315">
                  <c:v>1.9692049999999999E-2</c:v>
                </c:pt>
                <c:pt idx="316">
                  <c:v>2.023314E-2</c:v>
                </c:pt>
                <c:pt idx="317">
                  <c:v>1.9594770000000001E-2</c:v>
                </c:pt>
                <c:pt idx="318">
                  <c:v>2.0133470000000001E-2</c:v>
                </c:pt>
                <c:pt idx="319">
                  <c:v>1.949853E-2</c:v>
                </c:pt>
                <c:pt idx="320">
                  <c:v>2.0034860000000002E-2</c:v>
                </c:pt>
                <c:pt idx="321">
                  <c:v>1.9403320000000002E-2</c:v>
                </c:pt>
                <c:pt idx="322">
                  <c:v>1.9937300000000002E-2</c:v>
                </c:pt>
                <c:pt idx="323">
                  <c:v>1.9309119999999999E-2</c:v>
                </c:pt>
                <c:pt idx="324">
                  <c:v>1.9840779999999999E-2</c:v>
                </c:pt>
                <c:pt idx="325">
                  <c:v>1.9215909999999999E-2</c:v>
                </c:pt>
                <c:pt idx="326">
                  <c:v>1.9745269999999999E-2</c:v>
                </c:pt>
                <c:pt idx="327">
                  <c:v>1.9123680000000001E-2</c:v>
                </c:pt>
                <c:pt idx="328">
                  <c:v>1.965076E-2</c:v>
                </c:pt>
                <c:pt idx="329">
                  <c:v>1.903241E-2</c:v>
                </c:pt>
                <c:pt idx="330">
                  <c:v>1.9557229999999998E-2</c:v>
                </c:pt>
                <c:pt idx="331">
                  <c:v>1.8942090000000002E-2</c:v>
                </c:pt>
                <c:pt idx="332">
                  <c:v>1.946467E-2</c:v>
                </c:pt>
                <c:pt idx="333">
                  <c:v>1.8852689999999998E-2</c:v>
                </c:pt>
                <c:pt idx="334">
                  <c:v>1.9373049999999999E-2</c:v>
                </c:pt>
                <c:pt idx="335">
                  <c:v>1.8764220000000002E-2</c:v>
                </c:pt>
                <c:pt idx="336">
                  <c:v>1.9282379999999998E-2</c:v>
                </c:pt>
                <c:pt idx="337">
                  <c:v>1.8676640000000001E-2</c:v>
                </c:pt>
                <c:pt idx="338">
                  <c:v>1.9192620000000001E-2</c:v>
                </c:pt>
                <c:pt idx="339">
                  <c:v>1.8589950000000001E-2</c:v>
                </c:pt>
                <c:pt idx="340">
                  <c:v>1.9103780000000001E-2</c:v>
                </c:pt>
                <c:pt idx="341">
                  <c:v>1.8504130000000001E-2</c:v>
                </c:pt>
                <c:pt idx="342">
                  <c:v>1.9015819999999999E-2</c:v>
                </c:pt>
                <c:pt idx="343">
                  <c:v>1.841918E-2</c:v>
                </c:pt>
                <c:pt idx="344">
                  <c:v>1.8928739999999999E-2</c:v>
                </c:pt>
                <c:pt idx="345">
                  <c:v>1.8335069999999998E-2</c:v>
                </c:pt>
                <c:pt idx="346">
                  <c:v>1.884253E-2</c:v>
                </c:pt>
                <c:pt idx="347">
                  <c:v>1.825179E-2</c:v>
                </c:pt>
                <c:pt idx="348">
                  <c:v>1.8757159999999998E-2</c:v>
                </c:pt>
                <c:pt idx="349">
                  <c:v>1.8169330000000001E-2</c:v>
                </c:pt>
                <c:pt idx="350">
                  <c:v>1.8672640000000001E-2</c:v>
                </c:pt>
                <c:pt idx="351">
                  <c:v>1.8087679999999998E-2</c:v>
                </c:pt>
                <c:pt idx="352">
                  <c:v>1.8588940000000002E-2</c:v>
                </c:pt>
                <c:pt idx="353">
                  <c:v>1.800682E-2</c:v>
                </c:pt>
                <c:pt idx="354">
                  <c:v>1.8506060000000001E-2</c:v>
                </c:pt>
                <c:pt idx="355">
                  <c:v>1.7926750000000002E-2</c:v>
                </c:pt>
                <c:pt idx="356">
                  <c:v>1.8423970000000001E-2</c:v>
                </c:pt>
                <c:pt idx="357">
                  <c:v>1.7847439999999999E-2</c:v>
                </c:pt>
                <c:pt idx="358">
                  <c:v>1.8342669999999998E-2</c:v>
                </c:pt>
                <c:pt idx="359">
                  <c:v>1.7768900000000001E-2</c:v>
                </c:pt>
                <c:pt idx="360">
                  <c:v>1.8262150000000001E-2</c:v>
                </c:pt>
                <c:pt idx="361">
                  <c:v>1.7691109999999999E-2</c:v>
                </c:pt>
                <c:pt idx="362">
                  <c:v>1.8182400000000001E-2</c:v>
                </c:pt>
                <c:pt idx="363">
                  <c:v>1.7614049999999999E-2</c:v>
                </c:pt>
                <c:pt idx="364">
                  <c:v>1.8103399999999999E-2</c:v>
                </c:pt>
                <c:pt idx="365">
                  <c:v>1.753772E-2</c:v>
                </c:pt>
                <c:pt idx="366">
                  <c:v>1.8025139999999999E-2</c:v>
                </c:pt>
                <c:pt idx="367">
                  <c:v>1.7462109999999999E-2</c:v>
                </c:pt>
                <c:pt idx="368">
                  <c:v>1.7947609999999999E-2</c:v>
                </c:pt>
                <c:pt idx="369">
                  <c:v>1.7387199999999998E-2</c:v>
                </c:pt>
                <c:pt idx="370">
                  <c:v>1.7870810000000001E-2</c:v>
                </c:pt>
                <c:pt idx="371">
                  <c:v>1.7312979999999999E-2</c:v>
                </c:pt>
                <c:pt idx="372">
                  <c:v>1.779472E-2</c:v>
                </c:pt>
                <c:pt idx="373">
                  <c:v>1.723945E-2</c:v>
                </c:pt>
                <c:pt idx="374">
                  <c:v>1.771932E-2</c:v>
                </c:pt>
                <c:pt idx="375">
                  <c:v>1.7166600000000001E-2</c:v>
                </c:pt>
                <c:pt idx="376">
                  <c:v>1.764462E-2</c:v>
                </c:pt>
                <c:pt idx="377">
                  <c:v>1.7094410000000001E-2</c:v>
                </c:pt>
                <c:pt idx="378">
                  <c:v>1.7570599999999999E-2</c:v>
                </c:pt>
                <c:pt idx="379">
                  <c:v>1.7022880000000001E-2</c:v>
                </c:pt>
                <c:pt idx="380">
                  <c:v>1.7497249999999999E-2</c:v>
                </c:pt>
                <c:pt idx="381">
                  <c:v>1.695199E-2</c:v>
                </c:pt>
                <c:pt idx="382">
                  <c:v>1.7424559999999999E-2</c:v>
                </c:pt>
                <c:pt idx="383">
                  <c:v>1.6881750000000001E-2</c:v>
                </c:pt>
                <c:pt idx="384">
                  <c:v>1.735252E-2</c:v>
                </c:pt>
                <c:pt idx="385">
                  <c:v>1.6812130000000002E-2</c:v>
                </c:pt>
                <c:pt idx="386">
                  <c:v>1.7281129999999999E-2</c:v>
                </c:pt>
                <c:pt idx="387">
                  <c:v>1.6743129999999998E-2</c:v>
                </c:pt>
                <c:pt idx="388">
                  <c:v>1.7210369999999999E-2</c:v>
                </c:pt>
                <c:pt idx="389">
                  <c:v>1.667474E-2</c:v>
                </c:pt>
                <c:pt idx="390">
                  <c:v>1.7140240000000001E-2</c:v>
                </c:pt>
                <c:pt idx="391">
                  <c:v>1.660696E-2</c:v>
                </c:pt>
                <c:pt idx="392">
                  <c:v>1.7070720000000001E-2</c:v>
                </c:pt>
                <c:pt idx="393">
                  <c:v>1.6539769999999999E-2</c:v>
                </c:pt>
                <c:pt idx="394">
                  <c:v>1.7001820000000001E-2</c:v>
                </c:pt>
                <c:pt idx="395">
                  <c:v>1.6473169999999999E-2</c:v>
                </c:pt>
                <c:pt idx="396">
                  <c:v>1.6933509999999999E-2</c:v>
                </c:pt>
                <c:pt idx="397">
                  <c:v>1.6407149999999999E-2</c:v>
                </c:pt>
                <c:pt idx="398">
                  <c:v>1.6865789999999999E-2</c:v>
                </c:pt>
                <c:pt idx="399">
                  <c:v>1.6341689999999999E-2</c:v>
                </c:pt>
                <c:pt idx="400">
                  <c:v>1.679866E-2</c:v>
                </c:pt>
                <c:pt idx="401">
                  <c:v>1.6276800000000001E-2</c:v>
                </c:pt>
                <c:pt idx="402">
                  <c:v>1.6732110000000001E-2</c:v>
                </c:pt>
                <c:pt idx="403">
                  <c:v>1.621247E-2</c:v>
                </c:pt>
                <c:pt idx="404">
                  <c:v>1.666612E-2</c:v>
                </c:pt>
                <c:pt idx="405">
                  <c:v>1.614869E-2</c:v>
                </c:pt>
                <c:pt idx="406">
                  <c:v>1.6600699999999999E-2</c:v>
                </c:pt>
                <c:pt idx="407">
                  <c:v>1.6085439999999999E-2</c:v>
                </c:pt>
                <c:pt idx="408">
                  <c:v>1.6535830000000001E-2</c:v>
                </c:pt>
                <c:pt idx="409">
                  <c:v>1.6022729999999999E-2</c:v>
                </c:pt>
                <c:pt idx="410">
                  <c:v>1.64715E-2</c:v>
                </c:pt>
                <c:pt idx="411">
                  <c:v>1.596055E-2</c:v>
                </c:pt>
                <c:pt idx="412">
                  <c:v>1.6407720000000001E-2</c:v>
                </c:pt>
                <c:pt idx="413">
                  <c:v>1.5898880000000001E-2</c:v>
                </c:pt>
                <c:pt idx="414">
                  <c:v>1.634447E-2</c:v>
                </c:pt>
                <c:pt idx="415">
                  <c:v>1.5837730000000001E-2</c:v>
                </c:pt>
                <c:pt idx="416">
                  <c:v>1.6281739999999999E-2</c:v>
                </c:pt>
                <c:pt idx="417">
                  <c:v>1.5777090000000001E-2</c:v>
                </c:pt>
                <c:pt idx="418">
                  <c:v>1.6219529999999999E-2</c:v>
                </c:pt>
                <c:pt idx="419">
                  <c:v>1.571695E-2</c:v>
                </c:pt>
                <c:pt idx="420">
                  <c:v>1.6157830000000001E-2</c:v>
                </c:pt>
                <c:pt idx="421">
                  <c:v>1.5657299999999999E-2</c:v>
                </c:pt>
                <c:pt idx="422">
                  <c:v>1.6096639999999999E-2</c:v>
                </c:pt>
                <c:pt idx="423">
                  <c:v>1.559814E-2</c:v>
                </c:pt>
                <c:pt idx="424">
                  <c:v>1.603595E-2</c:v>
                </c:pt>
                <c:pt idx="425">
                  <c:v>1.553946E-2</c:v>
                </c:pt>
                <c:pt idx="426">
                  <c:v>1.597575E-2</c:v>
                </c:pt>
                <c:pt idx="427">
                  <c:v>1.548125E-2</c:v>
                </c:pt>
                <c:pt idx="428">
                  <c:v>1.5916030000000001E-2</c:v>
                </c:pt>
                <c:pt idx="429">
                  <c:v>1.542351E-2</c:v>
                </c:pt>
                <c:pt idx="430">
                  <c:v>1.5856800000000001E-2</c:v>
                </c:pt>
                <c:pt idx="431">
                  <c:v>1.536624E-2</c:v>
                </c:pt>
                <c:pt idx="432">
                  <c:v>1.5798039999999999E-2</c:v>
                </c:pt>
                <c:pt idx="433">
                  <c:v>1.5309420000000001E-2</c:v>
                </c:pt>
                <c:pt idx="434">
                  <c:v>1.573975E-2</c:v>
                </c:pt>
                <c:pt idx="435">
                  <c:v>1.5253060000000001E-2</c:v>
                </c:pt>
                <c:pt idx="436">
                  <c:v>1.5681919999999998E-2</c:v>
                </c:pt>
                <c:pt idx="437">
                  <c:v>1.519714E-2</c:v>
                </c:pt>
                <c:pt idx="438">
                  <c:v>1.5624549999999999E-2</c:v>
                </c:pt>
                <c:pt idx="439">
                  <c:v>1.5141659999999999E-2</c:v>
                </c:pt>
                <c:pt idx="440">
                  <c:v>1.5567630000000001E-2</c:v>
                </c:pt>
                <c:pt idx="441">
                  <c:v>1.508662E-2</c:v>
                </c:pt>
                <c:pt idx="442">
                  <c:v>1.551115E-2</c:v>
                </c:pt>
                <c:pt idx="443">
                  <c:v>1.503201E-2</c:v>
                </c:pt>
                <c:pt idx="444">
                  <c:v>1.5455119999999999E-2</c:v>
                </c:pt>
                <c:pt idx="445">
                  <c:v>1.4977819999999999E-2</c:v>
                </c:pt>
                <c:pt idx="446">
                  <c:v>1.539952E-2</c:v>
                </c:pt>
                <c:pt idx="447">
                  <c:v>1.4924059999999999E-2</c:v>
                </c:pt>
                <c:pt idx="448">
                  <c:v>1.534435E-2</c:v>
                </c:pt>
                <c:pt idx="449">
                  <c:v>1.4870700000000001E-2</c:v>
                </c:pt>
                <c:pt idx="450">
                  <c:v>1.52896E-2</c:v>
                </c:pt>
                <c:pt idx="451">
                  <c:v>1.4817759999999999E-2</c:v>
                </c:pt>
                <c:pt idx="452">
                  <c:v>1.523527E-2</c:v>
                </c:pt>
                <c:pt idx="453">
                  <c:v>1.4765220000000001E-2</c:v>
                </c:pt>
                <c:pt idx="454">
                  <c:v>1.518136E-2</c:v>
                </c:pt>
                <c:pt idx="455">
                  <c:v>1.471308E-2</c:v>
                </c:pt>
                <c:pt idx="456">
                  <c:v>1.512786E-2</c:v>
                </c:pt>
                <c:pt idx="457">
                  <c:v>1.466134E-2</c:v>
                </c:pt>
                <c:pt idx="458">
                  <c:v>1.507476E-2</c:v>
                </c:pt>
                <c:pt idx="459">
                  <c:v>1.460998E-2</c:v>
                </c:pt>
                <c:pt idx="460">
                  <c:v>1.502206E-2</c:v>
                </c:pt>
                <c:pt idx="461">
                  <c:v>1.4559020000000001E-2</c:v>
                </c:pt>
                <c:pt idx="462">
                  <c:v>1.496976E-2</c:v>
                </c:pt>
                <c:pt idx="463">
                  <c:v>1.4508429999999999E-2</c:v>
                </c:pt>
                <c:pt idx="464">
                  <c:v>1.491785E-2</c:v>
                </c:pt>
                <c:pt idx="465">
                  <c:v>1.4458220000000001E-2</c:v>
                </c:pt>
                <c:pt idx="466">
                  <c:v>1.4866320000000001E-2</c:v>
                </c:pt>
                <c:pt idx="467">
                  <c:v>1.440839E-2</c:v>
                </c:pt>
                <c:pt idx="468">
                  <c:v>1.4815180000000001E-2</c:v>
                </c:pt>
                <c:pt idx="469">
                  <c:v>1.4358920000000001E-2</c:v>
                </c:pt>
                <c:pt idx="470">
                  <c:v>1.476441E-2</c:v>
                </c:pt>
                <c:pt idx="471">
                  <c:v>1.4309819999999999E-2</c:v>
                </c:pt>
                <c:pt idx="472">
                  <c:v>1.471402E-2</c:v>
                </c:pt>
                <c:pt idx="473">
                  <c:v>1.4261070000000001E-2</c:v>
                </c:pt>
                <c:pt idx="474">
                  <c:v>1.466399E-2</c:v>
                </c:pt>
                <c:pt idx="475">
                  <c:v>1.421268E-2</c:v>
                </c:pt>
                <c:pt idx="476">
                  <c:v>1.461433E-2</c:v>
                </c:pt>
                <c:pt idx="477">
                  <c:v>1.4164650000000001E-2</c:v>
                </c:pt>
                <c:pt idx="478">
                  <c:v>1.456503E-2</c:v>
                </c:pt>
                <c:pt idx="479">
                  <c:v>1.411696E-2</c:v>
                </c:pt>
                <c:pt idx="480">
                  <c:v>1.4516090000000001E-2</c:v>
                </c:pt>
                <c:pt idx="481">
                  <c:v>1.406962E-2</c:v>
                </c:pt>
                <c:pt idx="482">
                  <c:v>1.446749E-2</c:v>
                </c:pt>
                <c:pt idx="483">
                  <c:v>1.402261E-2</c:v>
                </c:pt>
                <c:pt idx="484">
                  <c:v>1.441925E-2</c:v>
                </c:pt>
                <c:pt idx="485">
                  <c:v>1.3975939999999999E-2</c:v>
                </c:pt>
                <c:pt idx="486">
                  <c:v>1.437135E-2</c:v>
                </c:pt>
                <c:pt idx="487">
                  <c:v>1.392961E-2</c:v>
                </c:pt>
                <c:pt idx="488">
                  <c:v>1.4323789999999999E-2</c:v>
                </c:pt>
                <c:pt idx="489">
                  <c:v>1.3883599999999999E-2</c:v>
                </c:pt>
                <c:pt idx="490">
                  <c:v>1.4276570000000001E-2</c:v>
                </c:pt>
                <c:pt idx="491">
                  <c:v>1.383792E-2</c:v>
                </c:pt>
                <c:pt idx="492">
                  <c:v>1.422968E-2</c:v>
                </c:pt>
                <c:pt idx="493">
                  <c:v>1.3792560000000001E-2</c:v>
                </c:pt>
                <c:pt idx="494">
                  <c:v>1.418312E-2</c:v>
                </c:pt>
                <c:pt idx="495">
                  <c:v>1.3747519999999999E-2</c:v>
                </c:pt>
                <c:pt idx="496">
                  <c:v>1.4136889999999999E-2</c:v>
                </c:pt>
                <c:pt idx="497">
                  <c:v>1.3702789999999999E-2</c:v>
                </c:pt>
                <c:pt idx="498">
                  <c:v>1.4090979999999999E-2</c:v>
                </c:pt>
                <c:pt idx="499">
                  <c:v>1.365837E-2</c:v>
                </c:pt>
                <c:pt idx="500">
                  <c:v>1.404539E-2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2CC-694E-B0F1-EC7D5BAA8374}"/>
            </c:ext>
          </c:extLst>
        </c:ser>
        <c:ser>
          <c:idx val="3"/>
          <c:order val="3"/>
          <c:tx>
            <c:strRef>
              <c:f>'220'!$O$1</c:f>
              <c:strCache>
                <c:ptCount val="1"/>
                <c:pt idx="0">
                  <c:v>Conjugate-Gradient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'220'!$K$2:$K$502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'220'!$O$2:$O$502</c:f>
              <c:numCache>
                <c:formatCode>0.00E+00</c:formatCode>
                <c:ptCount val="501"/>
                <c:pt idx="0">
                  <c:v>1</c:v>
                </c:pt>
                <c:pt idx="1">
                  <c:v>0.50000920000000004</c:v>
                </c:pt>
                <c:pt idx="2">
                  <c:v>0.34579739999999998</c:v>
                </c:pt>
                <c:pt idx="3">
                  <c:v>0.32386749999999997</c:v>
                </c:pt>
                <c:pt idx="4">
                  <c:v>0.27204640000000002</c:v>
                </c:pt>
                <c:pt idx="5">
                  <c:v>0.26856350000000001</c:v>
                </c:pt>
                <c:pt idx="6">
                  <c:v>0.21291599999999999</c:v>
                </c:pt>
                <c:pt idx="7">
                  <c:v>0.21066109999999999</c:v>
                </c:pt>
                <c:pt idx="8">
                  <c:v>0.18351400000000001</c:v>
                </c:pt>
                <c:pt idx="9">
                  <c:v>0.16913059999999999</c:v>
                </c:pt>
                <c:pt idx="10">
                  <c:v>0.160694</c:v>
                </c:pt>
                <c:pt idx="11">
                  <c:v>0.14295550000000001</c:v>
                </c:pt>
                <c:pt idx="12">
                  <c:v>0.13950119999999999</c:v>
                </c:pt>
                <c:pt idx="13">
                  <c:v>0.1266658</c:v>
                </c:pt>
                <c:pt idx="14">
                  <c:v>0.12057610000000001</c:v>
                </c:pt>
                <c:pt idx="15">
                  <c:v>0.1146943</c:v>
                </c:pt>
                <c:pt idx="16">
                  <c:v>0.10607510000000001</c:v>
                </c:pt>
                <c:pt idx="17">
                  <c:v>0.1035449</c:v>
                </c:pt>
                <c:pt idx="18">
                  <c:v>9.6147140000000006E-2</c:v>
                </c:pt>
                <c:pt idx="19">
                  <c:v>9.265582E-2</c:v>
                </c:pt>
                <c:pt idx="20">
                  <c:v>8.87738E-2</c:v>
                </c:pt>
                <c:pt idx="21">
                  <c:v>8.3565559999999997E-2</c:v>
                </c:pt>
                <c:pt idx="22">
                  <c:v>8.1776680000000004E-2</c:v>
                </c:pt>
                <c:pt idx="23">
                  <c:v>7.7013570000000003E-2</c:v>
                </c:pt>
                <c:pt idx="24">
                  <c:v>7.4649140000000003E-2</c:v>
                </c:pt>
                <c:pt idx="25">
                  <c:v>7.2021929999999998E-2</c:v>
                </c:pt>
                <c:pt idx="26">
                  <c:v>6.8464949999999997E-2</c:v>
                </c:pt>
                <c:pt idx="27">
                  <c:v>6.7160849999999994E-2</c:v>
                </c:pt>
                <c:pt idx="28">
                  <c:v>6.3875319999999999E-2</c:v>
                </c:pt>
                <c:pt idx="29">
                  <c:v>6.2105729999999998E-2</c:v>
                </c:pt>
                <c:pt idx="30">
                  <c:v>6.0271070000000003E-2</c:v>
                </c:pt>
                <c:pt idx="31">
                  <c:v>5.765443E-2</c:v>
                </c:pt>
                <c:pt idx="32">
                  <c:v>5.666214E-2</c:v>
                </c:pt>
                <c:pt idx="33">
                  <c:v>5.4291069999999997E-2</c:v>
                </c:pt>
                <c:pt idx="34">
                  <c:v>5.2878840000000003E-2</c:v>
                </c:pt>
                <c:pt idx="35">
                  <c:v>5.1560580000000002E-2</c:v>
                </c:pt>
                <c:pt idx="36">
                  <c:v>4.954244E-2</c:v>
                </c:pt>
                <c:pt idx="37">
                  <c:v>4.8753199999999997E-2</c:v>
                </c:pt>
                <c:pt idx="38">
                  <c:v>4.6988849999999999E-2</c:v>
                </c:pt>
                <c:pt idx="39">
                  <c:v>4.5812659999999998E-2</c:v>
                </c:pt>
                <c:pt idx="40">
                  <c:v>4.4840600000000001E-2</c:v>
                </c:pt>
                <c:pt idx="41">
                  <c:v>4.3235280000000001E-2</c:v>
                </c:pt>
                <c:pt idx="42">
                  <c:v>4.258062E-2</c:v>
                </c:pt>
                <c:pt idx="43">
                  <c:v>4.1239459999999999E-2</c:v>
                </c:pt>
                <c:pt idx="44">
                  <c:v>4.0231450000000002E-2</c:v>
                </c:pt>
                <c:pt idx="45">
                  <c:v>3.9496469999999999E-2</c:v>
                </c:pt>
                <c:pt idx="46">
                  <c:v>3.8193409999999997E-2</c:v>
                </c:pt>
                <c:pt idx="47">
                  <c:v>3.7629719999999998E-2</c:v>
                </c:pt>
                <c:pt idx="48">
                  <c:v>3.6594509999999997E-2</c:v>
                </c:pt>
                <c:pt idx="49">
                  <c:v>3.5714240000000001E-2</c:v>
                </c:pt>
                <c:pt idx="50">
                  <c:v>3.5143840000000003E-2</c:v>
                </c:pt>
                <c:pt idx="51">
                  <c:v>3.4072169999999999E-2</c:v>
                </c:pt>
                <c:pt idx="52">
                  <c:v>3.3571480000000001E-2</c:v>
                </c:pt>
                <c:pt idx="53">
                  <c:v>3.276308E-2</c:v>
                </c:pt>
                <c:pt idx="54">
                  <c:v>3.1985189999999997E-2</c:v>
                </c:pt>
                <c:pt idx="55">
                  <c:v>3.152986E-2</c:v>
                </c:pt>
                <c:pt idx="56">
                  <c:v>3.064124E-2</c:v>
                </c:pt>
                <c:pt idx="57">
                  <c:v>3.018562E-2</c:v>
                </c:pt>
                <c:pt idx="58">
                  <c:v>2.9548169999999999E-2</c:v>
                </c:pt>
                <c:pt idx="59">
                  <c:v>2.8856059999999999E-2</c:v>
                </c:pt>
                <c:pt idx="60">
                  <c:v>2.8481280000000001E-2</c:v>
                </c:pt>
                <c:pt idx="61">
                  <c:v>2.7740890000000001E-2</c:v>
                </c:pt>
                <c:pt idx="62">
                  <c:v>2.7319039999999999E-2</c:v>
                </c:pt>
                <c:pt idx="63">
                  <c:v>2.6811669999999999E-2</c:v>
                </c:pt>
                <c:pt idx="64">
                  <c:v>2.6193959999999999E-2</c:v>
                </c:pt>
                <c:pt idx="65">
                  <c:v>2.5875390000000002E-2</c:v>
                </c:pt>
                <c:pt idx="66">
                  <c:v>2.525697E-2</c:v>
                </c:pt>
                <c:pt idx="67">
                  <c:v>2.4861939999999999E-2</c:v>
                </c:pt>
                <c:pt idx="68">
                  <c:v>2.445394E-2</c:v>
                </c:pt>
                <c:pt idx="69">
                  <c:v>2.3902389999999999E-2</c:v>
                </c:pt>
                <c:pt idx="70">
                  <c:v>2.3622830000000001E-2</c:v>
                </c:pt>
                <c:pt idx="71">
                  <c:v>2.31057E-2</c:v>
                </c:pt>
                <c:pt idx="72">
                  <c:v>2.27335E-2</c:v>
                </c:pt>
                <c:pt idx="73">
                  <c:v>2.2401290000000001E-2</c:v>
                </c:pt>
                <c:pt idx="74">
                  <c:v>2.190959E-2</c:v>
                </c:pt>
                <c:pt idx="75">
                  <c:v>2.1656930000000001E-2</c:v>
                </c:pt>
                <c:pt idx="76">
                  <c:v>2.1224320000000001E-2</c:v>
                </c:pt>
                <c:pt idx="77">
                  <c:v>2.087284E-2</c:v>
                </c:pt>
                <c:pt idx="78">
                  <c:v>2.0598129999999999E-2</c:v>
                </c:pt>
                <c:pt idx="79">
                  <c:v>2.016105E-2</c:v>
                </c:pt>
                <c:pt idx="80">
                  <c:v>1.9926949999999999E-2</c:v>
                </c:pt>
                <c:pt idx="81">
                  <c:v>1.9564850000000002E-2</c:v>
                </c:pt>
                <c:pt idx="82">
                  <c:v>1.9233210000000001E-2</c:v>
                </c:pt>
                <c:pt idx="83">
                  <c:v>1.9001690000000002E-2</c:v>
                </c:pt>
                <c:pt idx="84">
                  <c:v>1.8614660000000002E-2</c:v>
                </c:pt>
                <c:pt idx="85">
                  <c:v>1.8393550000000002E-2</c:v>
                </c:pt>
                <c:pt idx="86">
                  <c:v>1.809005E-2</c:v>
                </c:pt>
                <c:pt idx="87">
                  <c:v>1.7778100000000002E-2</c:v>
                </c:pt>
                <c:pt idx="88">
                  <c:v>1.757858E-2</c:v>
                </c:pt>
                <c:pt idx="89">
                  <c:v>1.7237369999999998E-2</c:v>
                </c:pt>
                <c:pt idx="90">
                  <c:v>1.7025720000000001E-2</c:v>
                </c:pt>
                <c:pt idx="91">
                  <c:v>1.6770589999999998E-2</c:v>
                </c:pt>
                <c:pt idx="92">
                  <c:v>1.647854E-2</c:v>
                </c:pt>
                <c:pt idx="93">
                  <c:v>1.630235E-2</c:v>
                </c:pt>
                <c:pt idx="94">
                  <c:v>1.6002860000000001E-2</c:v>
                </c:pt>
                <c:pt idx="95">
                  <c:v>1.5798690000000001E-2</c:v>
                </c:pt>
                <c:pt idx="96">
                  <c:v>1.5583090000000001E-2</c:v>
                </c:pt>
                <c:pt idx="97">
                  <c:v>1.531125E-2</c:v>
                </c:pt>
                <c:pt idx="98">
                  <c:v>1.515175E-2</c:v>
                </c:pt>
                <c:pt idx="99">
                  <c:v>1.489E-2</c:v>
                </c:pt>
                <c:pt idx="100">
                  <c:v>1.469238E-2</c:v>
                </c:pt>
                <c:pt idx="101">
                  <c:v>1.4508689999999999E-2</c:v>
                </c:pt>
                <c:pt idx="102">
                  <c:v>1.4257300000000001E-2</c:v>
                </c:pt>
                <c:pt idx="103">
                  <c:v>1.410952E-2</c:v>
                </c:pt>
                <c:pt idx="104">
                  <c:v>1.3881559999999999E-2</c:v>
                </c:pt>
                <c:pt idx="105">
                  <c:v>1.369035E-2</c:v>
                </c:pt>
                <c:pt idx="106">
                  <c:v>1.353203E-2</c:v>
                </c:pt>
                <c:pt idx="107">
                  <c:v>1.330113E-2</c:v>
                </c:pt>
                <c:pt idx="108">
                  <c:v>1.316149E-2</c:v>
                </c:pt>
                <c:pt idx="109">
                  <c:v>1.296343E-2</c:v>
                </c:pt>
                <c:pt idx="110">
                  <c:v>1.277899E-2</c:v>
                </c:pt>
                <c:pt idx="111">
                  <c:v>1.2640480000000001E-2</c:v>
                </c:pt>
                <c:pt idx="112">
                  <c:v>1.2429870000000001E-2</c:v>
                </c:pt>
                <c:pt idx="113">
                  <c:v>1.229588E-2</c:v>
                </c:pt>
                <c:pt idx="114">
                  <c:v>1.212394E-2</c:v>
                </c:pt>
                <c:pt idx="115">
                  <c:v>1.194692E-2</c:v>
                </c:pt>
                <c:pt idx="116">
                  <c:v>1.182356E-2</c:v>
                </c:pt>
                <c:pt idx="117">
                  <c:v>1.1632740000000001E-2</c:v>
                </c:pt>
                <c:pt idx="118">
                  <c:v>1.150284E-2</c:v>
                </c:pt>
                <c:pt idx="119">
                  <c:v>1.135337E-2</c:v>
                </c:pt>
                <c:pt idx="120">
                  <c:v>1.118452E-2</c:v>
                </c:pt>
                <c:pt idx="121">
                  <c:v>1.1072510000000001E-2</c:v>
                </c:pt>
                <c:pt idx="122">
                  <c:v>1.0900689999999999E-2</c:v>
                </c:pt>
                <c:pt idx="123">
                  <c:v>1.077402E-2</c:v>
                </c:pt>
                <c:pt idx="124">
                  <c:v>1.064356E-2</c:v>
                </c:pt>
                <c:pt idx="125">
                  <c:v>1.0483650000000001E-2</c:v>
                </c:pt>
                <c:pt idx="126">
                  <c:v>1.0379930000000001E-2</c:v>
                </c:pt>
                <c:pt idx="127">
                  <c:v>1.022605E-2</c:v>
                </c:pt>
                <c:pt idx="128">
                  <c:v>1.010229E-2</c:v>
                </c:pt>
                <c:pt idx="129">
                  <c:v>9.9876370000000006E-3</c:v>
                </c:pt>
                <c:pt idx="130">
                  <c:v>9.8373200000000001E-3</c:v>
                </c:pt>
                <c:pt idx="131">
                  <c:v>9.7395350000000006E-3</c:v>
                </c:pt>
                <c:pt idx="132">
                  <c:v>9.6023040000000007E-3</c:v>
                </c:pt>
                <c:pt idx="133">
                  <c:v>9.4815579999999993E-3</c:v>
                </c:pt>
                <c:pt idx="134">
                  <c:v>9.3797729999999992E-3</c:v>
                </c:pt>
                <c:pt idx="135">
                  <c:v>9.2395419999999999E-3</c:v>
                </c:pt>
                <c:pt idx="136">
                  <c:v>9.1459450000000008E-3</c:v>
                </c:pt>
                <c:pt idx="137">
                  <c:v>9.023896E-3</c:v>
                </c:pt>
                <c:pt idx="138">
                  <c:v>8.906509E-3</c:v>
                </c:pt>
                <c:pt idx="139">
                  <c:v>8.8149879999999993E-3</c:v>
                </c:pt>
                <c:pt idx="140">
                  <c:v>8.6851289999999998E-3</c:v>
                </c:pt>
                <c:pt idx="141">
                  <c:v>8.5945090000000002E-3</c:v>
                </c:pt>
                <c:pt idx="142">
                  <c:v>8.4860500000000002E-3</c:v>
                </c:pt>
                <c:pt idx="143">
                  <c:v>8.3725310000000008E-3</c:v>
                </c:pt>
                <c:pt idx="144">
                  <c:v>8.289009E-3</c:v>
                </c:pt>
                <c:pt idx="145">
                  <c:v>8.1695799999999992E-3</c:v>
                </c:pt>
                <c:pt idx="146">
                  <c:v>8.0811819999999993E-3</c:v>
                </c:pt>
                <c:pt idx="147">
                  <c:v>7.9846569999999992E-3</c:v>
                </c:pt>
                <c:pt idx="148">
                  <c:v>7.8755809999999996E-3</c:v>
                </c:pt>
                <c:pt idx="149">
                  <c:v>7.7981489999999999E-3</c:v>
                </c:pt>
                <c:pt idx="150">
                  <c:v>7.6889829999999999E-3</c:v>
                </c:pt>
                <c:pt idx="151">
                  <c:v>7.6024220000000002E-3</c:v>
                </c:pt>
                <c:pt idx="152">
                  <c:v>7.5161710000000003E-3</c:v>
                </c:pt>
                <c:pt idx="153">
                  <c:v>7.4120999999999996E-3</c:v>
                </c:pt>
                <c:pt idx="154">
                  <c:v>7.3391990000000002E-3</c:v>
                </c:pt>
                <c:pt idx="155">
                  <c:v>7.2399179999999997E-3</c:v>
                </c:pt>
                <c:pt idx="156">
                  <c:v>7.1551039999999998E-3</c:v>
                </c:pt>
                <c:pt idx="157">
                  <c:v>7.0775159999999998E-3</c:v>
                </c:pt>
                <c:pt idx="158">
                  <c:v>6.9789439999999999E-3</c:v>
                </c:pt>
                <c:pt idx="159">
                  <c:v>6.9093560000000002E-3</c:v>
                </c:pt>
                <c:pt idx="160">
                  <c:v>6.819398E-3</c:v>
                </c:pt>
                <c:pt idx="161">
                  <c:v>6.7364570000000004E-3</c:v>
                </c:pt>
                <c:pt idx="162">
                  <c:v>6.6660180000000001E-3</c:v>
                </c:pt>
                <c:pt idx="163">
                  <c:v>6.5733270000000003E-3</c:v>
                </c:pt>
                <c:pt idx="164">
                  <c:v>6.5061520000000003E-3</c:v>
                </c:pt>
                <c:pt idx="165">
                  <c:v>6.4248040000000001E-3</c:v>
                </c:pt>
                <c:pt idx="166">
                  <c:v>6.3440079999999999E-3</c:v>
                </c:pt>
                <c:pt idx="167">
                  <c:v>6.2793379999999998E-3</c:v>
                </c:pt>
                <c:pt idx="168">
                  <c:v>6.1927730000000004E-3</c:v>
                </c:pt>
                <c:pt idx="169">
                  <c:v>6.1273960000000002E-3</c:v>
                </c:pt>
                <c:pt idx="170">
                  <c:v>6.0538379999999998E-3</c:v>
                </c:pt>
                <c:pt idx="171">
                  <c:v>5.9755440000000002E-3</c:v>
                </c:pt>
                <c:pt idx="172">
                  <c:v>5.9154250000000002E-3</c:v>
                </c:pt>
                <c:pt idx="173">
                  <c:v>5.8350829999999996E-3</c:v>
                </c:pt>
                <c:pt idx="174">
                  <c:v>5.7711359999999996E-3</c:v>
                </c:pt>
                <c:pt idx="175">
                  <c:v>5.7044799999999996E-3</c:v>
                </c:pt>
                <c:pt idx="176">
                  <c:v>5.6290710000000002E-3</c:v>
                </c:pt>
                <c:pt idx="177">
                  <c:v>5.572469E-3</c:v>
                </c:pt>
                <c:pt idx="178">
                  <c:v>5.4982950000000003E-3</c:v>
                </c:pt>
                <c:pt idx="179">
                  <c:v>5.4356179999999997E-3</c:v>
                </c:pt>
                <c:pt idx="180">
                  <c:v>5.3749480000000001E-3</c:v>
                </c:pt>
                <c:pt idx="181">
                  <c:v>5.3027949999999999E-3</c:v>
                </c:pt>
                <c:pt idx="182">
                  <c:v>5.2488639999999998E-3</c:v>
                </c:pt>
                <c:pt idx="183">
                  <c:v>5.1806650000000001E-3</c:v>
                </c:pt>
                <c:pt idx="184">
                  <c:v>5.1192620000000003E-3</c:v>
                </c:pt>
                <c:pt idx="185">
                  <c:v>5.0636780000000003E-3</c:v>
                </c:pt>
                <c:pt idx="186">
                  <c:v>4.9951029999999999E-3</c:v>
                </c:pt>
                <c:pt idx="187">
                  <c:v>4.9432E-3</c:v>
                </c:pt>
                <c:pt idx="188">
                  <c:v>4.8806800000000001E-3</c:v>
                </c:pt>
                <c:pt idx="189">
                  <c:v>4.8207099999999998E-3</c:v>
                </c:pt>
                <c:pt idx="190">
                  <c:v>4.7694139999999996E-3</c:v>
                </c:pt>
                <c:pt idx="191">
                  <c:v>4.7047469999999996E-3</c:v>
                </c:pt>
                <c:pt idx="192">
                  <c:v>4.6545220000000003E-3</c:v>
                </c:pt>
                <c:pt idx="193">
                  <c:v>4.5974329999999997E-3</c:v>
                </c:pt>
                <c:pt idx="194">
                  <c:v>4.5393009999999999E-3</c:v>
                </c:pt>
                <c:pt idx="195">
                  <c:v>4.4917380000000003E-3</c:v>
                </c:pt>
                <c:pt idx="196">
                  <c:v>4.4313620000000003E-3</c:v>
                </c:pt>
                <c:pt idx="197">
                  <c:v>4.382721E-3</c:v>
                </c:pt>
                <c:pt idx="198">
                  <c:v>4.3307579999999997E-3</c:v>
                </c:pt>
                <c:pt idx="199">
                  <c:v>4.2748350000000003E-3</c:v>
                </c:pt>
                <c:pt idx="200">
                  <c:v>4.2304020000000003E-3</c:v>
                </c:pt>
                <c:pt idx="201">
                  <c:v>4.1744180000000001E-3</c:v>
                </c:pt>
                <c:pt idx="202">
                  <c:v>4.1272260000000003E-3</c:v>
                </c:pt>
                <c:pt idx="203">
                  <c:v>4.0798889999999997E-3</c:v>
                </c:pt>
                <c:pt idx="204">
                  <c:v>4.026455E-3</c:v>
                </c:pt>
                <c:pt idx="205">
                  <c:v>3.9846059999999999E-3</c:v>
                </c:pt>
                <c:pt idx="206">
                  <c:v>3.9329960000000002E-3</c:v>
                </c:pt>
                <c:pt idx="207">
                  <c:v>3.8872189999999999E-3</c:v>
                </c:pt>
                <c:pt idx="208">
                  <c:v>3.843974E-3</c:v>
                </c:pt>
                <c:pt idx="209">
                  <c:v>3.793261E-3</c:v>
                </c:pt>
                <c:pt idx="210">
                  <c:v>3.7535279999999999E-3</c:v>
                </c:pt>
                <c:pt idx="211">
                  <c:v>3.70616E-3</c:v>
                </c:pt>
                <c:pt idx="212">
                  <c:v>3.6618319999999998E-3</c:v>
                </c:pt>
                <c:pt idx="213">
                  <c:v>3.6221389999999999E-3</c:v>
                </c:pt>
                <c:pt idx="214">
                  <c:v>3.5743260000000001E-3</c:v>
                </c:pt>
                <c:pt idx="215">
                  <c:v>3.5363399999999998E-3</c:v>
                </c:pt>
                <c:pt idx="216">
                  <c:v>3.4929929999999998E-3</c:v>
                </c:pt>
                <c:pt idx="217">
                  <c:v>3.4501990000000001E-3</c:v>
                </c:pt>
                <c:pt idx="218">
                  <c:v>3.413536E-3</c:v>
                </c:pt>
                <c:pt idx="219">
                  <c:v>3.3687399999999998E-3</c:v>
                </c:pt>
                <c:pt idx="220">
                  <c:v>3.3322299999999998E-3</c:v>
                </c:pt>
                <c:pt idx="221">
                  <c:v>3.2926159999999999E-3</c:v>
                </c:pt>
                <c:pt idx="222">
                  <c:v>3.251473E-3</c:v>
                </c:pt>
                <c:pt idx="223">
                  <c:v>3.217358E-3</c:v>
                </c:pt>
                <c:pt idx="224">
                  <c:v>3.17563E-3</c:v>
                </c:pt>
                <c:pt idx="225">
                  <c:v>3.1404139999999998E-3</c:v>
                </c:pt>
                <c:pt idx="226">
                  <c:v>3.104201E-3</c:v>
                </c:pt>
                <c:pt idx="227">
                  <c:v>3.0648369999999999E-3</c:v>
                </c:pt>
                <c:pt idx="228">
                  <c:v>3.032842E-3</c:v>
                </c:pt>
                <c:pt idx="229">
                  <c:v>2.9941690000000001E-3</c:v>
                </c:pt>
                <c:pt idx="230">
                  <c:v>2.9601440000000001E-3</c:v>
                </c:pt>
                <c:pt idx="231">
                  <c:v>2.9269729999999998E-3</c:v>
                </c:pt>
                <c:pt idx="232">
                  <c:v>2.8895119999999999E-3</c:v>
                </c:pt>
                <c:pt idx="233">
                  <c:v>2.8592750000000001E-3</c:v>
                </c:pt>
                <c:pt idx="234">
                  <c:v>2.8235809999999999E-3</c:v>
                </c:pt>
                <c:pt idx="235">
                  <c:v>2.7907090000000002E-3</c:v>
                </c:pt>
                <c:pt idx="236">
                  <c:v>2.7602109999999998E-3</c:v>
                </c:pt>
                <c:pt idx="237">
                  <c:v>2.724761E-3</c:v>
                </c:pt>
                <c:pt idx="238">
                  <c:v>2.6959839999999998E-3</c:v>
                </c:pt>
                <c:pt idx="239">
                  <c:v>2.6631409999999999E-3</c:v>
                </c:pt>
                <c:pt idx="240">
                  <c:v>2.6314300000000001E-3</c:v>
                </c:pt>
                <c:pt idx="241">
                  <c:v>2.6032469999999999E-3</c:v>
                </c:pt>
                <c:pt idx="242">
                  <c:v>2.5698850000000001E-3</c:v>
                </c:pt>
                <c:pt idx="243">
                  <c:v>2.542342E-3</c:v>
                </c:pt>
                <c:pt idx="244">
                  <c:v>2.5121729999999999E-3</c:v>
                </c:pt>
                <c:pt idx="245">
                  <c:v>2.4816690000000001E-3</c:v>
                </c:pt>
                <c:pt idx="246">
                  <c:v>2.4554640000000001E-3</c:v>
                </c:pt>
                <c:pt idx="247">
                  <c:v>2.4242320000000001E-3</c:v>
                </c:pt>
                <c:pt idx="248">
                  <c:v>2.3977569999999999E-3</c:v>
                </c:pt>
                <c:pt idx="249">
                  <c:v>2.3700539999999999E-3</c:v>
                </c:pt>
                <c:pt idx="250">
                  <c:v>2.34082E-3</c:v>
                </c:pt>
                <c:pt idx="251">
                  <c:v>2.3162859999999999E-3</c:v>
                </c:pt>
                <c:pt idx="252">
                  <c:v>2.287187E-3</c:v>
                </c:pt>
                <c:pt idx="253">
                  <c:v>2.261674E-3</c:v>
                </c:pt>
                <c:pt idx="254">
                  <c:v>2.2362049999999998E-3</c:v>
                </c:pt>
                <c:pt idx="255">
                  <c:v>2.2083110000000001E-3</c:v>
                </c:pt>
                <c:pt idx="256">
                  <c:v>2.185181E-3</c:v>
                </c:pt>
                <c:pt idx="257">
                  <c:v>2.1581790000000001E-3</c:v>
                </c:pt>
                <c:pt idx="258">
                  <c:v>2.1335669999999998E-3</c:v>
                </c:pt>
                <c:pt idx="259">
                  <c:v>2.1100889999999999E-3</c:v>
                </c:pt>
                <c:pt idx="260">
                  <c:v>2.0836029999999998E-3</c:v>
                </c:pt>
                <c:pt idx="261">
                  <c:v>2.0616509999999998E-3</c:v>
                </c:pt>
                <c:pt idx="262">
                  <c:v>2.0366719999999998E-3</c:v>
                </c:pt>
                <c:pt idx="263">
                  <c:v>2.0129430000000001E-3</c:v>
                </c:pt>
                <c:pt idx="264">
                  <c:v>1.991212E-3</c:v>
                </c:pt>
                <c:pt idx="265">
                  <c:v>1.9661840000000002E-3</c:v>
                </c:pt>
                <c:pt idx="266">
                  <c:v>1.945231E-3</c:v>
                </c:pt>
                <c:pt idx="267">
                  <c:v>1.9221710000000001E-3</c:v>
                </c:pt>
                <c:pt idx="268">
                  <c:v>1.899333E-3</c:v>
                </c:pt>
                <c:pt idx="269">
                  <c:v>1.8791190000000001E-3</c:v>
                </c:pt>
                <c:pt idx="270">
                  <c:v>1.855586E-3</c:v>
                </c:pt>
                <c:pt idx="271">
                  <c:v>1.8354999999999999E-3</c:v>
                </c:pt>
                <c:pt idx="272">
                  <c:v>1.814232E-3</c:v>
                </c:pt>
                <c:pt idx="273">
                  <c:v>1.792313E-3</c:v>
                </c:pt>
                <c:pt idx="274">
                  <c:v>1.7733880000000001E-3</c:v>
                </c:pt>
                <c:pt idx="275">
                  <c:v>1.751343E-3</c:v>
                </c:pt>
                <c:pt idx="276">
                  <c:v>1.732012E-3</c:v>
                </c:pt>
                <c:pt idx="277">
                  <c:v>1.712377E-3</c:v>
                </c:pt>
                <c:pt idx="278">
                  <c:v>1.6914149999999999E-3</c:v>
                </c:pt>
                <c:pt idx="279">
                  <c:v>1.6735929999999999E-3</c:v>
                </c:pt>
                <c:pt idx="280">
                  <c:v>1.653035E-3</c:v>
                </c:pt>
                <c:pt idx="281">
                  <c:v>1.63441E-3</c:v>
                </c:pt>
                <c:pt idx="282">
                  <c:v>1.6162539999999999E-3</c:v>
                </c:pt>
                <c:pt idx="283">
                  <c:v>1.5962870000000001E-3</c:v>
                </c:pt>
                <c:pt idx="284">
                  <c:v>1.579397E-3</c:v>
                </c:pt>
                <c:pt idx="285">
                  <c:v>1.5602859999999999E-3</c:v>
                </c:pt>
                <c:pt idx="286">
                  <c:v>1.5423419999999999E-3</c:v>
                </c:pt>
                <c:pt idx="287">
                  <c:v>1.525499E-3</c:v>
                </c:pt>
                <c:pt idx="288">
                  <c:v>1.506559E-3</c:v>
                </c:pt>
                <c:pt idx="289">
                  <c:v>1.490473E-3</c:v>
                </c:pt>
                <c:pt idx="290">
                  <c:v>1.472753E-3</c:v>
                </c:pt>
                <c:pt idx="291">
                  <c:v>1.4554730000000001E-3</c:v>
                </c:pt>
                <c:pt idx="292">
                  <c:v>1.4397819999999999E-3</c:v>
                </c:pt>
                <c:pt idx="293">
                  <c:v>1.4219110000000001E-3</c:v>
                </c:pt>
                <c:pt idx="294">
                  <c:v>1.406516E-3</c:v>
                </c:pt>
                <c:pt idx="295">
                  <c:v>1.3900970000000001E-3</c:v>
                </c:pt>
                <c:pt idx="296">
                  <c:v>1.3735049999999999E-3</c:v>
                </c:pt>
                <c:pt idx="297">
                  <c:v>1.3588199999999999E-3</c:v>
                </c:pt>
                <c:pt idx="298">
                  <c:v>1.3420159999999999E-3</c:v>
                </c:pt>
                <c:pt idx="299">
                  <c:v>1.327242E-3</c:v>
                </c:pt>
                <c:pt idx="300">
                  <c:v>1.3120359999999999E-3</c:v>
                </c:pt>
                <c:pt idx="301">
                  <c:v>1.2961419999999999E-3</c:v>
                </c:pt>
                <c:pt idx="302">
                  <c:v>1.2823299999999999E-3</c:v>
                </c:pt>
                <c:pt idx="303">
                  <c:v>1.2665969999999999E-3</c:v>
                </c:pt>
                <c:pt idx="304">
                  <c:v>1.252384E-3</c:v>
                </c:pt>
                <c:pt idx="305">
                  <c:v>1.2382910000000001E-3</c:v>
                </c:pt>
                <c:pt idx="306">
                  <c:v>1.2231259999999999E-3</c:v>
                </c:pt>
                <c:pt idx="307">
                  <c:v>1.2100590000000001E-3</c:v>
                </c:pt>
                <c:pt idx="308">
                  <c:v>1.1953829999999999E-3</c:v>
                </c:pt>
                <c:pt idx="309">
                  <c:v>1.1817030000000001E-3</c:v>
                </c:pt>
                <c:pt idx="310">
                  <c:v>1.168608E-3</c:v>
                </c:pt>
                <c:pt idx="311">
                  <c:v>1.154202E-3</c:v>
                </c:pt>
                <c:pt idx="312">
                  <c:v>1.1417790000000001E-3</c:v>
                </c:pt>
                <c:pt idx="313">
                  <c:v>1.1281240000000001E-3</c:v>
                </c:pt>
                <c:pt idx="314">
                  <c:v>1.114966E-3</c:v>
                </c:pt>
                <c:pt idx="315">
                  <c:v>1.1027630000000001E-3</c:v>
                </c:pt>
                <c:pt idx="316">
                  <c:v>1.0891309999999999E-3</c:v>
                </c:pt>
                <c:pt idx="317">
                  <c:v>1.077279E-3</c:v>
                </c:pt>
                <c:pt idx="318">
                  <c:v>1.064586E-3</c:v>
                </c:pt>
                <c:pt idx="319">
                  <c:v>1.051962E-3</c:v>
                </c:pt>
                <c:pt idx="320">
                  <c:v>1.040535E-3</c:v>
                </c:pt>
                <c:pt idx="321">
                  <c:v>1.0277039999999999E-3</c:v>
                </c:pt>
                <c:pt idx="322">
                  <c:v>1.016341E-3</c:v>
                </c:pt>
                <c:pt idx="323">
                  <c:v>1.004574E-3</c:v>
                </c:pt>
                <c:pt idx="324">
                  <c:v>9.9246709999999995E-4</c:v>
                </c:pt>
                <c:pt idx="325">
                  <c:v>9.8175200000000002E-4</c:v>
                </c:pt>
                <c:pt idx="326">
                  <c:v>9.6968200000000003E-4</c:v>
                </c:pt>
                <c:pt idx="327">
                  <c:v>9.5881340000000001E-4</c:v>
                </c:pt>
                <c:pt idx="328">
                  <c:v>9.4784929999999995E-4</c:v>
                </c:pt>
                <c:pt idx="329">
                  <c:v>9.3633780000000003E-4</c:v>
                </c:pt>
                <c:pt idx="330">
                  <c:v>9.2602660000000003E-4</c:v>
                </c:pt>
                <c:pt idx="331">
                  <c:v>9.1454640000000005E-4</c:v>
                </c:pt>
                <c:pt idx="332">
                  <c:v>9.0472109999999997E-4</c:v>
                </c:pt>
                <c:pt idx="333">
                  <c:v>8.9431880000000001E-4</c:v>
                </c:pt>
                <c:pt idx="334">
                  <c:v>8.8313230000000001E-4</c:v>
                </c:pt>
                <c:pt idx="335">
                  <c:v>8.7392950000000002E-4</c:v>
                </c:pt>
                <c:pt idx="336">
                  <c:v>8.6307509999999997E-4</c:v>
                </c:pt>
                <c:pt idx="337">
                  <c:v>8.5320130000000004E-4</c:v>
                </c:pt>
                <c:pt idx="338">
                  <c:v>8.4373819999999998E-4</c:v>
                </c:pt>
                <c:pt idx="339">
                  <c:v>8.3322530000000004E-4</c:v>
                </c:pt>
                <c:pt idx="340">
                  <c:v>8.2421779999999997E-4</c:v>
                </c:pt>
                <c:pt idx="341">
                  <c:v>8.1436780000000003E-4</c:v>
                </c:pt>
                <c:pt idx="342">
                  <c:v>8.0471969999999999E-4</c:v>
                </c:pt>
                <c:pt idx="343">
                  <c:v>7.9596720000000003E-4</c:v>
                </c:pt>
                <c:pt idx="344">
                  <c:v>7.8601630000000005E-4</c:v>
                </c:pt>
                <c:pt idx="345">
                  <c:v>7.7743530000000003E-4</c:v>
                </c:pt>
                <c:pt idx="346">
                  <c:v>7.6824759999999999E-4</c:v>
                </c:pt>
                <c:pt idx="347">
                  <c:v>7.5907700000000004E-4</c:v>
                </c:pt>
                <c:pt idx="348">
                  <c:v>7.5078950000000003E-4</c:v>
                </c:pt>
                <c:pt idx="349">
                  <c:v>7.4152210000000003E-4</c:v>
                </c:pt>
                <c:pt idx="350">
                  <c:v>7.3324390000000005E-4</c:v>
                </c:pt>
                <c:pt idx="351">
                  <c:v>7.2474829999999999E-4</c:v>
                </c:pt>
                <c:pt idx="352">
                  <c:v>7.1599249999999999E-4</c:v>
                </c:pt>
                <c:pt idx="353">
                  <c:v>7.0816759999999999E-4</c:v>
                </c:pt>
                <c:pt idx="354">
                  <c:v>6.9953630000000005E-4</c:v>
                </c:pt>
                <c:pt idx="355">
                  <c:v>6.9155010000000001E-4</c:v>
                </c:pt>
                <c:pt idx="356">
                  <c:v>6.8371649999999996E-4</c:v>
                </c:pt>
                <c:pt idx="357">
                  <c:v>6.7533100000000004E-4</c:v>
                </c:pt>
                <c:pt idx="358">
                  <c:v>6.6799399999999999E-4</c:v>
                </c:pt>
                <c:pt idx="359">
                  <c:v>6.5988679999999999E-4</c:v>
                </c:pt>
                <c:pt idx="360">
                  <c:v>6.5228430000000004E-4</c:v>
                </c:pt>
                <c:pt idx="361">
                  <c:v>6.4495600000000002E-4</c:v>
                </c:pt>
                <c:pt idx="362">
                  <c:v>6.3704080000000001E-4</c:v>
                </c:pt>
                <c:pt idx="363">
                  <c:v>6.3006520000000003E-4</c:v>
                </c:pt>
                <c:pt idx="364">
                  <c:v>6.2251180000000002E-4</c:v>
                </c:pt>
                <c:pt idx="365">
                  <c:v>6.1523510000000003E-4</c:v>
                </c:pt>
                <c:pt idx="366">
                  <c:v>6.0833730000000002E-4</c:v>
                </c:pt>
                <c:pt idx="367">
                  <c:v>6.008319E-4</c:v>
                </c:pt>
                <c:pt idx="368">
                  <c:v>5.9399460000000002E-4</c:v>
                </c:pt>
                <c:pt idx="369">
                  <c:v>5.8670360000000004E-4</c:v>
                </c:pt>
                <c:pt idx="370">
                  <c:v>5.7909349999999999E-4</c:v>
                </c:pt>
                <c:pt idx="371">
                  <c:v>5.7152440000000004E-4</c:v>
                </c:pt>
                <c:pt idx="372">
                  <c:v>5.6237409999999996E-4</c:v>
                </c:pt>
                <c:pt idx="373">
                  <c:v>5.5229309999999996E-4</c:v>
                </c:pt>
                <c:pt idx="374">
                  <c:v>5.3961809999999999E-4</c:v>
                </c:pt>
                <c:pt idx="375">
                  <c:v>5.2310840000000002E-4</c:v>
                </c:pt>
                <c:pt idx="376">
                  <c:v>5.0228260000000004E-4</c:v>
                </c:pt>
                <c:pt idx="377">
                  <c:v>4.7462550000000001E-4</c:v>
                </c:pt>
                <c:pt idx="378">
                  <c:v>4.4054979999999999E-4</c:v>
                </c:pt>
                <c:pt idx="379">
                  <c:v>3.9979430000000002E-4</c:v>
                </c:pt>
                <c:pt idx="380">
                  <c:v>3.5391360000000001E-4</c:v>
                </c:pt>
                <c:pt idx="381">
                  <c:v>3.0645720000000001E-4</c:v>
                </c:pt>
                <c:pt idx="382">
                  <c:v>2.6029100000000001E-4</c:v>
                </c:pt>
                <c:pt idx="383">
                  <c:v>2.1946460000000001E-4</c:v>
                </c:pt>
                <c:pt idx="384">
                  <c:v>1.8657710000000001E-4</c:v>
                </c:pt>
                <c:pt idx="385">
                  <c:v>1.6323260000000001E-4</c:v>
                </c:pt>
                <c:pt idx="386">
                  <c:v>1.5062119999999999E-4</c:v>
                </c:pt>
                <c:pt idx="387">
                  <c:v>1.485705E-4</c:v>
                </c:pt>
                <c:pt idx="388">
                  <c:v>1.564169E-4</c:v>
                </c:pt>
                <c:pt idx="389">
                  <c:v>1.7155250000000001E-4</c:v>
                </c:pt>
                <c:pt idx="390">
                  <c:v>1.874593E-4</c:v>
                </c:pt>
                <c:pt idx="391">
                  <c:v>1.950799E-4</c:v>
                </c:pt>
                <c:pt idx="392">
                  <c:v>1.8716739999999999E-4</c:v>
                </c:pt>
                <c:pt idx="393">
                  <c:v>1.66374E-4</c:v>
                </c:pt>
                <c:pt idx="394">
                  <c:v>1.4290670000000001E-4</c:v>
                </c:pt>
                <c:pt idx="395">
                  <c:v>1.255215E-4</c:v>
                </c:pt>
                <c:pt idx="396">
                  <c:v>1.186667E-4</c:v>
                </c:pt>
                <c:pt idx="397">
                  <c:v>1.21897E-4</c:v>
                </c:pt>
                <c:pt idx="398">
                  <c:v>1.3073100000000001E-4</c:v>
                </c:pt>
                <c:pt idx="399">
                  <c:v>1.3658259999999999E-4</c:v>
                </c:pt>
                <c:pt idx="400">
                  <c:v>1.3117120000000001E-4</c:v>
                </c:pt>
                <c:pt idx="401">
                  <c:v>1.1631199999999999E-4</c:v>
                </c:pt>
                <c:pt idx="402">
                  <c:v>1.011517E-4</c:v>
                </c:pt>
                <c:pt idx="403">
                  <c:v>9.2966239999999994E-5</c:v>
                </c:pt>
                <c:pt idx="404">
                  <c:v>9.3537100000000003E-5</c:v>
                </c:pt>
                <c:pt idx="405">
                  <c:v>9.9035889999999998E-5</c:v>
                </c:pt>
                <c:pt idx="406">
                  <c:v>1.016255E-4</c:v>
                </c:pt>
                <c:pt idx="407">
                  <c:v>9.5351200000000003E-5</c:v>
                </c:pt>
                <c:pt idx="408">
                  <c:v>8.3679670000000002E-5</c:v>
                </c:pt>
                <c:pt idx="409">
                  <c:v>7.4874450000000006E-5</c:v>
                </c:pt>
                <c:pt idx="410">
                  <c:v>7.2908099999999994E-5</c:v>
                </c:pt>
                <c:pt idx="411">
                  <c:v>7.6268100000000003E-5</c:v>
                </c:pt>
                <c:pt idx="412">
                  <c:v>7.8743289999999995E-5</c:v>
                </c:pt>
                <c:pt idx="413">
                  <c:v>7.4461469999999996E-5</c:v>
                </c:pt>
                <c:pt idx="414">
                  <c:v>6.5959379999999996E-5</c:v>
                </c:pt>
                <c:pt idx="415">
                  <c:v>5.9939129999999999E-5</c:v>
                </c:pt>
                <c:pt idx="416">
                  <c:v>5.9597589999999999E-5</c:v>
                </c:pt>
                <c:pt idx="417">
                  <c:v>6.2776490000000004E-5</c:v>
                </c:pt>
                <c:pt idx="418">
                  <c:v>6.3388389999999997E-5</c:v>
                </c:pt>
                <c:pt idx="419">
                  <c:v>5.8561189999999997E-5</c:v>
                </c:pt>
                <c:pt idx="420">
                  <c:v>5.263519E-5</c:v>
                </c:pt>
                <c:pt idx="421">
                  <c:v>5.0700069999999997E-5</c:v>
                </c:pt>
                <c:pt idx="422">
                  <c:v>5.317377E-5</c:v>
                </c:pt>
                <c:pt idx="423">
                  <c:v>5.5537620000000003E-5</c:v>
                </c:pt>
                <c:pt idx="424">
                  <c:v>5.3304550000000001E-5</c:v>
                </c:pt>
                <c:pt idx="425">
                  <c:v>4.855802E-5</c:v>
                </c:pt>
                <c:pt idx="426">
                  <c:v>4.6510269999999999E-5</c:v>
                </c:pt>
                <c:pt idx="427">
                  <c:v>4.856742E-5</c:v>
                </c:pt>
                <c:pt idx="428">
                  <c:v>5.0876420000000001E-5</c:v>
                </c:pt>
                <c:pt idx="429">
                  <c:v>4.8868020000000002E-5</c:v>
                </c:pt>
                <c:pt idx="430">
                  <c:v>4.4311290000000003E-5</c:v>
                </c:pt>
                <c:pt idx="431">
                  <c:v>4.218456E-5</c:v>
                </c:pt>
                <c:pt idx="432">
                  <c:v>4.3662229999999999E-5</c:v>
                </c:pt>
                <c:pt idx="433">
                  <c:v>4.4996590000000001E-5</c:v>
                </c:pt>
                <c:pt idx="434">
                  <c:v>4.2623129999999997E-5</c:v>
                </c:pt>
                <c:pt idx="435">
                  <c:v>3.9034930000000003E-5</c:v>
                </c:pt>
                <c:pt idx="436">
                  <c:v>3.8259310000000002E-5</c:v>
                </c:pt>
                <c:pt idx="437">
                  <c:v>4.0174260000000003E-5</c:v>
                </c:pt>
                <c:pt idx="438">
                  <c:v>4.058812E-5</c:v>
                </c:pt>
                <c:pt idx="439">
                  <c:v>3.7592039999999998E-5</c:v>
                </c:pt>
                <c:pt idx="440">
                  <c:v>3.4928639999999999E-5</c:v>
                </c:pt>
                <c:pt idx="441">
                  <c:v>3.5333200000000002E-5</c:v>
                </c:pt>
                <c:pt idx="442">
                  <c:v>3.6999880000000003E-5</c:v>
                </c:pt>
                <c:pt idx="443">
                  <c:v>3.6019529999999998E-5</c:v>
                </c:pt>
                <c:pt idx="444">
                  <c:v>3.3077149999999999E-5</c:v>
                </c:pt>
                <c:pt idx="445">
                  <c:v>3.2023800000000003E-5</c:v>
                </c:pt>
                <c:pt idx="446">
                  <c:v>3.3312619999999998E-5</c:v>
                </c:pt>
                <c:pt idx="447">
                  <c:v>3.3687550000000002E-5</c:v>
                </c:pt>
                <c:pt idx="448">
                  <c:v>3.1428050000000001E-5</c:v>
                </c:pt>
                <c:pt idx="449">
                  <c:v>2.956264E-5</c:v>
                </c:pt>
                <c:pt idx="450">
                  <c:v>3.0175190000000001E-5</c:v>
                </c:pt>
                <c:pt idx="451">
                  <c:v>3.1113630000000002E-5</c:v>
                </c:pt>
                <c:pt idx="452">
                  <c:v>2.963505E-5</c:v>
                </c:pt>
                <c:pt idx="453">
                  <c:v>2.749326E-5</c:v>
                </c:pt>
                <c:pt idx="454">
                  <c:v>2.742278E-5</c:v>
                </c:pt>
                <c:pt idx="455">
                  <c:v>2.8503399999999999E-5</c:v>
                </c:pt>
                <c:pt idx="456">
                  <c:v>2.7670359999999999E-5</c:v>
                </c:pt>
                <c:pt idx="457">
                  <c:v>2.5523619999999999E-5</c:v>
                </c:pt>
                <c:pt idx="458">
                  <c:v>2.4985850000000001E-5</c:v>
                </c:pt>
                <c:pt idx="459">
                  <c:v>2.591299E-5</c:v>
                </c:pt>
                <c:pt idx="460">
                  <c:v>2.5518610000000001E-5</c:v>
                </c:pt>
                <c:pt idx="461">
                  <c:v>2.3533809999999999E-5</c:v>
                </c:pt>
                <c:pt idx="462">
                  <c:v>2.270407E-5</c:v>
                </c:pt>
                <c:pt idx="463">
                  <c:v>2.3444979999999999E-5</c:v>
                </c:pt>
                <c:pt idx="464">
                  <c:v>2.3227949999999998E-5</c:v>
                </c:pt>
                <c:pt idx="465">
                  <c:v>2.1453239999999999E-5</c:v>
                </c:pt>
                <c:pt idx="466">
                  <c:v>2.054393E-5</c:v>
                </c:pt>
                <c:pt idx="467">
                  <c:v>2.108942E-5</c:v>
                </c:pt>
                <c:pt idx="468">
                  <c:v>2.0929280000000002E-5</c:v>
                </c:pt>
                <c:pt idx="469">
                  <c:v>1.932816E-5</c:v>
                </c:pt>
                <c:pt idx="470">
                  <c:v>1.847992E-5</c:v>
                </c:pt>
                <c:pt idx="471">
                  <c:v>1.892574E-5</c:v>
                </c:pt>
                <c:pt idx="472">
                  <c:v>1.8693589999999999E-5</c:v>
                </c:pt>
                <c:pt idx="473">
                  <c:v>1.727176E-5</c:v>
                </c:pt>
                <c:pt idx="474">
                  <c:v>1.6565009999999999E-5</c:v>
                </c:pt>
                <c:pt idx="475">
                  <c:v>1.6934640000000002E-5</c:v>
                </c:pt>
                <c:pt idx="476">
                  <c:v>1.6594580000000001E-5</c:v>
                </c:pt>
                <c:pt idx="477">
                  <c:v>1.5294320000000002E-5</c:v>
                </c:pt>
                <c:pt idx="478">
                  <c:v>1.478924E-5</c:v>
                </c:pt>
                <c:pt idx="479">
                  <c:v>1.508642E-5</c:v>
                </c:pt>
                <c:pt idx="480">
                  <c:v>1.45912E-5</c:v>
                </c:pt>
                <c:pt idx="481">
                  <c:v>1.345983E-5</c:v>
                </c:pt>
                <c:pt idx="482">
                  <c:v>1.31488E-5</c:v>
                </c:pt>
                <c:pt idx="483">
                  <c:v>1.3358E-5</c:v>
                </c:pt>
                <c:pt idx="484">
                  <c:v>1.2715289999999999E-5</c:v>
                </c:pt>
                <c:pt idx="485">
                  <c:v>1.177287E-5</c:v>
                </c:pt>
                <c:pt idx="486">
                  <c:v>1.16663E-5</c:v>
                </c:pt>
                <c:pt idx="487">
                  <c:v>1.1724110000000001E-5</c:v>
                </c:pt>
                <c:pt idx="488">
                  <c:v>1.09823E-5</c:v>
                </c:pt>
                <c:pt idx="489">
                  <c:v>1.0280089999999999E-5</c:v>
                </c:pt>
                <c:pt idx="490">
                  <c:v>1.030739E-5</c:v>
                </c:pt>
                <c:pt idx="491">
                  <c:v>1.0189610000000001E-5</c:v>
                </c:pt>
                <c:pt idx="492">
                  <c:v>9.419952E-6</c:v>
                </c:pt>
                <c:pt idx="493">
                  <c:v>8.9805800000000003E-6</c:v>
                </c:pt>
                <c:pt idx="494">
                  <c:v>9.0653689999999998E-6</c:v>
                </c:pt>
                <c:pt idx="495">
                  <c:v>8.7442729999999998E-6</c:v>
                </c:pt>
                <c:pt idx="496">
                  <c:v>8.0656749999999996E-6</c:v>
                </c:pt>
                <c:pt idx="497">
                  <c:v>7.8651390000000003E-6</c:v>
                </c:pt>
                <c:pt idx="498">
                  <c:v>7.8971549999999998E-6</c:v>
                </c:pt>
                <c:pt idx="499">
                  <c:v>7.4319199999999996E-6</c:v>
                </c:pt>
                <c:pt idx="500">
                  <c:v>6.9245060000000001E-6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2CC-694E-B0F1-EC7D5BAA83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05616016"/>
        <c:axId val="2137942864"/>
      </c:lineChart>
      <c:catAx>
        <c:axId val="1705616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7942864"/>
        <c:crosses val="autoZero"/>
        <c:auto val="1"/>
        <c:lblAlgn val="ctr"/>
        <c:lblOffset val="100"/>
        <c:noMultiLvlLbl val="0"/>
      </c:catAx>
      <c:valAx>
        <c:axId val="213794286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Residual Norm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56160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L0 Relative Norm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'60 (7point)'!$B$1</c:f>
              <c:strCache>
                <c:ptCount val="1"/>
                <c:pt idx="0">
                  <c:v>Jacobi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'60 (7point)'!$A$2:$A$502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(7point)'!$B$2:$B$502</c:f>
              <c:numCache>
                <c:formatCode>0.00E+00</c:formatCode>
                <c:ptCount val="501"/>
                <c:pt idx="0">
                  <c:v>1</c:v>
                </c:pt>
                <c:pt idx="1">
                  <c:v>0.66666669999999995</c:v>
                </c:pt>
                <c:pt idx="2">
                  <c:v>0.47222219999999998</c:v>
                </c:pt>
                <c:pt idx="3">
                  <c:v>0.3518519</c:v>
                </c:pt>
                <c:pt idx="4">
                  <c:v>0.2731481</c:v>
                </c:pt>
                <c:pt idx="5">
                  <c:v>0.21913579999999999</c:v>
                </c:pt>
                <c:pt idx="6">
                  <c:v>0.18912889999999999</c:v>
                </c:pt>
                <c:pt idx="7">
                  <c:v>0.17248939999999999</c:v>
                </c:pt>
                <c:pt idx="8">
                  <c:v>0.15725500000000001</c:v>
                </c:pt>
                <c:pt idx="9">
                  <c:v>0.14361789999999999</c:v>
                </c:pt>
                <c:pt idx="10">
                  <c:v>0.1315287</c:v>
                </c:pt>
                <c:pt idx="11">
                  <c:v>0.1208466</c:v>
                </c:pt>
                <c:pt idx="12">
                  <c:v>0.1114064</c:v>
                </c:pt>
                <c:pt idx="13">
                  <c:v>0.10304720000000001</c:v>
                </c:pt>
                <c:pt idx="14">
                  <c:v>9.5623540000000007E-2</c:v>
                </c:pt>
                <c:pt idx="15">
                  <c:v>8.9007890000000006E-2</c:v>
                </c:pt>
                <c:pt idx="16">
                  <c:v>8.3090860000000002E-2</c:v>
                </c:pt>
                <c:pt idx="17">
                  <c:v>7.7779139999999997E-2</c:v>
                </c:pt>
                <c:pt idx="18">
                  <c:v>7.3755929999999997E-2</c:v>
                </c:pt>
                <c:pt idx="19">
                  <c:v>7.0768689999999995E-2</c:v>
                </c:pt>
                <c:pt idx="20">
                  <c:v>6.7927000000000001E-2</c:v>
                </c:pt>
                <c:pt idx="21">
                  <c:v>6.5230399999999994E-2</c:v>
                </c:pt>
                <c:pt idx="22">
                  <c:v>6.2675579999999995E-2</c:v>
                </c:pt>
                <c:pt idx="23">
                  <c:v>6.025751E-2</c:v>
                </c:pt>
                <c:pt idx="24">
                  <c:v>5.7970099999999997E-2</c:v>
                </c:pt>
                <c:pt idx="25">
                  <c:v>5.5806719999999997E-2</c:v>
                </c:pt>
                <c:pt idx="26">
                  <c:v>5.3760540000000002E-2</c:v>
                </c:pt>
                <c:pt idx="27">
                  <c:v>5.1824719999999998E-2</c:v>
                </c:pt>
                <c:pt idx="28">
                  <c:v>4.999261E-2</c:v>
                </c:pt>
                <c:pt idx="29">
                  <c:v>4.8257769999999998E-2</c:v>
                </c:pt>
                <c:pt idx="30">
                  <c:v>4.6614099999999999E-2</c:v>
                </c:pt>
                <c:pt idx="31">
                  <c:v>4.5055820000000003E-2</c:v>
                </c:pt>
                <c:pt idx="32">
                  <c:v>4.357747E-2</c:v>
                </c:pt>
                <c:pt idx="33">
                  <c:v>4.2173969999999998E-2</c:v>
                </c:pt>
                <c:pt idx="34">
                  <c:v>4.0840559999999998E-2</c:v>
                </c:pt>
                <c:pt idx="35">
                  <c:v>3.9572789999999997E-2</c:v>
                </c:pt>
                <c:pt idx="36">
                  <c:v>3.851396E-2</c:v>
                </c:pt>
                <c:pt idx="37">
                  <c:v>3.7641130000000002E-2</c:v>
                </c:pt>
                <c:pt idx="38">
                  <c:v>3.679408E-2</c:v>
                </c:pt>
                <c:pt idx="39">
                  <c:v>3.5972419999999998E-2</c:v>
                </c:pt>
                <c:pt idx="40">
                  <c:v>3.5175680000000001E-2</c:v>
                </c:pt>
                <c:pt idx="41">
                  <c:v>3.4403299999999998E-2</c:v>
                </c:pt>
                <c:pt idx="42">
                  <c:v>3.3654679999999999E-2</c:v>
                </c:pt>
                <c:pt idx="43">
                  <c:v>3.2929149999999997E-2</c:v>
                </c:pt>
                <c:pt idx="44">
                  <c:v>3.2226060000000001E-2</c:v>
                </c:pt>
                <c:pt idx="45">
                  <c:v>3.1544719999999998E-2</c:v>
                </c:pt>
                <c:pt idx="46">
                  <c:v>3.0884430000000001E-2</c:v>
                </c:pt>
                <c:pt idx="47">
                  <c:v>3.0244500000000001E-2</c:v>
                </c:pt>
                <c:pt idx="48">
                  <c:v>2.9624259999999999E-2</c:v>
                </c:pt>
                <c:pt idx="49">
                  <c:v>2.9023009999999998E-2</c:v>
                </c:pt>
                <c:pt idx="50">
                  <c:v>2.8440099999999999E-2</c:v>
                </c:pt>
                <c:pt idx="51">
                  <c:v>2.7874880000000001E-2</c:v>
                </c:pt>
                <c:pt idx="52">
                  <c:v>2.7326710000000001E-2</c:v>
                </c:pt>
                <c:pt idx="53">
                  <c:v>2.6794990000000001E-2</c:v>
                </c:pt>
                <c:pt idx="54">
                  <c:v>2.6279110000000001E-2</c:v>
                </c:pt>
                <c:pt idx="55">
                  <c:v>2.5778510000000001E-2</c:v>
                </c:pt>
                <c:pt idx="56">
                  <c:v>2.5292619999999998E-2</c:v>
                </c:pt>
                <c:pt idx="57">
                  <c:v>2.482092E-2</c:v>
                </c:pt>
                <c:pt idx="58">
                  <c:v>2.4362869999999998E-2</c:v>
                </c:pt>
                <c:pt idx="59">
                  <c:v>2.391799E-2</c:v>
                </c:pt>
                <c:pt idx="60">
                  <c:v>2.3528449999999999E-2</c:v>
                </c:pt>
                <c:pt idx="61">
                  <c:v>2.319036E-2</c:v>
                </c:pt>
                <c:pt idx="62">
                  <c:v>2.2858860000000002E-2</c:v>
                </c:pt>
                <c:pt idx="63">
                  <c:v>2.2533850000000001E-2</c:v>
                </c:pt>
                <c:pt idx="64">
                  <c:v>2.2215240000000001E-2</c:v>
                </c:pt>
                <c:pt idx="65">
                  <c:v>2.1902930000000001E-2</c:v>
                </c:pt>
                <c:pt idx="66">
                  <c:v>2.1596810000000001E-2</c:v>
                </c:pt>
                <c:pt idx="67">
                  <c:v>2.1296760000000001E-2</c:v>
                </c:pt>
                <c:pt idx="68">
                  <c:v>2.1002690000000001E-2</c:v>
                </c:pt>
                <c:pt idx="69">
                  <c:v>2.071448E-2</c:v>
                </c:pt>
                <c:pt idx="70">
                  <c:v>2.0431999999999999E-2</c:v>
                </c:pt>
                <c:pt idx="71">
                  <c:v>2.015515E-2</c:v>
                </c:pt>
                <c:pt idx="72">
                  <c:v>1.9883809999999998E-2</c:v>
                </c:pt>
                <c:pt idx="73">
                  <c:v>1.9617860000000001E-2</c:v>
                </c:pt>
                <c:pt idx="74">
                  <c:v>1.9357180000000002E-2</c:v>
                </c:pt>
                <c:pt idx="75">
                  <c:v>1.9101670000000001E-2</c:v>
                </c:pt>
                <c:pt idx="76">
                  <c:v>1.8851199999999999E-2</c:v>
                </c:pt>
                <c:pt idx="77">
                  <c:v>1.8605670000000001E-2</c:v>
                </c:pt>
                <c:pt idx="78">
                  <c:v>1.836496E-2</c:v>
                </c:pt>
                <c:pt idx="79">
                  <c:v>1.812896E-2</c:v>
                </c:pt>
                <c:pt idx="80">
                  <c:v>1.789756E-2</c:v>
                </c:pt>
                <c:pt idx="81">
                  <c:v>1.7670669999999999E-2</c:v>
                </c:pt>
                <c:pt idx="82">
                  <c:v>1.7448160000000001E-2</c:v>
                </c:pt>
                <c:pt idx="83">
                  <c:v>1.7229959999999999E-2</c:v>
                </c:pt>
                <c:pt idx="84">
                  <c:v>1.701594E-2</c:v>
                </c:pt>
                <c:pt idx="85">
                  <c:v>1.6806020000000001E-2</c:v>
                </c:pt>
                <c:pt idx="86">
                  <c:v>1.66001E-2</c:v>
                </c:pt>
                <c:pt idx="87">
                  <c:v>1.6398079999999999E-2</c:v>
                </c:pt>
                <c:pt idx="88">
                  <c:v>1.6199870000000002E-2</c:v>
                </c:pt>
                <c:pt idx="89">
                  <c:v>1.6005390000000001E-2</c:v>
                </c:pt>
                <c:pt idx="90">
                  <c:v>1.583031E-2</c:v>
                </c:pt>
                <c:pt idx="91">
                  <c:v>1.5673690000000001E-2</c:v>
                </c:pt>
                <c:pt idx="92">
                  <c:v>1.551921E-2</c:v>
                </c:pt>
                <c:pt idx="93">
                  <c:v>1.5366869999999999E-2</c:v>
                </c:pt>
                <c:pt idx="94">
                  <c:v>1.521662E-2</c:v>
                </c:pt>
                <c:pt idx="95">
                  <c:v>1.5068440000000001E-2</c:v>
                </c:pt>
                <c:pt idx="96">
                  <c:v>1.4922319999999999E-2</c:v>
                </c:pt>
                <c:pt idx="97">
                  <c:v>1.477821E-2</c:v>
                </c:pt>
                <c:pt idx="98">
                  <c:v>1.4636110000000001E-2</c:v>
                </c:pt>
                <c:pt idx="99">
                  <c:v>1.449598E-2</c:v>
                </c:pt>
                <c:pt idx="100">
                  <c:v>1.435779E-2</c:v>
                </c:pt>
                <c:pt idx="101">
                  <c:v>1.422152E-2</c:v>
                </c:pt>
                <c:pt idx="102">
                  <c:v>1.408714E-2</c:v>
                </c:pt>
                <c:pt idx="103">
                  <c:v>1.3954619999999999E-2</c:v>
                </c:pt>
                <c:pt idx="104">
                  <c:v>1.382394E-2</c:v>
                </c:pt>
                <c:pt idx="105">
                  <c:v>1.369506E-2</c:v>
                </c:pt>
                <c:pt idx="106">
                  <c:v>1.356797E-2</c:v>
                </c:pt>
                <c:pt idx="107">
                  <c:v>1.344264E-2</c:v>
                </c:pt>
                <c:pt idx="108">
                  <c:v>1.3319030000000001E-2</c:v>
                </c:pt>
                <c:pt idx="109">
                  <c:v>1.319713E-2</c:v>
                </c:pt>
                <c:pt idx="110">
                  <c:v>1.3076890000000001E-2</c:v>
                </c:pt>
                <c:pt idx="111">
                  <c:v>1.2958310000000001E-2</c:v>
                </c:pt>
                <c:pt idx="112">
                  <c:v>1.284136E-2</c:v>
                </c:pt>
                <c:pt idx="113">
                  <c:v>1.272599E-2</c:v>
                </c:pt>
                <c:pt idx="114">
                  <c:v>1.261221E-2</c:v>
                </c:pt>
                <c:pt idx="115">
                  <c:v>1.2499959999999999E-2</c:v>
                </c:pt>
                <c:pt idx="116">
                  <c:v>1.2389239999999999E-2</c:v>
                </c:pt>
                <c:pt idx="117">
                  <c:v>1.2280020000000001E-2</c:v>
                </c:pt>
                <c:pt idx="118">
                  <c:v>1.2172270000000001E-2</c:v>
                </c:pt>
                <c:pt idx="119">
                  <c:v>1.2065970000000001E-2</c:v>
                </c:pt>
                <c:pt idx="120">
                  <c:v>1.1961100000000001E-2</c:v>
                </c:pt>
                <c:pt idx="121">
                  <c:v>1.1857629999999999E-2</c:v>
                </c:pt>
                <c:pt idx="122">
                  <c:v>1.175554E-2</c:v>
                </c:pt>
                <c:pt idx="123">
                  <c:v>1.165481E-2</c:v>
                </c:pt>
                <c:pt idx="124">
                  <c:v>1.155541E-2</c:v>
                </c:pt>
                <c:pt idx="125">
                  <c:v>1.145732E-2</c:v>
                </c:pt>
                <c:pt idx="126">
                  <c:v>1.13674E-2</c:v>
                </c:pt>
                <c:pt idx="127">
                  <c:v>1.128535E-2</c:v>
                </c:pt>
                <c:pt idx="128">
                  <c:v>1.120413E-2</c:v>
                </c:pt>
                <c:pt idx="129">
                  <c:v>1.112374E-2</c:v>
                </c:pt>
                <c:pt idx="130">
                  <c:v>1.1044160000000001E-2</c:v>
                </c:pt>
                <c:pt idx="131">
                  <c:v>1.096539E-2</c:v>
                </c:pt>
                <c:pt idx="132">
                  <c:v>1.088742E-2</c:v>
                </c:pt>
                <c:pt idx="133">
                  <c:v>1.081025E-2</c:v>
                </c:pt>
                <c:pt idx="134">
                  <c:v>1.073387E-2</c:v>
                </c:pt>
                <c:pt idx="135">
                  <c:v>1.0658259999999999E-2</c:v>
                </c:pt>
                <c:pt idx="136">
                  <c:v>1.058343E-2</c:v>
                </c:pt>
                <c:pt idx="137">
                  <c:v>1.0509350000000001E-2</c:v>
                </c:pt>
                <c:pt idx="138">
                  <c:v>1.0436040000000001E-2</c:v>
                </c:pt>
                <c:pt idx="139">
                  <c:v>1.036347E-2</c:v>
                </c:pt>
                <c:pt idx="140">
                  <c:v>1.029163E-2</c:v>
                </c:pt>
                <c:pt idx="141">
                  <c:v>1.022053E-2</c:v>
                </c:pt>
                <c:pt idx="142">
                  <c:v>1.015016E-2</c:v>
                </c:pt>
                <c:pt idx="143">
                  <c:v>1.0080499999999999E-2</c:v>
                </c:pt>
                <c:pt idx="144">
                  <c:v>1.0011549999999999E-2</c:v>
                </c:pt>
                <c:pt idx="145">
                  <c:v>9.9432919999999994E-3</c:v>
                </c:pt>
                <c:pt idx="146">
                  <c:v>9.8757299999999992E-3</c:v>
                </c:pt>
                <c:pt idx="147">
                  <c:v>9.8088529999999993E-3</c:v>
                </c:pt>
                <c:pt idx="148">
                  <c:v>9.7426509999999997E-3</c:v>
                </c:pt>
                <c:pt idx="149">
                  <c:v>9.6771180000000002E-3</c:v>
                </c:pt>
                <c:pt idx="150">
                  <c:v>9.6122459999999996E-3</c:v>
                </c:pt>
                <c:pt idx="151">
                  <c:v>9.5480270000000006E-3</c:v>
                </c:pt>
                <c:pt idx="152">
                  <c:v>9.4844530000000003E-3</c:v>
                </c:pt>
                <c:pt idx="153">
                  <c:v>9.4215170000000008E-3</c:v>
                </c:pt>
                <c:pt idx="154">
                  <c:v>9.3592109999999992E-3</c:v>
                </c:pt>
                <c:pt idx="155">
                  <c:v>9.2975290000000006E-3</c:v>
                </c:pt>
                <c:pt idx="156">
                  <c:v>9.2364620000000008E-3</c:v>
                </c:pt>
                <c:pt idx="157">
                  <c:v>9.1760030000000003E-3</c:v>
                </c:pt>
                <c:pt idx="158">
                  <c:v>9.1161450000000008E-3</c:v>
                </c:pt>
                <c:pt idx="159">
                  <c:v>9.0568809999999993E-3</c:v>
                </c:pt>
                <c:pt idx="160">
                  <c:v>8.9982039999999992E-3</c:v>
                </c:pt>
                <c:pt idx="161">
                  <c:v>8.9401059999999997E-3</c:v>
                </c:pt>
                <c:pt idx="162">
                  <c:v>8.8825810000000005E-3</c:v>
                </c:pt>
                <c:pt idx="163">
                  <c:v>8.8256210000000005E-3</c:v>
                </c:pt>
                <c:pt idx="164">
                  <c:v>8.7692210000000007E-3</c:v>
                </c:pt>
                <c:pt idx="165">
                  <c:v>8.7133720000000005E-3</c:v>
                </c:pt>
                <c:pt idx="166">
                  <c:v>8.6580689999999991E-3</c:v>
                </c:pt>
                <c:pt idx="167">
                  <c:v>8.6033050000000003E-3</c:v>
                </c:pt>
                <c:pt idx="168">
                  <c:v>8.5524539999999993E-3</c:v>
                </c:pt>
                <c:pt idx="169">
                  <c:v>8.5053850000000007E-3</c:v>
                </c:pt>
                <c:pt idx="170">
                  <c:v>8.4586799999999997E-3</c:v>
                </c:pt>
                <c:pt idx="171">
                  <c:v>8.4123370000000006E-3</c:v>
                </c:pt>
                <c:pt idx="172">
                  <c:v>8.366353E-3</c:v>
                </c:pt>
                <c:pt idx="173">
                  <c:v>8.3207239999999998E-3</c:v>
                </c:pt>
                <c:pt idx="174">
                  <c:v>8.2754490000000007E-3</c:v>
                </c:pt>
                <c:pt idx="175">
                  <c:v>8.2305239999999995E-3</c:v>
                </c:pt>
                <c:pt idx="176">
                  <c:v>8.1859470000000007E-3</c:v>
                </c:pt>
                <c:pt idx="177">
                  <c:v>8.1417160000000002E-3</c:v>
                </c:pt>
                <c:pt idx="178">
                  <c:v>8.0978270000000001E-3</c:v>
                </c:pt>
                <c:pt idx="179">
                  <c:v>8.0542779999999998E-3</c:v>
                </c:pt>
                <c:pt idx="180">
                  <c:v>8.0110660000000007E-3</c:v>
                </c:pt>
                <c:pt idx="181">
                  <c:v>7.9681879999999993E-3</c:v>
                </c:pt>
                <c:pt idx="182">
                  <c:v>7.9256410000000006E-3</c:v>
                </c:pt>
                <c:pt idx="183">
                  <c:v>7.883424E-3</c:v>
                </c:pt>
                <c:pt idx="184">
                  <c:v>7.841532E-3</c:v>
                </c:pt>
                <c:pt idx="185">
                  <c:v>7.7999640000000004E-3</c:v>
                </c:pt>
                <c:pt idx="186">
                  <c:v>7.7587159999999997E-3</c:v>
                </c:pt>
                <c:pt idx="187">
                  <c:v>7.7177859999999999E-3</c:v>
                </c:pt>
                <c:pt idx="188">
                  <c:v>7.677171E-3</c:v>
                </c:pt>
                <c:pt idx="189">
                  <c:v>7.6368679999999998E-3</c:v>
                </c:pt>
                <c:pt idx="190">
                  <c:v>7.5968750000000003E-3</c:v>
                </c:pt>
                <c:pt idx="191">
                  <c:v>7.5571889999999997E-3</c:v>
                </c:pt>
                <c:pt idx="192">
                  <c:v>7.5178060000000001E-3</c:v>
                </c:pt>
                <c:pt idx="193">
                  <c:v>7.4787259999999998E-3</c:v>
                </c:pt>
                <c:pt idx="194">
                  <c:v>7.4399440000000004E-3</c:v>
                </c:pt>
                <c:pt idx="195">
                  <c:v>7.4014579999999996E-3</c:v>
                </c:pt>
                <c:pt idx="196">
                  <c:v>7.3632649999999999E-3</c:v>
                </c:pt>
                <c:pt idx="197">
                  <c:v>7.325364E-3</c:v>
                </c:pt>
                <c:pt idx="198">
                  <c:v>7.28775E-3</c:v>
                </c:pt>
                <c:pt idx="199">
                  <c:v>7.2504220000000003E-3</c:v>
                </c:pt>
                <c:pt idx="200">
                  <c:v>7.213377E-3</c:v>
                </c:pt>
                <c:pt idx="201">
                  <c:v>7.1766130000000001E-3</c:v>
                </c:pt>
                <c:pt idx="202">
                  <c:v>7.1401260000000001E-3</c:v>
                </c:pt>
                <c:pt idx="203">
                  <c:v>7.1039140000000002E-3</c:v>
                </c:pt>
                <c:pt idx="204">
                  <c:v>7.0679749999999998E-3</c:v>
                </c:pt>
                <c:pt idx="205">
                  <c:v>7.0323060000000003E-3</c:v>
                </c:pt>
                <c:pt idx="206">
                  <c:v>6.9969050000000003E-3</c:v>
                </c:pt>
                <c:pt idx="207">
                  <c:v>6.9617689999999996E-3</c:v>
                </c:pt>
                <c:pt idx="208">
                  <c:v>6.9268960000000001E-3</c:v>
                </c:pt>
                <c:pt idx="209">
                  <c:v>6.8922829999999999E-3</c:v>
                </c:pt>
                <c:pt idx="210">
                  <c:v>6.8579269999999998E-3</c:v>
                </c:pt>
                <c:pt idx="211">
                  <c:v>6.8238279999999997E-3</c:v>
                </c:pt>
                <c:pt idx="212">
                  <c:v>6.7899809999999996E-3</c:v>
                </c:pt>
                <c:pt idx="213">
                  <c:v>6.7563850000000002E-3</c:v>
                </c:pt>
                <c:pt idx="214">
                  <c:v>6.7230370000000003E-3</c:v>
                </c:pt>
                <c:pt idx="215">
                  <c:v>6.6899359999999996E-3</c:v>
                </c:pt>
                <c:pt idx="216">
                  <c:v>6.6589149999999996E-3</c:v>
                </c:pt>
                <c:pt idx="217">
                  <c:v>6.6298629999999997E-3</c:v>
                </c:pt>
                <c:pt idx="218">
                  <c:v>6.6009839999999998E-3</c:v>
                </c:pt>
                <c:pt idx="219">
                  <c:v>6.5722790000000003E-3</c:v>
                </c:pt>
                <c:pt idx="220">
                  <c:v>6.5437439999999998E-3</c:v>
                </c:pt>
                <c:pt idx="221">
                  <c:v>6.5153809999999998E-3</c:v>
                </c:pt>
                <c:pt idx="222">
                  <c:v>6.4871870000000002E-3</c:v>
                </c:pt>
                <c:pt idx="223">
                  <c:v>6.4591609999999997E-3</c:v>
                </c:pt>
                <c:pt idx="224">
                  <c:v>6.4313030000000002E-3</c:v>
                </c:pt>
                <c:pt idx="225">
                  <c:v>6.403611E-3</c:v>
                </c:pt>
                <c:pt idx="226">
                  <c:v>6.3760850000000001E-3</c:v>
                </c:pt>
                <c:pt idx="227">
                  <c:v>6.3487220000000002E-3</c:v>
                </c:pt>
                <c:pt idx="228">
                  <c:v>6.3215229999999999E-3</c:v>
                </c:pt>
                <c:pt idx="229">
                  <c:v>6.2944860000000002E-3</c:v>
                </c:pt>
                <c:pt idx="230">
                  <c:v>6.2676110000000002E-3</c:v>
                </c:pt>
                <c:pt idx="231">
                  <c:v>6.2408949999999998E-3</c:v>
                </c:pt>
                <c:pt idx="232">
                  <c:v>6.2143379999999998E-3</c:v>
                </c:pt>
                <c:pt idx="233">
                  <c:v>6.1879389999999999E-3</c:v>
                </c:pt>
                <c:pt idx="234">
                  <c:v>6.1616969999999998E-3</c:v>
                </c:pt>
                <c:pt idx="235">
                  <c:v>6.1356099999999997E-3</c:v>
                </c:pt>
                <c:pt idx="236">
                  <c:v>6.1096789999999998E-3</c:v>
                </c:pt>
                <c:pt idx="237">
                  <c:v>6.0839010000000001E-3</c:v>
                </c:pt>
                <c:pt idx="238">
                  <c:v>6.0582750000000001E-3</c:v>
                </c:pt>
                <c:pt idx="239">
                  <c:v>6.032801E-3</c:v>
                </c:pt>
                <c:pt idx="240">
                  <c:v>6.0074780000000001E-3</c:v>
                </c:pt>
                <c:pt idx="241">
                  <c:v>5.9823039999999999E-3</c:v>
                </c:pt>
                <c:pt idx="242">
                  <c:v>5.9572790000000002E-3</c:v>
                </c:pt>
                <c:pt idx="243">
                  <c:v>5.9324010000000003E-3</c:v>
                </c:pt>
                <c:pt idx="244">
                  <c:v>5.9076689999999999E-3</c:v>
                </c:pt>
                <c:pt idx="245">
                  <c:v>5.8830829999999999E-3</c:v>
                </c:pt>
                <c:pt idx="246">
                  <c:v>5.8586410000000004E-3</c:v>
                </c:pt>
                <c:pt idx="247">
                  <c:v>5.8343420000000002E-3</c:v>
                </c:pt>
                <c:pt idx="248">
                  <c:v>5.8101860000000002E-3</c:v>
                </c:pt>
                <c:pt idx="249">
                  <c:v>5.7861709999999997E-3</c:v>
                </c:pt>
                <c:pt idx="250">
                  <c:v>5.7622960000000001E-3</c:v>
                </c:pt>
                <c:pt idx="251">
                  <c:v>5.7385600000000002E-3</c:v>
                </c:pt>
                <c:pt idx="252">
                  <c:v>5.714963E-3</c:v>
                </c:pt>
                <c:pt idx="253">
                  <c:v>5.6915029999999997E-3</c:v>
                </c:pt>
                <c:pt idx="254">
                  <c:v>5.6681789999999998E-3</c:v>
                </c:pt>
                <c:pt idx="255">
                  <c:v>5.6449910000000002E-3</c:v>
                </c:pt>
                <c:pt idx="256">
                  <c:v>5.6219369999999996E-3</c:v>
                </c:pt>
                <c:pt idx="257">
                  <c:v>5.5990160000000001E-3</c:v>
                </c:pt>
                <c:pt idx="258">
                  <c:v>5.5762269999999996E-3</c:v>
                </c:pt>
                <c:pt idx="259">
                  <c:v>5.5535699999999999E-3</c:v>
                </c:pt>
                <c:pt idx="260">
                  <c:v>5.5310439999999997E-3</c:v>
                </c:pt>
                <c:pt idx="261">
                  <c:v>5.5086470000000002E-3</c:v>
                </c:pt>
                <c:pt idx="262">
                  <c:v>5.4863780000000001E-3</c:v>
                </c:pt>
                <c:pt idx="263">
                  <c:v>5.4642370000000003E-3</c:v>
                </c:pt>
                <c:pt idx="264">
                  <c:v>5.4422230000000004E-3</c:v>
                </c:pt>
                <c:pt idx="265">
                  <c:v>5.4203350000000001E-3</c:v>
                </c:pt>
                <c:pt idx="266">
                  <c:v>5.3985719999999999E-3</c:v>
                </c:pt>
                <c:pt idx="267">
                  <c:v>5.3769320000000001E-3</c:v>
                </c:pt>
                <c:pt idx="268">
                  <c:v>5.355416E-3</c:v>
                </c:pt>
                <c:pt idx="269">
                  <c:v>5.3340210000000004E-3</c:v>
                </c:pt>
                <c:pt idx="270">
                  <c:v>5.313842E-3</c:v>
                </c:pt>
                <c:pt idx="271">
                  <c:v>5.2947330000000003E-3</c:v>
                </c:pt>
                <c:pt idx="272">
                  <c:v>5.2757120000000001E-3</c:v>
                </c:pt>
                <c:pt idx="273">
                  <c:v>5.25678E-3</c:v>
                </c:pt>
                <c:pt idx="274">
                  <c:v>5.2379369999999998E-3</c:v>
                </c:pt>
                <c:pt idx="275">
                  <c:v>5.2191809999999998E-3</c:v>
                </c:pt>
                <c:pt idx="276">
                  <c:v>5.200512E-3</c:v>
                </c:pt>
                <c:pt idx="277">
                  <c:v>5.1819309999999999E-3</c:v>
                </c:pt>
                <c:pt idx="278">
                  <c:v>5.1634360000000004E-3</c:v>
                </c:pt>
                <c:pt idx="279">
                  <c:v>5.1450269999999999E-3</c:v>
                </c:pt>
                <c:pt idx="280">
                  <c:v>5.1267040000000002E-3</c:v>
                </c:pt>
                <c:pt idx="281">
                  <c:v>5.1084659999999999E-3</c:v>
                </c:pt>
                <c:pt idx="282">
                  <c:v>5.090313E-3</c:v>
                </c:pt>
                <c:pt idx="283">
                  <c:v>5.0722440000000001E-3</c:v>
                </c:pt>
                <c:pt idx="284">
                  <c:v>5.0542590000000002E-3</c:v>
                </c:pt>
                <c:pt idx="285">
                  <c:v>5.0363580000000003E-3</c:v>
                </c:pt>
                <c:pt idx="286">
                  <c:v>5.0185400000000002E-3</c:v>
                </c:pt>
                <c:pt idx="287">
                  <c:v>5.0008040000000002E-3</c:v>
                </c:pt>
                <c:pt idx="288">
                  <c:v>4.9831509999999999E-3</c:v>
                </c:pt>
                <c:pt idx="289">
                  <c:v>4.9655790000000003E-3</c:v>
                </c:pt>
                <c:pt idx="290">
                  <c:v>4.9480890000000001E-3</c:v>
                </c:pt>
                <c:pt idx="291">
                  <c:v>4.9306799999999998E-3</c:v>
                </c:pt>
                <c:pt idx="292">
                  <c:v>4.9133509999999998E-3</c:v>
                </c:pt>
                <c:pt idx="293">
                  <c:v>4.8961020000000003E-3</c:v>
                </c:pt>
                <c:pt idx="294">
                  <c:v>4.8789330000000002E-3</c:v>
                </c:pt>
                <c:pt idx="295">
                  <c:v>4.8618430000000002E-3</c:v>
                </c:pt>
                <c:pt idx="296">
                  <c:v>4.8448329999999998E-3</c:v>
                </c:pt>
                <c:pt idx="297">
                  <c:v>4.8279000000000004E-3</c:v>
                </c:pt>
                <c:pt idx="298">
                  <c:v>4.8110449999999999E-3</c:v>
                </c:pt>
                <c:pt idx="299">
                  <c:v>4.794268E-3</c:v>
                </c:pt>
                <c:pt idx="300">
                  <c:v>4.7775689999999997E-3</c:v>
                </c:pt>
                <c:pt idx="301">
                  <c:v>4.7609449999999999E-3</c:v>
                </c:pt>
                <c:pt idx="302">
                  <c:v>4.7443989999999998E-3</c:v>
                </c:pt>
                <c:pt idx="303">
                  <c:v>4.7279280000000002E-3</c:v>
                </c:pt>
                <c:pt idx="304">
                  <c:v>4.711532E-3</c:v>
                </c:pt>
                <c:pt idx="305">
                  <c:v>4.6952119999999998E-3</c:v>
                </c:pt>
                <c:pt idx="306">
                  <c:v>4.6789659999999997E-3</c:v>
                </c:pt>
                <c:pt idx="307">
                  <c:v>4.6627939999999996E-3</c:v>
                </c:pt>
                <c:pt idx="308">
                  <c:v>4.6466959999999996E-3</c:v>
                </c:pt>
                <c:pt idx="309">
                  <c:v>4.6306719999999997E-3</c:v>
                </c:pt>
                <c:pt idx="310">
                  <c:v>4.6147209999999996E-3</c:v>
                </c:pt>
                <c:pt idx="311">
                  <c:v>4.5988419999999997E-3</c:v>
                </c:pt>
                <c:pt idx="312">
                  <c:v>4.5830350000000001E-3</c:v>
                </c:pt>
                <c:pt idx="313">
                  <c:v>4.5673010000000002E-3</c:v>
                </c:pt>
                <c:pt idx="314">
                  <c:v>4.5516369999999999E-3</c:v>
                </c:pt>
                <c:pt idx="315">
                  <c:v>4.5360449999999998E-3</c:v>
                </c:pt>
                <c:pt idx="316">
                  <c:v>4.5205239999999997E-3</c:v>
                </c:pt>
                <c:pt idx="317">
                  <c:v>4.5050719999999997E-3</c:v>
                </c:pt>
                <c:pt idx="318">
                  <c:v>4.4896909999999996E-3</c:v>
                </c:pt>
                <c:pt idx="319">
                  <c:v>4.4743780000000002E-3</c:v>
                </c:pt>
                <c:pt idx="320">
                  <c:v>4.4591350000000004E-3</c:v>
                </c:pt>
                <c:pt idx="321">
                  <c:v>4.4439609999999997E-3</c:v>
                </c:pt>
                <c:pt idx="322">
                  <c:v>4.4288549999999998E-3</c:v>
                </c:pt>
                <c:pt idx="323">
                  <c:v>4.4138169999999996E-3</c:v>
                </c:pt>
                <c:pt idx="324">
                  <c:v>4.3988459999999997E-3</c:v>
                </c:pt>
                <c:pt idx="325">
                  <c:v>4.383942E-3</c:v>
                </c:pt>
                <c:pt idx="326">
                  <c:v>4.3691060000000002E-3</c:v>
                </c:pt>
                <c:pt idx="327">
                  <c:v>4.354335E-3</c:v>
                </c:pt>
                <c:pt idx="328">
                  <c:v>4.339631E-3</c:v>
                </c:pt>
                <c:pt idx="329">
                  <c:v>4.3249919999999997E-3</c:v>
                </c:pt>
                <c:pt idx="330">
                  <c:v>4.3111260000000002E-3</c:v>
                </c:pt>
                <c:pt idx="331">
                  <c:v>4.2978469999999996E-3</c:v>
                </c:pt>
                <c:pt idx="332">
                  <c:v>4.2846179999999996E-3</c:v>
                </c:pt>
                <c:pt idx="333">
                  <c:v>4.2714370000000003E-3</c:v>
                </c:pt>
                <c:pt idx="334">
                  <c:v>4.2583059999999999E-3</c:v>
                </c:pt>
                <c:pt idx="335">
                  <c:v>4.2452239999999997E-3</c:v>
                </c:pt>
                <c:pt idx="336">
                  <c:v>4.2321900000000003E-3</c:v>
                </c:pt>
                <c:pt idx="337">
                  <c:v>4.2192039999999998E-3</c:v>
                </c:pt>
                <c:pt idx="338">
                  <c:v>4.2062660000000002E-3</c:v>
                </c:pt>
                <c:pt idx="339">
                  <c:v>4.1933769999999999E-3</c:v>
                </c:pt>
                <c:pt idx="340">
                  <c:v>4.180535E-3</c:v>
                </c:pt>
                <c:pt idx="341">
                  <c:v>4.167741E-3</c:v>
                </c:pt>
                <c:pt idx="342">
                  <c:v>4.1549949999999999E-3</c:v>
                </c:pt>
                <c:pt idx="343">
                  <c:v>4.1422960000000002E-3</c:v>
                </c:pt>
                <c:pt idx="344">
                  <c:v>4.129644E-3</c:v>
                </c:pt>
                <c:pt idx="345">
                  <c:v>4.1170390000000003E-3</c:v>
                </c:pt>
                <c:pt idx="346">
                  <c:v>4.1044799999999998E-3</c:v>
                </c:pt>
                <c:pt idx="347">
                  <c:v>4.091969E-3</c:v>
                </c:pt>
                <c:pt idx="348">
                  <c:v>4.0795029999999999E-3</c:v>
                </c:pt>
                <c:pt idx="349">
                  <c:v>4.0670840000000003E-3</c:v>
                </c:pt>
                <c:pt idx="350">
                  <c:v>4.0547109999999999E-3</c:v>
                </c:pt>
                <c:pt idx="351">
                  <c:v>4.0423840000000004E-3</c:v>
                </c:pt>
                <c:pt idx="352">
                  <c:v>4.0301019999999998E-3</c:v>
                </c:pt>
                <c:pt idx="353">
                  <c:v>4.0178660000000001E-3</c:v>
                </c:pt>
                <c:pt idx="354">
                  <c:v>4.0056759999999997E-3</c:v>
                </c:pt>
                <c:pt idx="355">
                  <c:v>3.9935300000000003E-3</c:v>
                </c:pt>
                <c:pt idx="356">
                  <c:v>3.9814289999999999E-3</c:v>
                </c:pt>
                <c:pt idx="357">
                  <c:v>3.9693740000000003E-3</c:v>
                </c:pt>
                <c:pt idx="358">
                  <c:v>3.9573619999999999E-3</c:v>
                </c:pt>
                <c:pt idx="359">
                  <c:v>3.9453960000000003E-3</c:v>
                </c:pt>
                <c:pt idx="360">
                  <c:v>3.9334729999999998E-3</c:v>
                </c:pt>
                <c:pt idx="361">
                  <c:v>3.9215949999999999E-3</c:v>
                </c:pt>
                <c:pt idx="362">
                  <c:v>3.90976E-3</c:v>
                </c:pt>
                <c:pt idx="363">
                  <c:v>3.8979689999999998E-3</c:v>
                </c:pt>
                <c:pt idx="364">
                  <c:v>3.8862219999999999E-3</c:v>
                </c:pt>
                <c:pt idx="365">
                  <c:v>3.874518E-3</c:v>
                </c:pt>
                <c:pt idx="366">
                  <c:v>3.8628569999999999E-3</c:v>
                </c:pt>
                <c:pt idx="367">
                  <c:v>3.8512389999999998E-3</c:v>
                </c:pt>
                <c:pt idx="368">
                  <c:v>3.8396649999999999E-3</c:v>
                </c:pt>
                <c:pt idx="369">
                  <c:v>3.8281320000000001E-3</c:v>
                </c:pt>
                <c:pt idx="370">
                  <c:v>3.8166430000000002E-3</c:v>
                </c:pt>
                <c:pt idx="371">
                  <c:v>3.8051949999999999E-3</c:v>
                </c:pt>
                <c:pt idx="372">
                  <c:v>3.79379E-3</c:v>
                </c:pt>
                <c:pt idx="373">
                  <c:v>3.7824260000000002E-3</c:v>
                </c:pt>
                <c:pt idx="374">
                  <c:v>3.7711049999999999E-3</c:v>
                </c:pt>
                <c:pt idx="375">
                  <c:v>3.7598250000000001E-3</c:v>
                </c:pt>
                <c:pt idx="376">
                  <c:v>3.7485859999999999E-3</c:v>
                </c:pt>
                <c:pt idx="377">
                  <c:v>3.7373889999999998E-3</c:v>
                </c:pt>
                <c:pt idx="378">
                  <c:v>3.7262329999999998E-3</c:v>
                </c:pt>
                <c:pt idx="379">
                  <c:v>3.7151179999999999E-3</c:v>
                </c:pt>
                <c:pt idx="380">
                  <c:v>3.7040430000000002E-3</c:v>
                </c:pt>
                <c:pt idx="381">
                  <c:v>3.6930090000000001E-3</c:v>
                </c:pt>
                <c:pt idx="382">
                  <c:v>3.6820160000000002E-3</c:v>
                </c:pt>
                <c:pt idx="383">
                  <c:v>3.6710620000000001E-3</c:v>
                </c:pt>
                <c:pt idx="384">
                  <c:v>3.6601490000000001E-3</c:v>
                </c:pt>
                <c:pt idx="385">
                  <c:v>3.6492759999999999E-3</c:v>
                </c:pt>
                <c:pt idx="386">
                  <c:v>3.6384429999999999E-3</c:v>
                </c:pt>
                <c:pt idx="387">
                  <c:v>3.6276490000000002E-3</c:v>
                </c:pt>
                <c:pt idx="388">
                  <c:v>3.6168939999999998E-3</c:v>
                </c:pt>
                <c:pt idx="389">
                  <c:v>3.6061790000000002E-3</c:v>
                </c:pt>
                <c:pt idx="390">
                  <c:v>3.5955029999999999E-3</c:v>
                </c:pt>
                <c:pt idx="391">
                  <c:v>3.584865E-3</c:v>
                </c:pt>
                <c:pt idx="392">
                  <c:v>3.5742669999999999E-3</c:v>
                </c:pt>
                <c:pt idx="393">
                  <c:v>3.5637070000000002E-3</c:v>
                </c:pt>
                <c:pt idx="394">
                  <c:v>3.5531849999999999E-3</c:v>
                </c:pt>
                <c:pt idx="395">
                  <c:v>3.542702E-3</c:v>
                </c:pt>
                <c:pt idx="396">
                  <c:v>3.532744E-3</c:v>
                </c:pt>
                <c:pt idx="397">
                  <c:v>3.523104E-3</c:v>
                </c:pt>
                <c:pt idx="398">
                  <c:v>3.5134950000000002E-3</c:v>
                </c:pt>
                <c:pt idx="399">
                  <c:v>3.5039149999999998E-3</c:v>
                </c:pt>
                <c:pt idx="400">
                  <c:v>3.4943639999999998E-3</c:v>
                </c:pt>
                <c:pt idx="401">
                  <c:v>3.4848430000000001E-3</c:v>
                </c:pt>
                <c:pt idx="402">
                  <c:v>3.4753499999999999E-3</c:v>
                </c:pt>
                <c:pt idx="403">
                  <c:v>3.4658879999999999E-3</c:v>
                </c:pt>
                <c:pt idx="404">
                  <c:v>3.4564539999999999E-3</c:v>
                </c:pt>
                <c:pt idx="405">
                  <c:v>3.4470490000000002E-3</c:v>
                </c:pt>
                <c:pt idx="406">
                  <c:v>3.437673E-3</c:v>
                </c:pt>
                <c:pt idx="407">
                  <c:v>3.4283260000000002E-3</c:v>
                </c:pt>
                <c:pt idx="408">
                  <c:v>3.4190079999999999E-3</c:v>
                </c:pt>
                <c:pt idx="409">
                  <c:v>3.409718E-3</c:v>
                </c:pt>
                <c:pt idx="410">
                  <c:v>3.4004579999999999E-3</c:v>
                </c:pt>
                <c:pt idx="411">
                  <c:v>3.3912249999999999E-3</c:v>
                </c:pt>
                <c:pt idx="412">
                  <c:v>3.3820220000000002E-3</c:v>
                </c:pt>
                <c:pt idx="413">
                  <c:v>3.3728460000000001E-3</c:v>
                </c:pt>
                <c:pt idx="414">
                  <c:v>3.3636989999999999E-3</c:v>
                </c:pt>
                <c:pt idx="415">
                  <c:v>3.3545799999999998E-3</c:v>
                </c:pt>
                <c:pt idx="416">
                  <c:v>3.34549E-3</c:v>
                </c:pt>
                <c:pt idx="417">
                  <c:v>3.3364269999999999E-3</c:v>
                </c:pt>
                <c:pt idx="418">
                  <c:v>3.3273930000000001E-3</c:v>
                </c:pt>
                <c:pt idx="419">
                  <c:v>3.318386E-3</c:v>
                </c:pt>
                <c:pt idx="420">
                  <c:v>3.3094069999999999E-3</c:v>
                </c:pt>
                <c:pt idx="421">
                  <c:v>3.3004559999999998E-3</c:v>
                </c:pt>
                <c:pt idx="422">
                  <c:v>3.2915330000000001E-3</c:v>
                </c:pt>
                <c:pt idx="423">
                  <c:v>3.2826370000000001E-3</c:v>
                </c:pt>
                <c:pt idx="424">
                  <c:v>3.2737679999999998E-3</c:v>
                </c:pt>
                <c:pt idx="425">
                  <c:v>3.2649279999999998E-3</c:v>
                </c:pt>
                <c:pt idx="426">
                  <c:v>3.2561140000000001E-3</c:v>
                </c:pt>
                <c:pt idx="427">
                  <c:v>3.2473279999999998E-3</c:v>
                </c:pt>
                <c:pt idx="428">
                  <c:v>3.2385690000000002E-3</c:v>
                </c:pt>
                <c:pt idx="429">
                  <c:v>3.2298370000000002E-3</c:v>
                </c:pt>
                <c:pt idx="430">
                  <c:v>3.2211319999999998E-3</c:v>
                </c:pt>
                <c:pt idx="431">
                  <c:v>3.212454E-3</c:v>
                </c:pt>
                <c:pt idx="432">
                  <c:v>3.2038029999999999E-3</c:v>
                </c:pt>
                <c:pt idx="433">
                  <c:v>3.1951779999999999E-3</c:v>
                </c:pt>
                <c:pt idx="434">
                  <c:v>3.186581E-3</c:v>
                </c:pt>
                <c:pt idx="435">
                  <c:v>3.1780100000000002E-3</c:v>
                </c:pt>
                <c:pt idx="436">
                  <c:v>3.1694650000000002E-3</c:v>
                </c:pt>
                <c:pt idx="437">
                  <c:v>3.1609469999999999E-3</c:v>
                </c:pt>
                <c:pt idx="438">
                  <c:v>3.1524560000000001E-3</c:v>
                </c:pt>
                <c:pt idx="439">
                  <c:v>3.1439900000000002E-3</c:v>
                </c:pt>
                <c:pt idx="440">
                  <c:v>3.1355509999999999E-3</c:v>
                </c:pt>
                <c:pt idx="441">
                  <c:v>3.1271379999999998E-3</c:v>
                </c:pt>
                <c:pt idx="442">
                  <c:v>3.1187509999999999E-3</c:v>
                </c:pt>
                <c:pt idx="443">
                  <c:v>3.1103900000000002E-3</c:v>
                </c:pt>
                <c:pt idx="444">
                  <c:v>3.1020549999999998E-3</c:v>
                </c:pt>
                <c:pt idx="445">
                  <c:v>3.0937460000000001E-3</c:v>
                </c:pt>
                <c:pt idx="446">
                  <c:v>3.0854620000000002E-3</c:v>
                </c:pt>
                <c:pt idx="447">
                  <c:v>3.0772040000000001E-3</c:v>
                </c:pt>
                <c:pt idx="448">
                  <c:v>3.0689720000000001E-3</c:v>
                </c:pt>
                <c:pt idx="449">
                  <c:v>3.060765E-3</c:v>
                </c:pt>
                <c:pt idx="450">
                  <c:v>3.0525840000000001E-3</c:v>
                </c:pt>
                <c:pt idx="451">
                  <c:v>3.0444280000000001E-3</c:v>
                </c:pt>
                <c:pt idx="452">
                  <c:v>3.0362969999999999E-3</c:v>
                </c:pt>
                <c:pt idx="453">
                  <c:v>3.028191E-3</c:v>
                </c:pt>
                <c:pt idx="454">
                  <c:v>3.0201109999999998E-3</c:v>
                </c:pt>
                <c:pt idx="455">
                  <c:v>3.012055E-3</c:v>
                </c:pt>
                <c:pt idx="456">
                  <c:v>3.0040240000000001E-3</c:v>
                </c:pt>
                <c:pt idx="457">
                  <c:v>2.9960189999999999E-3</c:v>
                </c:pt>
                <c:pt idx="458">
                  <c:v>2.9880380000000002E-3</c:v>
                </c:pt>
                <c:pt idx="459">
                  <c:v>2.9800809999999999E-3</c:v>
                </c:pt>
                <c:pt idx="460">
                  <c:v>2.9721499999999998E-3</c:v>
                </c:pt>
                <c:pt idx="461">
                  <c:v>2.9642420000000002E-3</c:v>
                </c:pt>
                <c:pt idx="462">
                  <c:v>2.9563599999999999E-3</c:v>
                </c:pt>
                <c:pt idx="463">
                  <c:v>2.9485010000000001E-3</c:v>
                </c:pt>
                <c:pt idx="464">
                  <c:v>2.9406670000000001E-3</c:v>
                </c:pt>
                <c:pt idx="465">
                  <c:v>2.9328570000000001E-3</c:v>
                </c:pt>
                <c:pt idx="466">
                  <c:v>2.9250719999999999E-3</c:v>
                </c:pt>
                <c:pt idx="467">
                  <c:v>2.9173100000000002E-3</c:v>
                </c:pt>
                <c:pt idx="468">
                  <c:v>2.909923E-3</c:v>
                </c:pt>
                <c:pt idx="469">
                  <c:v>2.9027020000000001E-3</c:v>
                </c:pt>
                <c:pt idx="470">
                  <c:v>2.895501E-3</c:v>
                </c:pt>
                <c:pt idx="471">
                  <c:v>2.888318E-3</c:v>
                </c:pt>
                <c:pt idx="472">
                  <c:v>2.8811549999999998E-3</c:v>
                </c:pt>
                <c:pt idx="473">
                  <c:v>2.8740110000000001E-3</c:v>
                </c:pt>
                <c:pt idx="474">
                  <c:v>2.8668859999999999E-3</c:v>
                </c:pt>
                <c:pt idx="475">
                  <c:v>2.8597789999999998E-3</c:v>
                </c:pt>
                <c:pt idx="476">
                  <c:v>2.852692E-3</c:v>
                </c:pt>
                <c:pt idx="477">
                  <c:v>2.8456240000000002E-3</c:v>
                </c:pt>
                <c:pt idx="478">
                  <c:v>2.8385749999999999E-3</c:v>
                </c:pt>
                <c:pt idx="479">
                  <c:v>2.831545E-3</c:v>
                </c:pt>
                <c:pt idx="480">
                  <c:v>2.8245330000000002E-3</c:v>
                </c:pt>
                <c:pt idx="481">
                  <c:v>2.8175399999999999E-3</c:v>
                </c:pt>
                <c:pt idx="482">
                  <c:v>2.810566E-3</c:v>
                </c:pt>
                <c:pt idx="483">
                  <c:v>2.8036110000000001E-3</c:v>
                </c:pt>
                <c:pt idx="484">
                  <c:v>2.7966739999999999E-3</c:v>
                </c:pt>
                <c:pt idx="485">
                  <c:v>2.789756E-3</c:v>
                </c:pt>
                <c:pt idx="486">
                  <c:v>2.7828570000000001E-3</c:v>
                </c:pt>
                <c:pt idx="487">
                  <c:v>2.7759759999999999E-3</c:v>
                </c:pt>
                <c:pt idx="488">
                  <c:v>2.7691130000000001E-3</c:v>
                </c:pt>
                <c:pt idx="489">
                  <c:v>2.7622689999999999E-3</c:v>
                </c:pt>
                <c:pt idx="490">
                  <c:v>2.7554440000000001E-3</c:v>
                </c:pt>
                <c:pt idx="491">
                  <c:v>2.748637E-3</c:v>
                </c:pt>
                <c:pt idx="492">
                  <c:v>2.7418479999999999E-3</c:v>
                </c:pt>
                <c:pt idx="493">
                  <c:v>2.7350780000000002E-3</c:v>
                </c:pt>
                <c:pt idx="494">
                  <c:v>2.7283250000000002E-3</c:v>
                </c:pt>
                <c:pt idx="495">
                  <c:v>2.7215910000000002E-3</c:v>
                </c:pt>
                <c:pt idx="496">
                  <c:v>2.7148760000000002E-3</c:v>
                </c:pt>
                <c:pt idx="497">
                  <c:v>2.7081779999999999E-3</c:v>
                </c:pt>
                <c:pt idx="498">
                  <c:v>2.7014980000000001E-3</c:v>
                </c:pt>
                <c:pt idx="499">
                  <c:v>2.6948369999999998E-3</c:v>
                </c:pt>
                <c:pt idx="500">
                  <c:v>2.6881930000000002E-3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82-AF4A-9BE8-BD081558DC57}"/>
            </c:ext>
          </c:extLst>
        </c:ser>
        <c:ser>
          <c:idx val="1"/>
          <c:order val="1"/>
          <c:tx>
            <c:strRef>
              <c:f>'60 (7point)'!$C$1</c:f>
              <c:strCache>
                <c:ptCount val="1"/>
                <c:pt idx="0">
                  <c:v>Gauss-Seidel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'60 (7point)'!$A$2:$A$502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(7point)'!$C$2:$C$502</c:f>
              <c:numCache>
                <c:formatCode>0.00E+00</c:formatCode>
                <c:ptCount val="501"/>
                <c:pt idx="0">
                  <c:v>1</c:v>
                </c:pt>
                <c:pt idx="1">
                  <c:v>0.5625</c:v>
                </c:pt>
                <c:pt idx="2">
                  <c:v>0.3515625</c:v>
                </c:pt>
                <c:pt idx="3">
                  <c:v>0.23950199999999999</c:v>
                </c:pt>
                <c:pt idx="4">
                  <c:v>0.17440800000000001</c:v>
                </c:pt>
                <c:pt idx="5">
                  <c:v>0.13356970000000001</c:v>
                </c:pt>
                <c:pt idx="6">
                  <c:v>0.1091317</c:v>
                </c:pt>
                <c:pt idx="7">
                  <c:v>9.601759E-2</c:v>
                </c:pt>
                <c:pt idx="8">
                  <c:v>8.5009000000000001E-2</c:v>
                </c:pt>
                <c:pt idx="9">
                  <c:v>7.5776540000000003E-2</c:v>
                </c:pt>
                <c:pt idx="10">
                  <c:v>6.7999619999999997E-2</c:v>
                </c:pt>
                <c:pt idx="11">
                  <c:v>6.1405580000000001E-2</c:v>
                </c:pt>
                <c:pt idx="12">
                  <c:v>5.5773360000000001E-2</c:v>
                </c:pt>
                <c:pt idx="13">
                  <c:v>5.1190510000000002E-2</c:v>
                </c:pt>
                <c:pt idx="14">
                  <c:v>4.8064879999999997E-2</c:v>
                </c:pt>
                <c:pt idx="15">
                  <c:v>4.52013E-2</c:v>
                </c:pt>
                <c:pt idx="16">
                  <c:v>4.2579430000000001E-2</c:v>
                </c:pt>
                <c:pt idx="17">
                  <c:v>4.0178020000000002E-2</c:v>
                </c:pt>
                <c:pt idx="18">
                  <c:v>3.7976419999999997E-2</c:v>
                </c:pt>
                <c:pt idx="19">
                  <c:v>3.5955260000000003E-2</c:v>
                </c:pt>
                <c:pt idx="20">
                  <c:v>3.4096769999999998E-2</c:v>
                </c:pt>
                <c:pt idx="21">
                  <c:v>3.2384860000000001E-2</c:v>
                </c:pt>
                <c:pt idx="22">
                  <c:v>3.080511E-2</c:v>
                </c:pt>
                <c:pt idx="23">
                  <c:v>2.9392979999999999E-2</c:v>
                </c:pt>
                <c:pt idx="24">
                  <c:v>2.832057E-2</c:v>
                </c:pt>
                <c:pt idx="25">
                  <c:v>2.7302980000000001E-2</c:v>
                </c:pt>
                <c:pt idx="26">
                  <c:v>2.6337570000000001E-2</c:v>
                </c:pt>
                <c:pt idx="27">
                  <c:v>2.542165E-2</c:v>
                </c:pt>
                <c:pt idx="28">
                  <c:v>2.4552500000000001E-2</c:v>
                </c:pt>
                <c:pt idx="29">
                  <c:v>2.3727470000000001E-2</c:v>
                </c:pt>
                <c:pt idx="30">
                  <c:v>2.2943990000000001E-2</c:v>
                </c:pt>
                <c:pt idx="31">
                  <c:v>2.2199590000000002E-2</c:v>
                </c:pt>
                <c:pt idx="32">
                  <c:v>2.1491949999999999E-2</c:v>
                </c:pt>
                <c:pt idx="33">
                  <c:v>2.0818840000000002E-2</c:v>
                </c:pt>
                <c:pt idx="34">
                  <c:v>2.017818E-2</c:v>
                </c:pt>
                <c:pt idx="35">
                  <c:v>1.956803E-2</c:v>
                </c:pt>
                <c:pt idx="36">
                  <c:v>1.8999470000000001E-2</c:v>
                </c:pt>
                <c:pt idx="37">
                  <c:v>1.8540850000000001E-2</c:v>
                </c:pt>
                <c:pt idx="38">
                  <c:v>1.8097950000000002E-2</c:v>
                </c:pt>
                <c:pt idx="39">
                  <c:v>1.767026E-2</c:v>
                </c:pt>
                <c:pt idx="40">
                  <c:v>1.7257249999999998E-2</c:v>
                </c:pt>
                <c:pt idx="41">
                  <c:v>1.6858390000000001E-2</c:v>
                </c:pt>
                <c:pt idx="42">
                  <c:v>1.6473160000000001E-2</c:v>
                </c:pt>
                <c:pt idx="43">
                  <c:v>1.610104E-2</c:v>
                </c:pt>
                <c:pt idx="44">
                  <c:v>1.5741519999999998E-2</c:v>
                </c:pt>
                <c:pt idx="45">
                  <c:v>1.5394120000000001E-2</c:v>
                </c:pt>
                <c:pt idx="46">
                  <c:v>1.505834E-2</c:v>
                </c:pt>
                <c:pt idx="47">
                  <c:v>1.473373E-2</c:v>
                </c:pt>
                <c:pt idx="48">
                  <c:v>1.441983E-2</c:v>
                </c:pt>
                <c:pt idx="49">
                  <c:v>1.4116220000000001E-2</c:v>
                </c:pt>
                <c:pt idx="50">
                  <c:v>1.382247E-2</c:v>
                </c:pt>
                <c:pt idx="51">
                  <c:v>1.35382E-2</c:v>
                </c:pt>
                <c:pt idx="52">
                  <c:v>1.326738E-2</c:v>
                </c:pt>
                <c:pt idx="53">
                  <c:v>1.3040349999999999E-2</c:v>
                </c:pt>
                <c:pt idx="54">
                  <c:v>1.281888E-2</c:v>
                </c:pt>
                <c:pt idx="55">
                  <c:v>1.2602850000000001E-2</c:v>
                </c:pt>
                <c:pt idx="56">
                  <c:v>1.239212E-2</c:v>
                </c:pt>
                <c:pt idx="57">
                  <c:v>1.2186560000000001E-2</c:v>
                </c:pt>
                <c:pt idx="58">
                  <c:v>1.198602E-2</c:v>
                </c:pt>
                <c:pt idx="59">
                  <c:v>1.179038E-2</c:v>
                </c:pt>
                <c:pt idx="60">
                  <c:v>1.159951E-2</c:v>
                </c:pt>
                <c:pt idx="61">
                  <c:v>1.141326E-2</c:v>
                </c:pt>
                <c:pt idx="62">
                  <c:v>1.123151E-2</c:v>
                </c:pt>
                <c:pt idx="63">
                  <c:v>1.105414E-2</c:v>
                </c:pt>
                <c:pt idx="64">
                  <c:v>1.088102E-2</c:v>
                </c:pt>
                <c:pt idx="65">
                  <c:v>1.0712019999999999E-2</c:v>
                </c:pt>
                <c:pt idx="66">
                  <c:v>1.0547040000000001E-2</c:v>
                </c:pt>
                <c:pt idx="67">
                  <c:v>1.038595E-2</c:v>
                </c:pt>
                <c:pt idx="68">
                  <c:v>1.0228640000000001E-2</c:v>
                </c:pt>
                <c:pt idx="69">
                  <c:v>1.0075000000000001E-2</c:v>
                </c:pt>
                <c:pt idx="70">
                  <c:v>9.9249249999999994E-3</c:v>
                </c:pt>
                <c:pt idx="71">
                  <c:v>9.7800279999999996E-3</c:v>
                </c:pt>
                <c:pt idx="72">
                  <c:v>9.6552689999999993E-3</c:v>
                </c:pt>
                <c:pt idx="73">
                  <c:v>9.5327959999999996E-3</c:v>
                </c:pt>
                <c:pt idx="74">
                  <c:v>9.4125719999999993E-3</c:v>
                </c:pt>
                <c:pt idx="75">
                  <c:v>9.2945590000000008E-3</c:v>
                </c:pt>
                <c:pt idx="76">
                  <c:v>9.178706E-3</c:v>
                </c:pt>
                <c:pt idx="77">
                  <c:v>9.0649709999999998E-3</c:v>
                </c:pt>
                <c:pt idx="78">
                  <c:v>8.9533110000000003E-3</c:v>
                </c:pt>
                <c:pt idx="79">
                  <c:v>8.8436839999999992E-3</c:v>
                </c:pt>
                <c:pt idx="80">
                  <c:v>8.7360489999999992E-3</c:v>
                </c:pt>
                <c:pt idx="81">
                  <c:v>8.6303630000000003E-3</c:v>
                </c:pt>
                <c:pt idx="82">
                  <c:v>8.5265870000000004E-3</c:v>
                </c:pt>
                <c:pt idx="83">
                  <c:v>8.4246779999999997E-3</c:v>
                </c:pt>
                <c:pt idx="84">
                  <c:v>8.3245969999999996E-3</c:v>
                </c:pt>
                <c:pt idx="85">
                  <c:v>8.2263059999999992E-3</c:v>
                </c:pt>
                <c:pt idx="86">
                  <c:v>8.1297639999999994E-3</c:v>
                </c:pt>
                <c:pt idx="87">
                  <c:v>8.034935E-3</c:v>
                </c:pt>
                <c:pt idx="88">
                  <c:v>7.9417800000000007E-3</c:v>
                </c:pt>
                <c:pt idx="89">
                  <c:v>7.8502629999999997E-3</c:v>
                </c:pt>
                <c:pt idx="90">
                  <c:v>7.7603480000000002E-3</c:v>
                </c:pt>
                <c:pt idx="91">
                  <c:v>7.672E-3</c:v>
                </c:pt>
                <c:pt idx="92">
                  <c:v>7.585184E-3</c:v>
                </c:pt>
                <c:pt idx="93">
                  <c:v>7.5004920000000001E-3</c:v>
                </c:pt>
                <c:pt idx="94">
                  <c:v>7.4261980000000002E-3</c:v>
                </c:pt>
                <c:pt idx="95">
                  <c:v>7.3529479999999998E-3</c:v>
                </c:pt>
                <c:pt idx="96">
                  <c:v>7.2807239999999997E-3</c:v>
                </c:pt>
                <c:pt idx="97">
                  <c:v>7.2095120000000004E-3</c:v>
                </c:pt>
                <c:pt idx="98">
                  <c:v>7.1392959999999998E-3</c:v>
                </c:pt>
                <c:pt idx="99">
                  <c:v>7.0700609999999999E-3</c:v>
                </c:pt>
                <c:pt idx="100">
                  <c:v>7.0017910000000003E-3</c:v>
                </c:pt>
                <c:pt idx="101">
                  <c:v>6.9344710000000002E-3</c:v>
                </c:pt>
                <c:pt idx="102">
                  <c:v>6.8680850000000003E-3</c:v>
                </c:pt>
                <c:pt idx="103">
                  <c:v>6.8026190000000002E-3</c:v>
                </c:pt>
                <c:pt idx="104">
                  <c:v>6.7380570000000004E-3</c:v>
                </c:pt>
                <c:pt idx="105">
                  <c:v>6.6743840000000002E-3</c:v>
                </c:pt>
                <c:pt idx="106">
                  <c:v>6.6115849999999997E-3</c:v>
                </c:pt>
                <c:pt idx="107">
                  <c:v>6.5496460000000001E-3</c:v>
                </c:pt>
                <c:pt idx="108">
                  <c:v>6.4885519999999999E-3</c:v>
                </c:pt>
                <c:pt idx="109">
                  <c:v>6.4282899999999997E-3</c:v>
                </c:pt>
                <c:pt idx="110">
                  <c:v>6.3688440000000002E-3</c:v>
                </c:pt>
                <c:pt idx="111">
                  <c:v>6.310202E-3</c:v>
                </c:pt>
                <c:pt idx="112">
                  <c:v>6.2523489999999999E-3</c:v>
                </c:pt>
                <c:pt idx="113">
                  <c:v>6.1953030000000001E-3</c:v>
                </c:pt>
                <c:pt idx="114">
                  <c:v>6.1390300000000002E-3</c:v>
                </c:pt>
                <c:pt idx="115">
                  <c:v>6.083509E-3</c:v>
                </c:pt>
                <c:pt idx="116">
                  <c:v>6.0287259999999999E-3</c:v>
                </c:pt>
                <c:pt idx="117">
                  <c:v>5.9746679999999998E-3</c:v>
                </c:pt>
                <c:pt idx="118">
                  <c:v>5.921323E-3</c:v>
                </c:pt>
                <c:pt idx="119">
                  <c:v>5.8739420000000001E-3</c:v>
                </c:pt>
                <c:pt idx="120">
                  <c:v>5.8271310000000002E-3</c:v>
                </c:pt>
                <c:pt idx="121">
                  <c:v>5.780828E-3</c:v>
                </c:pt>
                <c:pt idx="122">
                  <c:v>5.7350279999999997E-3</c:v>
                </c:pt>
                <c:pt idx="123">
                  <c:v>5.6897249999999996E-3</c:v>
                </c:pt>
                <c:pt idx="124">
                  <c:v>5.6449129999999997E-3</c:v>
                </c:pt>
                <c:pt idx="125">
                  <c:v>5.6005839999999996E-3</c:v>
                </c:pt>
                <c:pt idx="126">
                  <c:v>5.5567350000000001E-3</c:v>
                </c:pt>
                <c:pt idx="127">
                  <c:v>5.513357E-3</c:v>
                </c:pt>
                <c:pt idx="128">
                  <c:v>5.4704460000000003E-3</c:v>
                </c:pt>
                <c:pt idx="129">
                  <c:v>5.4279940000000002E-3</c:v>
                </c:pt>
                <c:pt idx="130">
                  <c:v>5.385997E-3</c:v>
                </c:pt>
                <c:pt idx="131">
                  <c:v>5.3444490000000002E-3</c:v>
                </c:pt>
                <c:pt idx="132">
                  <c:v>5.3033430000000003E-3</c:v>
                </c:pt>
                <c:pt idx="133">
                  <c:v>5.2626729999999998E-3</c:v>
                </c:pt>
                <c:pt idx="134">
                  <c:v>5.2224350000000001E-3</c:v>
                </c:pt>
                <c:pt idx="135">
                  <c:v>5.1826219999999996E-3</c:v>
                </c:pt>
                <c:pt idx="136">
                  <c:v>5.143229E-3</c:v>
                </c:pt>
                <c:pt idx="137">
                  <c:v>5.1042500000000003E-3</c:v>
                </c:pt>
                <c:pt idx="138">
                  <c:v>5.065679E-3</c:v>
                </c:pt>
                <c:pt idx="139">
                  <c:v>5.0275119999999996E-3</c:v>
                </c:pt>
                <c:pt idx="140">
                  <c:v>4.9897420000000001E-3</c:v>
                </c:pt>
                <c:pt idx="141">
                  <c:v>4.9523650000000002E-3</c:v>
                </c:pt>
                <c:pt idx="142">
                  <c:v>4.9153759999999999E-3</c:v>
                </c:pt>
                <c:pt idx="143">
                  <c:v>4.8787680000000003E-3</c:v>
                </c:pt>
                <c:pt idx="144">
                  <c:v>4.8425380000000004E-3</c:v>
                </c:pt>
                <c:pt idx="145">
                  <c:v>4.8066790000000003E-3</c:v>
                </c:pt>
                <c:pt idx="146">
                  <c:v>4.771188E-3</c:v>
                </c:pt>
                <c:pt idx="147">
                  <c:v>4.7386640000000001E-3</c:v>
                </c:pt>
                <c:pt idx="148">
                  <c:v>4.7069369999999996E-3</c:v>
                </c:pt>
                <c:pt idx="149">
                  <c:v>4.6754800000000001E-3</c:v>
                </c:pt>
                <c:pt idx="150">
                  <c:v>4.6442920000000004E-3</c:v>
                </c:pt>
                <c:pt idx="151">
                  <c:v>4.613369E-3</c:v>
                </c:pt>
                <c:pt idx="152">
                  <c:v>4.5827079999999996E-3</c:v>
                </c:pt>
                <c:pt idx="153">
                  <c:v>4.5523079999999997E-3</c:v>
                </c:pt>
                <c:pt idx="154">
                  <c:v>4.5221669999999997E-3</c:v>
                </c:pt>
                <c:pt idx="155">
                  <c:v>4.4922800000000004E-3</c:v>
                </c:pt>
                <c:pt idx="156">
                  <c:v>4.4626459999999998E-3</c:v>
                </c:pt>
                <c:pt idx="157">
                  <c:v>4.4332629999999998E-3</c:v>
                </c:pt>
                <c:pt idx="158">
                  <c:v>4.4041280000000002E-3</c:v>
                </c:pt>
                <c:pt idx="159">
                  <c:v>4.375238E-3</c:v>
                </c:pt>
                <c:pt idx="160">
                  <c:v>4.3465919999999998E-3</c:v>
                </c:pt>
                <c:pt idx="161">
                  <c:v>4.3181859999999999E-3</c:v>
                </c:pt>
                <c:pt idx="162">
                  <c:v>4.290019E-3</c:v>
                </c:pt>
                <c:pt idx="163">
                  <c:v>4.2620870000000003E-3</c:v>
                </c:pt>
                <c:pt idx="164">
                  <c:v>4.2343889999999999E-3</c:v>
                </c:pt>
                <c:pt idx="165">
                  <c:v>4.2069220000000001E-3</c:v>
                </c:pt>
                <c:pt idx="166">
                  <c:v>4.1796849999999998E-3</c:v>
                </c:pt>
                <c:pt idx="167">
                  <c:v>4.152673E-3</c:v>
                </c:pt>
                <c:pt idx="168">
                  <c:v>4.1258859999999996E-3</c:v>
                </c:pt>
                <c:pt idx="169">
                  <c:v>4.0993219999999999E-3</c:v>
                </c:pt>
                <c:pt idx="170">
                  <c:v>4.0729770000000002E-3</c:v>
                </c:pt>
                <c:pt idx="171">
                  <c:v>4.0468489999999999E-3</c:v>
                </c:pt>
                <c:pt idx="172">
                  <c:v>4.0209369999999996E-3</c:v>
                </c:pt>
                <c:pt idx="173">
                  <c:v>3.9952379999999999E-3</c:v>
                </c:pt>
                <c:pt idx="174">
                  <c:v>3.9697500000000002E-3</c:v>
                </c:pt>
                <c:pt idx="175">
                  <c:v>3.9444709999999997E-3</c:v>
                </c:pt>
                <c:pt idx="176">
                  <c:v>3.9193989999999996E-3</c:v>
                </c:pt>
                <c:pt idx="177">
                  <c:v>3.894532E-3</c:v>
                </c:pt>
                <c:pt idx="178">
                  <c:v>3.8709310000000002E-3</c:v>
                </c:pt>
                <c:pt idx="179">
                  <c:v>3.848345E-3</c:v>
                </c:pt>
                <c:pt idx="180">
                  <c:v>3.825915E-3</c:v>
                </c:pt>
                <c:pt idx="181">
                  <c:v>3.8036390000000002E-3</c:v>
                </c:pt>
                <c:pt idx="182">
                  <c:v>3.7815169999999999E-3</c:v>
                </c:pt>
                <c:pt idx="183">
                  <c:v>3.7595480000000001E-3</c:v>
                </c:pt>
                <c:pt idx="184">
                  <c:v>3.737729E-3</c:v>
                </c:pt>
                <c:pt idx="185">
                  <c:v>3.7160610000000001E-3</c:v>
                </c:pt>
                <c:pt idx="186">
                  <c:v>3.6945419999999999E-3</c:v>
                </c:pt>
                <c:pt idx="187">
                  <c:v>3.6731709999999998E-3</c:v>
                </c:pt>
                <c:pt idx="188">
                  <c:v>3.6519479999999999E-3</c:v>
                </c:pt>
                <c:pt idx="189">
                  <c:v>3.63087E-3</c:v>
                </c:pt>
                <c:pt idx="190">
                  <c:v>3.6099370000000001E-3</c:v>
                </c:pt>
                <c:pt idx="191">
                  <c:v>3.5891479999999999E-3</c:v>
                </c:pt>
                <c:pt idx="192">
                  <c:v>3.5685019999999999E-3</c:v>
                </c:pt>
                <c:pt idx="193">
                  <c:v>3.5479980000000001E-3</c:v>
                </c:pt>
                <c:pt idx="194">
                  <c:v>3.527634E-3</c:v>
                </c:pt>
                <c:pt idx="195">
                  <c:v>3.5074099999999999E-3</c:v>
                </c:pt>
                <c:pt idx="196">
                  <c:v>3.4873249999999999E-3</c:v>
                </c:pt>
                <c:pt idx="197">
                  <c:v>3.4673769999999998E-3</c:v>
                </c:pt>
                <c:pt idx="198">
                  <c:v>3.447566E-3</c:v>
                </c:pt>
                <c:pt idx="199">
                  <c:v>3.4278910000000002E-3</c:v>
                </c:pt>
                <c:pt idx="200">
                  <c:v>3.4083500000000001E-3</c:v>
                </c:pt>
                <c:pt idx="201">
                  <c:v>3.3889419999999998E-3</c:v>
                </c:pt>
                <c:pt idx="202">
                  <c:v>3.3696669999999998E-3</c:v>
                </c:pt>
                <c:pt idx="203">
                  <c:v>3.3505240000000001E-3</c:v>
                </c:pt>
                <c:pt idx="204">
                  <c:v>3.3315110000000001E-3</c:v>
                </c:pt>
                <c:pt idx="205">
                  <c:v>3.3126280000000002E-3</c:v>
                </c:pt>
                <c:pt idx="206">
                  <c:v>3.2938730000000001E-3</c:v>
                </c:pt>
                <c:pt idx="207">
                  <c:v>3.2752459999999999E-3</c:v>
                </c:pt>
                <c:pt idx="208">
                  <c:v>3.256746E-3</c:v>
                </c:pt>
                <c:pt idx="209">
                  <c:v>3.2383709999999999E-3</c:v>
                </c:pt>
                <c:pt idx="210">
                  <c:v>3.2201199999999999E-3</c:v>
                </c:pt>
                <c:pt idx="211">
                  <c:v>3.2019940000000001E-3</c:v>
                </c:pt>
                <c:pt idx="212">
                  <c:v>3.1841500000000002E-3</c:v>
                </c:pt>
                <c:pt idx="213">
                  <c:v>3.167465E-3</c:v>
                </c:pt>
                <c:pt idx="214">
                  <c:v>3.1508759999999999E-3</c:v>
                </c:pt>
                <c:pt idx="215">
                  <c:v>3.134384E-3</c:v>
                </c:pt>
                <c:pt idx="216">
                  <c:v>3.1179879999999999E-3</c:v>
                </c:pt>
                <c:pt idx="217">
                  <c:v>3.101688E-3</c:v>
                </c:pt>
                <c:pt idx="218">
                  <c:v>3.085483E-3</c:v>
                </c:pt>
                <c:pt idx="219">
                  <c:v>3.0693719999999999E-3</c:v>
                </c:pt>
                <c:pt idx="220">
                  <c:v>3.0533560000000001E-3</c:v>
                </c:pt>
                <c:pt idx="221">
                  <c:v>3.0374339999999999E-3</c:v>
                </c:pt>
                <c:pt idx="222">
                  <c:v>3.0216039999999998E-3</c:v>
                </c:pt>
                <c:pt idx="223">
                  <c:v>3.0058680000000001E-3</c:v>
                </c:pt>
                <c:pt idx="224">
                  <c:v>2.9902240000000001E-3</c:v>
                </c:pt>
                <c:pt idx="225">
                  <c:v>2.9746709999999999E-3</c:v>
                </c:pt>
                <c:pt idx="226">
                  <c:v>2.9592099999999999E-3</c:v>
                </c:pt>
                <c:pt idx="227">
                  <c:v>2.9438390000000002E-3</c:v>
                </c:pt>
                <c:pt idx="228">
                  <c:v>2.9285579999999999E-3</c:v>
                </c:pt>
                <c:pt idx="229">
                  <c:v>2.9133679999999999E-3</c:v>
                </c:pt>
                <c:pt idx="230">
                  <c:v>2.898266E-3</c:v>
                </c:pt>
                <c:pt idx="231">
                  <c:v>2.883273E-3</c:v>
                </c:pt>
                <c:pt idx="232">
                  <c:v>2.8683850000000002E-3</c:v>
                </c:pt>
                <c:pt idx="233">
                  <c:v>2.8535840000000002E-3</c:v>
                </c:pt>
                <c:pt idx="234">
                  <c:v>2.8388699999999998E-3</c:v>
                </c:pt>
                <c:pt idx="235">
                  <c:v>2.8242430000000002E-3</c:v>
                </c:pt>
                <c:pt idx="236">
                  <c:v>2.8097019999999999E-3</c:v>
                </c:pt>
                <c:pt idx="237">
                  <c:v>2.7952459999999999E-3</c:v>
                </c:pt>
                <c:pt idx="238">
                  <c:v>2.7808759999999998E-3</c:v>
                </c:pt>
                <c:pt idx="239">
                  <c:v>2.7665889999999999E-3</c:v>
                </c:pt>
                <c:pt idx="240">
                  <c:v>2.7523869999999998E-3</c:v>
                </c:pt>
                <c:pt idx="241">
                  <c:v>2.7382679999999999E-3</c:v>
                </c:pt>
                <c:pt idx="242">
                  <c:v>2.724232E-3</c:v>
                </c:pt>
                <c:pt idx="243">
                  <c:v>2.7102789999999999E-3</c:v>
                </c:pt>
                <c:pt idx="244">
                  <c:v>2.696408E-3</c:v>
                </c:pt>
                <c:pt idx="245">
                  <c:v>2.6826179999999999E-3</c:v>
                </c:pt>
                <c:pt idx="246">
                  <c:v>2.6689090000000001E-3</c:v>
                </c:pt>
                <c:pt idx="247">
                  <c:v>2.6552799999999999E-3</c:v>
                </c:pt>
                <c:pt idx="248">
                  <c:v>2.6417319999999999E-3</c:v>
                </c:pt>
                <c:pt idx="249">
                  <c:v>2.628263E-3</c:v>
                </c:pt>
                <c:pt idx="250">
                  <c:v>2.6151680000000002E-3</c:v>
                </c:pt>
                <c:pt idx="251">
                  <c:v>2.602624E-3</c:v>
                </c:pt>
                <c:pt idx="252">
                  <c:v>2.5901449999999999E-3</c:v>
                </c:pt>
                <c:pt idx="253">
                  <c:v>2.5777299999999999E-3</c:v>
                </c:pt>
                <c:pt idx="254">
                  <c:v>2.565379E-3</c:v>
                </c:pt>
                <c:pt idx="255">
                  <c:v>2.5530919999999999E-3</c:v>
                </c:pt>
                <c:pt idx="256">
                  <c:v>2.5408679999999999E-3</c:v>
                </c:pt>
                <c:pt idx="257">
                  <c:v>2.5287080000000002E-3</c:v>
                </c:pt>
                <c:pt idx="258">
                  <c:v>2.5166110000000002E-3</c:v>
                </c:pt>
                <c:pt idx="259">
                  <c:v>2.5045760000000001E-3</c:v>
                </c:pt>
                <c:pt idx="260">
                  <c:v>2.4926050000000002E-3</c:v>
                </c:pt>
                <c:pt idx="261">
                  <c:v>2.4806950000000002E-3</c:v>
                </c:pt>
                <c:pt idx="262">
                  <c:v>2.4688470000000001E-3</c:v>
                </c:pt>
                <c:pt idx="263">
                  <c:v>2.457061E-3</c:v>
                </c:pt>
                <c:pt idx="264">
                  <c:v>2.4453370000000001E-3</c:v>
                </c:pt>
                <c:pt idx="265">
                  <c:v>2.4336729999999999E-3</c:v>
                </c:pt>
                <c:pt idx="266">
                  <c:v>2.422071E-3</c:v>
                </c:pt>
                <c:pt idx="267">
                  <c:v>2.4105289999999998E-3</c:v>
                </c:pt>
                <c:pt idx="268">
                  <c:v>2.3990470000000001E-3</c:v>
                </c:pt>
                <c:pt idx="269">
                  <c:v>2.3876259999999999E-3</c:v>
                </c:pt>
                <c:pt idx="270">
                  <c:v>2.3762639999999999E-3</c:v>
                </c:pt>
                <c:pt idx="271">
                  <c:v>2.364962E-3</c:v>
                </c:pt>
                <c:pt idx="272">
                  <c:v>2.3537179999999999E-3</c:v>
                </c:pt>
                <c:pt idx="273">
                  <c:v>2.3425339999999998E-3</c:v>
                </c:pt>
                <c:pt idx="274">
                  <c:v>2.3314080000000001E-3</c:v>
                </c:pt>
                <c:pt idx="275">
                  <c:v>2.3203410000000001E-3</c:v>
                </c:pt>
                <c:pt idx="276">
                  <c:v>2.3093319999999999E-3</c:v>
                </c:pt>
                <c:pt idx="277">
                  <c:v>2.2983809999999999E-3</c:v>
                </c:pt>
                <c:pt idx="278">
                  <c:v>2.2874869999999999E-3</c:v>
                </c:pt>
                <c:pt idx="279">
                  <c:v>2.2766499999999999E-3</c:v>
                </c:pt>
                <c:pt idx="280">
                  <c:v>2.2658700000000001E-3</c:v>
                </c:pt>
                <c:pt idx="281">
                  <c:v>2.2551469999999999E-3</c:v>
                </c:pt>
                <c:pt idx="282">
                  <c:v>2.244481E-3</c:v>
                </c:pt>
                <c:pt idx="283">
                  <c:v>2.2338700000000002E-3</c:v>
                </c:pt>
                <c:pt idx="284">
                  <c:v>2.2233159999999999E-3</c:v>
                </c:pt>
                <c:pt idx="285">
                  <c:v>2.2128170000000002E-3</c:v>
                </c:pt>
                <c:pt idx="286">
                  <c:v>2.2023730000000001E-3</c:v>
                </c:pt>
                <c:pt idx="287">
                  <c:v>2.1919840000000001E-3</c:v>
                </c:pt>
                <c:pt idx="288">
                  <c:v>2.1816499999999998E-3</c:v>
                </c:pt>
                <c:pt idx="289">
                  <c:v>2.1713700000000002E-3</c:v>
                </c:pt>
                <c:pt idx="290">
                  <c:v>2.1611450000000002E-3</c:v>
                </c:pt>
                <c:pt idx="291">
                  <c:v>2.151273E-3</c:v>
                </c:pt>
                <c:pt idx="292">
                  <c:v>2.1416579999999998E-3</c:v>
                </c:pt>
                <c:pt idx="293">
                  <c:v>2.1320890000000002E-3</c:v>
                </c:pt>
                <c:pt idx="294">
                  <c:v>2.1225649999999999E-3</c:v>
                </c:pt>
                <c:pt idx="295">
                  <c:v>2.1130860000000001E-3</c:v>
                </c:pt>
                <c:pt idx="296">
                  <c:v>2.1036520000000001E-3</c:v>
                </c:pt>
                <c:pt idx="297">
                  <c:v>2.0942629999999999E-3</c:v>
                </c:pt>
                <c:pt idx="298">
                  <c:v>2.0849179999999998E-3</c:v>
                </c:pt>
                <c:pt idx="299">
                  <c:v>2.075618E-3</c:v>
                </c:pt>
                <c:pt idx="300">
                  <c:v>2.066362E-3</c:v>
                </c:pt>
                <c:pt idx="301">
                  <c:v>2.0571500000000002E-3</c:v>
                </c:pt>
                <c:pt idx="302">
                  <c:v>2.0479819999999998E-3</c:v>
                </c:pt>
                <c:pt idx="303">
                  <c:v>2.0388580000000002E-3</c:v>
                </c:pt>
                <c:pt idx="304">
                  <c:v>2.029777E-3</c:v>
                </c:pt>
                <c:pt idx="305">
                  <c:v>2.02074E-3</c:v>
                </c:pt>
                <c:pt idx="306">
                  <c:v>2.011746E-3</c:v>
                </c:pt>
                <c:pt idx="307">
                  <c:v>2.0027949999999999E-3</c:v>
                </c:pt>
                <c:pt idx="308">
                  <c:v>1.9938870000000002E-3</c:v>
                </c:pt>
                <c:pt idx="309">
                  <c:v>1.9850219999999999E-3</c:v>
                </c:pt>
                <c:pt idx="310">
                  <c:v>1.9761990000000001E-3</c:v>
                </c:pt>
                <c:pt idx="311">
                  <c:v>1.9674190000000002E-3</c:v>
                </c:pt>
                <c:pt idx="312">
                  <c:v>1.9586809999999999E-3</c:v>
                </c:pt>
                <c:pt idx="313">
                  <c:v>1.949985E-3</c:v>
                </c:pt>
                <c:pt idx="314">
                  <c:v>1.9413309999999999E-3</c:v>
                </c:pt>
                <c:pt idx="315">
                  <c:v>1.9327179999999999E-3</c:v>
                </c:pt>
                <c:pt idx="316">
                  <c:v>1.924147E-3</c:v>
                </c:pt>
                <c:pt idx="317">
                  <c:v>1.915618E-3</c:v>
                </c:pt>
                <c:pt idx="318">
                  <c:v>1.907129E-3</c:v>
                </c:pt>
                <c:pt idx="319">
                  <c:v>1.8986820000000001E-3</c:v>
                </c:pt>
                <c:pt idx="320">
                  <c:v>1.8902750000000001E-3</c:v>
                </c:pt>
                <c:pt idx="321">
                  <c:v>1.881909E-3</c:v>
                </c:pt>
                <c:pt idx="322">
                  <c:v>1.8735830000000001E-3</c:v>
                </c:pt>
                <c:pt idx="323">
                  <c:v>1.865298E-3</c:v>
                </c:pt>
                <c:pt idx="324">
                  <c:v>1.857053E-3</c:v>
                </c:pt>
                <c:pt idx="325">
                  <c:v>1.848847E-3</c:v>
                </c:pt>
                <c:pt idx="326">
                  <c:v>1.840682E-3</c:v>
                </c:pt>
                <c:pt idx="327">
                  <c:v>1.8325559999999999E-3</c:v>
                </c:pt>
                <c:pt idx="328">
                  <c:v>1.824469E-3</c:v>
                </c:pt>
                <c:pt idx="329">
                  <c:v>1.816422E-3</c:v>
                </c:pt>
                <c:pt idx="330">
                  <c:v>1.808413E-3</c:v>
                </c:pt>
                <c:pt idx="331">
                  <c:v>1.800444E-3</c:v>
                </c:pt>
                <c:pt idx="332">
                  <c:v>1.7925129999999999E-3</c:v>
                </c:pt>
                <c:pt idx="333">
                  <c:v>1.7846209999999999E-3</c:v>
                </c:pt>
                <c:pt idx="334">
                  <c:v>1.7767670000000001E-3</c:v>
                </c:pt>
                <c:pt idx="335">
                  <c:v>1.7691709999999999E-3</c:v>
                </c:pt>
                <c:pt idx="336">
                  <c:v>1.7617290000000001E-3</c:v>
                </c:pt>
                <c:pt idx="337">
                  <c:v>1.75432E-3</c:v>
                </c:pt>
                <c:pt idx="338">
                  <c:v>1.7469440000000001E-3</c:v>
                </c:pt>
                <c:pt idx="339">
                  <c:v>1.7396009999999999E-3</c:v>
                </c:pt>
                <c:pt idx="340">
                  <c:v>1.73229E-3</c:v>
                </c:pt>
                <c:pt idx="341">
                  <c:v>1.7250119999999999E-3</c:v>
                </c:pt>
                <c:pt idx="342">
                  <c:v>1.7177659999999999E-3</c:v>
                </c:pt>
                <c:pt idx="343">
                  <c:v>1.7105530000000001E-3</c:v>
                </c:pt>
                <c:pt idx="344">
                  <c:v>1.7033720000000001E-3</c:v>
                </c:pt>
                <c:pt idx="345">
                  <c:v>1.6962220000000001E-3</c:v>
                </c:pt>
                <c:pt idx="346">
                  <c:v>1.689105E-3</c:v>
                </c:pt>
                <c:pt idx="347">
                  <c:v>1.68202E-3</c:v>
                </c:pt>
                <c:pt idx="348">
                  <c:v>1.674966E-3</c:v>
                </c:pt>
                <c:pt idx="349">
                  <c:v>1.667944E-3</c:v>
                </c:pt>
                <c:pt idx="350">
                  <c:v>1.6609540000000001E-3</c:v>
                </c:pt>
                <c:pt idx="351">
                  <c:v>1.6539949999999999E-3</c:v>
                </c:pt>
                <c:pt idx="352">
                  <c:v>1.6470670000000001E-3</c:v>
                </c:pt>
                <c:pt idx="353">
                  <c:v>1.64017E-3</c:v>
                </c:pt>
                <c:pt idx="354">
                  <c:v>1.6333039999999999E-3</c:v>
                </c:pt>
                <c:pt idx="355">
                  <c:v>1.626469E-3</c:v>
                </c:pt>
                <c:pt idx="356">
                  <c:v>1.619665E-3</c:v>
                </c:pt>
                <c:pt idx="357">
                  <c:v>1.6128920000000001E-3</c:v>
                </c:pt>
                <c:pt idx="358">
                  <c:v>1.6061490000000001E-3</c:v>
                </c:pt>
                <c:pt idx="359">
                  <c:v>1.5994360000000001E-3</c:v>
                </c:pt>
                <c:pt idx="360">
                  <c:v>1.592754E-3</c:v>
                </c:pt>
                <c:pt idx="361">
                  <c:v>1.586102E-3</c:v>
                </c:pt>
                <c:pt idx="362">
                  <c:v>1.5794800000000001E-3</c:v>
                </c:pt>
                <c:pt idx="363">
                  <c:v>1.5728879999999999E-3</c:v>
                </c:pt>
                <c:pt idx="364">
                  <c:v>1.566326E-3</c:v>
                </c:pt>
                <c:pt idx="365">
                  <c:v>1.559794E-3</c:v>
                </c:pt>
                <c:pt idx="366">
                  <c:v>1.553291E-3</c:v>
                </c:pt>
                <c:pt idx="367">
                  <c:v>1.546817E-3</c:v>
                </c:pt>
                <c:pt idx="368">
                  <c:v>1.540373E-3</c:v>
                </c:pt>
                <c:pt idx="369">
                  <c:v>1.533958E-3</c:v>
                </c:pt>
                <c:pt idx="370">
                  <c:v>1.527573E-3</c:v>
                </c:pt>
                <c:pt idx="371">
                  <c:v>1.5212159999999999E-3</c:v>
                </c:pt>
                <c:pt idx="372">
                  <c:v>1.514888E-3</c:v>
                </c:pt>
                <c:pt idx="373">
                  <c:v>1.5085890000000001E-3</c:v>
                </c:pt>
                <c:pt idx="374">
                  <c:v>1.5023180000000001E-3</c:v>
                </c:pt>
                <c:pt idx="375">
                  <c:v>1.496076E-3</c:v>
                </c:pt>
                <c:pt idx="376">
                  <c:v>1.489862E-3</c:v>
                </c:pt>
                <c:pt idx="377">
                  <c:v>1.483676E-3</c:v>
                </c:pt>
                <c:pt idx="378">
                  <c:v>1.4775190000000001E-3</c:v>
                </c:pt>
                <c:pt idx="379">
                  <c:v>1.4713899999999999E-3</c:v>
                </c:pt>
                <c:pt idx="380">
                  <c:v>1.4652879999999999E-3</c:v>
                </c:pt>
                <c:pt idx="381">
                  <c:v>1.4592139999999999E-3</c:v>
                </c:pt>
                <c:pt idx="382">
                  <c:v>1.4532989999999999E-3</c:v>
                </c:pt>
                <c:pt idx="383">
                  <c:v>1.4475079999999999E-3</c:v>
                </c:pt>
                <c:pt idx="384">
                  <c:v>1.4417410000000001E-3</c:v>
                </c:pt>
                <c:pt idx="385">
                  <c:v>1.435998E-3</c:v>
                </c:pt>
                <c:pt idx="386">
                  <c:v>1.4302799999999999E-3</c:v>
                </c:pt>
                <c:pt idx="387">
                  <c:v>1.424586E-3</c:v>
                </c:pt>
                <c:pt idx="388">
                  <c:v>1.4189160000000001E-3</c:v>
                </c:pt>
                <c:pt idx="389">
                  <c:v>1.4132700000000001E-3</c:v>
                </c:pt>
                <c:pt idx="390">
                  <c:v>1.4076469999999999E-3</c:v>
                </c:pt>
                <c:pt idx="391">
                  <c:v>1.402049E-3</c:v>
                </c:pt>
                <c:pt idx="392">
                  <c:v>1.396474E-3</c:v>
                </c:pt>
                <c:pt idx="393">
                  <c:v>1.390924E-3</c:v>
                </c:pt>
                <c:pt idx="394">
                  <c:v>1.3853959999999999E-3</c:v>
                </c:pt>
                <c:pt idx="395">
                  <c:v>1.379892E-3</c:v>
                </c:pt>
                <c:pt idx="396">
                  <c:v>1.374412E-3</c:v>
                </c:pt>
                <c:pt idx="397">
                  <c:v>1.3689539999999999E-3</c:v>
                </c:pt>
                <c:pt idx="398">
                  <c:v>1.3635209999999999E-3</c:v>
                </c:pt>
                <c:pt idx="399">
                  <c:v>1.35811E-3</c:v>
                </c:pt>
                <c:pt idx="400">
                  <c:v>1.352722E-3</c:v>
                </c:pt>
                <c:pt idx="401">
                  <c:v>1.347357E-3</c:v>
                </c:pt>
                <c:pt idx="402">
                  <c:v>1.342015E-3</c:v>
                </c:pt>
                <c:pt idx="403">
                  <c:v>1.3366960000000001E-3</c:v>
                </c:pt>
                <c:pt idx="404">
                  <c:v>1.3313999999999999E-3</c:v>
                </c:pt>
                <c:pt idx="405">
                  <c:v>1.326126E-3</c:v>
                </c:pt>
                <c:pt idx="406">
                  <c:v>1.320875E-3</c:v>
                </c:pt>
                <c:pt idx="407">
                  <c:v>1.315646E-3</c:v>
                </c:pt>
                <c:pt idx="408">
                  <c:v>1.310439E-3</c:v>
                </c:pt>
                <c:pt idx="409">
                  <c:v>1.305255E-3</c:v>
                </c:pt>
                <c:pt idx="410">
                  <c:v>1.300093E-3</c:v>
                </c:pt>
                <c:pt idx="411">
                  <c:v>1.2949529999999999E-3</c:v>
                </c:pt>
                <c:pt idx="412">
                  <c:v>1.289835E-3</c:v>
                </c:pt>
                <c:pt idx="413">
                  <c:v>1.284739E-3</c:v>
                </c:pt>
                <c:pt idx="414">
                  <c:v>1.2796649999999999E-3</c:v>
                </c:pt>
                <c:pt idx="415">
                  <c:v>1.274613E-3</c:v>
                </c:pt>
                <c:pt idx="416">
                  <c:v>1.269582E-3</c:v>
                </c:pt>
                <c:pt idx="417">
                  <c:v>1.264573E-3</c:v>
                </c:pt>
                <c:pt idx="418">
                  <c:v>1.2595849999999999E-3</c:v>
                </c:pt>
                <c:pt idx="419">
                  <c:v>1.254619E-3</c:v>
                </c:pt>
                <c:pt idx="420">
                  <c:v>1.2496740000000001E-3</c:v>
                </c:pt>
                <c:pt idx="421">
                  <c:v>1.2447510000000001E-3</c:v>
                </c:pt>
                <c:pt idx="422">
                  <c:v>1.239848E-3</c:v>
                </c:pt>
                <c:pt idx="423">
                  <c:v>1.234967E-3</c:v>
                </c:pt>
                <c:pt idx="424">
                  <c:v>1.2301059999999999E-3</c:v>
                </c:pt>
                <c:pt idx="425">
                  <c:v>1.2252669999999999E-3</c:v>
                </c:pt>
                <c:pt idx="426">
                  <c:v>1.2204480000000001E-3</c:v>
                </c:pt>
                <c:pt idx="427">
                  <c:v>1.21565E-3</c:v>
                </c:pt>
                <c:pt idx="428">
                  <c:v>1.2108729999999999E-3</c:v>
                </c:pt>
                <c:pt idx="429">
                  <c:v>1.2061159999999999E-3</c:v>
                </c:pt>
                <c:pt idx="430">
                  <c:v>1.2013799999999999E-3</c:v>
                </c:pt>
                <c:pt idx="431">
                  <c:v>1.1966640000000001E-3</c:v>
                </c:pt>
                <c:pt idx="432">
                  <c:v>1.192025E-3</c:v>
                </c:pt>
                <c:pt idx="433">
                  <c:v>1.1875049999999999E-3</c:v>
                </c:pt>
                <c:pt idx="434">
                  <c:v>1.183003E-3</c:v>
                </c:pt>
                <c:pt idx="435">
                  <c:v>1.17852E-3</c:v>
                </c:pt>
                <c:pt idx="436">
                  <c:v>1.1740539999999999E-3</c:v>
                </c:pt>
                <c:pt idx="437">
                  <c:v>1.169607E-3</c:v>
                </c:pt>
                <c:pt idx="438">
                  <c:v>1.1651770000000001E-3</c:v>
                </c:pt>
                <c:pt idx="439">
                  <c:v>1.1607659999999999E-3</c:v>
                </c:pt>
                <c:pt idx="440">
                  <c:v>1.1563719999999999E-3</c:v>
                </c:pt>
                <c:pt idx="441">
                  <c:v>1.1519970000000001E-3</c:v>
                </c:pt>
                <c:pt idx="442">
                  <c:v>1.147639E-3</c:v>
                </c:pt>
                <c:pt idx="443">
                  <c:v>1.1432980000000001E-3</c:v>
                </c:pt>
                <c:pt idx="444">
                  <c:v>1.138975E-3</c:v>
                </c:pt>
                <c:pt idx="445">
                  <c:v>1.1346699999999999E-3</c:v>
                </c:pt>
                <c:pt idx="446">
                  <c:v>1.1303820000000001E-3</c:v>
                </c:pt>
                <c:pt idx="447">
                  <c:v>1.1261120000000001E-3</c:v>
                </c:pt>
                <c:pt idx="448">
                  <c:v>1.121859E-3</c:v>
                </c:pt>
                <c:pt idx="449">
                  <c:v>1.1176230000000001E-3</c:v>
                </c:pt>
                <c:pt idx="450">
                  <c:v>1.113405E-3</c:v>
                </c:pt>
                <c:pt idx="451">
                  <c:v>1.109203E-3</c:v>
                </c:pt>
                <c:pt idx="452">
                  <c:v>1.1050190000000001E-3</c:v>
                </c:pt>
                <c:pt idx="453">
                  <c:v>1.100852E-3</c:v>
                </c:pt>
                <c:pt idx="454">
                  <c:v>1.0967010000000001E-3</c:v>
                </c:pt>
                <c:pt idx="455">
                  <c:v>1.0925679999999999E-3</c:v>
                </c:pt>
                <c:pt idx="456">
                  <c:v>1.088452E-3</c:v>
                </c:pt>
                <c:pt idx="457">
                  <c:v>1.084352E-3</c:v>
                </c:pt>
                <c:pt idx="458">
                  <c:v>1.080269E-3</c:v>
                </c:pt>
                <c:pt idx="459">
                  <c:v>1.0762020000000001E-3</c:v>
                </c:pt>
                <c:pt idx="460">
                  <c:v>1.072152E-3</c:v>
                </c:pt>
                <c:pt idx="461">
                  <c:v>1.068119E-3</c:v>
                </c:pt>
                <c:pt idx="462">
                  <c:v>1.0641019999999999E-3</c:v>
                </c:pt>
                <c:pt idx="463">
                  <c:v>1.0601009999999999E-3</c:v>
                </c:pt>
                <c:pt idx="464">
                  <c:v>1.0561170000000001E-3</c:v>
                </c:pt>
                <c:pt idx="465">
                  <c:v>1.0521490000000001E-3</c:v>
                </c:pt>
                <c:pt idx="466">
                  <c:v>1.048198E-3</c:v>
                </c:pt>
                <c:pt idx="467">
                  <c:v>1.044262E-3</c:v>
                </c:pt>
                <c:pt idx="468">
                  <c:v>1.040343E-3</c:v>
                </c:pt>
                <c:pt idx="469">
                  <c:v>1.0364389999999999E-3</c:v>
                </c:pt>
                <c:pt idx="470">
                  <c:v>1.032551E-3</c:v>
                </c:pt>
                <c:pt idx="471">
                  <c:v>1.0286799999999999E-3</c:v>
                </c:pt>
                <c:pt idx="472">
                  <c:v>1.0248239999999999E-3</c:v>
                </c:pt>
                <c:pt idx="473">
                  <c:v>1.020984E-3</c:v>
                </c:pt>
                <c:pt idx="474">
                  <c:v>1.0171589999999999E-3</c:v>
                </c:pt>
                <c:pt idx="475">
                  <c:v>1.013351E-3</c:v>
                </c:pt>
                <c:pt idx="476">
                  <c:v>1.009558E-3</c:v>
                </c:pt>
                <c:pt idx="477">
                  <c:v>1.00578E-3</c:v>
                </c:pt>
                <c:pt idx="478">
                  <c:v>1.0020179999999999E-3</c:v>
                </c:pt>
                <c:pt idx="479">
                  <c:v>9.9827079999999994E-4</c:v>
                </c:pt>
                <c:pt idx="480">
                  <c:v>9.945392999999999E-4</c:v>
                </c:pt>
                <c:pt idx="481">
                  <c:v>9.9082310000000009E-4</c:v>
                </c:pt>
                <c:pt idx="482">
                  <c:v>9.87122E-4</c:v>
                </c:pt>
                <c:pt idx="483">
                  <c:v>9.8343609999999989E-4</c:v>
                </c:pt>
                <c:pt idx="484">
                  <c:v>9.7976539999999998E-4</c:v>
                </c:pt>
                <c:pt idx="485">
                  <c:v>9.7611140000000002E-4</c:v>
                </c:pt>
                <c:pt idx="486">
                  <c:v>9.7257799999999998E-4</c:v>
                </c:pt>
                <c:pt idx="487">
                  <c:v>9.6905829999999996E-4</c:v>
                </c:pt>
                <c:pt idx="488">
                  <c:v>9.6555230000000005E-4</c:v>
                </c:pt>
                <c:pt idx="489">
                  <c:v>9.6205979999999997E-4</c:v>
                </c:pt>
                <c:pt idx="490">
                  <c:v>9.5858079999999995E-4</c:v>
                </c:pt>
                <c:pt idx="491">
                  <c:v>9.5511540000000001E-4</c:v>
                </c:pt>
                <c:pt idx="492">
                  <c:v>9.5166339999999997E-4</c:v>
                </c:pt>
                <c:pt idx="493">
                  <c:v>9.4822470000000003E-4</c:v>
                </c:pt>
                <c:pt idx="494">
                  <c:v>9.4479950000000003E-4</c:v>
                </c:pt>
                <c:pt idx="495">
                  <c:v>9.4138749999999997E-4</c:v>
                </c:pt>
                <c:pt idx="496">
                  <c:v>9.3798880000000001E-4</c:v>
                </c:pt>
                <c:pt idx="497">
                  <c:v>9.3460319999999996E-4</c:v>
                </c:pt>
                <c:pt idx="498">
                  <c:v>9.312309E-4</c:v>
                </c:pt>
                <c:pt idx="499">
                  <c:v>9.2787160000000002E-4</c:v>
                </c:pt>
                <c:pt idx="500">
                  <c:v>9.2452539999999996E-4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82-AF4A-9BE8-BD081558DC57}"/>
            </c:ext>
          </c:extLst>
        </c:ser>
        <c:ser>
          <c:idx val="2"/>
          <c:order val="2"/>
          <c:tx>
            <c:strRef>
              <c:f>'60 (7point)'!$D$1</c:f>
              <c:strCache>
                <c:ptCount val="1"/>
                <c:pt idx="0">
                  <c:v>Gradient Descent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'60 (7point)'!$A$2:$A$502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(7point)'!$D$2:$D$502</c:f>
              <c:numCache>
                <c:formatCode>0.00E+00</c:formatCode>
                <c:ptCount val="501"/>
                <c:pt idx="0">
                  <c:v>1</c:v>
                </c:pt>
                <c:pt idx="1">
                  <c:v>1.9016919999999999</c:v>
                </c:pt>
                <c:pt idx="2">
                  <c:v>3.9229159999999998</c:v>
                </c:pt>
                <c:pt idx="3">
                  <c:v>6.0507249999999999</c:v>
                </c:pt>
                <c:pt idx="4">
                  <c:v>4.9335279999999999</c:v>
                </c:pt>
                <c:pt idx="5">
                  <c:v>4.0706939999999996</c:v>
                </c:pt>
                <c:pt idx="6">
                  <c:v>2.89011</c:v>
                </c:pt>
                <c:pt idx="7">
                  <c:v>2.7836590000000001</c:v>
                </c:pt>
                <c:pt idx="8">
                  <c:v>2.5627710000000001</c:v>
                </c:pt>
                <c:pt idx="9">
                  <c:v>2.5456050000000001</c:v>
                </c:pt>
                <c:pt idx="10">
                  <c:v>2.2149519999999998</c:v>
                </c:pt>
                <c:pt idx="11">
                  <c:v>2.1308009999999999</c:v>
                </c:pt>
                <c:pt idx="12">
                  <c:v>1.821877</c:v>
                </c:pt>
                <c:pt idx="13">
                  <c:v>1.7348889999999999</c:v>
                </c:pt>
                <c:pt idx="14">
                  <c:v>1.477641</c:v>
                </c:pt>
                <c:pt idx="15">
                  <c:v>1.4045939999999999</c:v>
                </c:pt>
                <c:pt idx="16">
                  <c:v>1.198116</c:v>
                </c:pt>
                <c:pt idx="17">
                  <c:v>1.1408780000000001</c:v>
                </c:pt>
                <c:pt idx="18">
                  <c:v>0.9767422</c:v>
                </c:pt>
                <c:pt idx="19">
                  <c:v>0.95646019999999998</c:v>
                </c:pt>
                <c:pt idx="20">
                  <c:v>0.87607829999999998</c:v>
                </c:pt>
                <c:pt idx="21">
                  <c:v>0.88570490000000002</c:v>
                </c:pt>
                <c:pt idx="22">
                  <c:v>0.80563079999999998</c:v>
                </c:pt>
                <c:pt idx="23">
                  <c:v>0.81008999999999998</c:v>
                </c:pt>
                <c:pt idx="24">
                  <c:v>0.73386589999999996</c:v>
                </c:pt>
                <c:pt idx="25">
                  <c:v>0.73558369999999995</c:v>
                </c:pt>
                <c:pt idx="26">
                  <c:v>0.66488100000000006</c:v>
                </c:pt>
                <c:pt idx="27">
                  <c:v>0.66526580000000002</c:v>
                </c:pt>
                <c:pt idx="28">
                  <c:v>0.60068060000000001</c:v>
                </c:pt>
                <c:pt idx="29">
                  <c:v>0.6005296</c:v>
                </c:pt>
                <c:pt idx="30">
                  <c:v>0.54206489999999996</c:v>
                </c:pt>
                <c:pt idx="31">
                  <c:v>0.54181290000000004</c:v>
                </c:pt>
                <c:pt idx="32">
                  <c:v>0.48916280000000001</c:v>
                </c:pt>
                <c:pt idx="33">
                  <c:v>0.48903249999999998</c:v>
                </c:pt>
                <c:pt idx="34">
                  <c:v>0.44174720000000001</c:v>
                </c:pt>
                <c:pt idx="35">
                  <c:v>0.44183919999999999</c:v>
                </c:pt>
                <c:pt idx="36">
                  <c:v>0.39941749999999998</c:v>
                </c:pt>
                <c:pt idx="37">
                  <c:v>0.40094859999999999</c:v>
                </c:pt>
                <c:pt idx="38">
                  <c:v>0.37081890000000001</c:v>
                </c:pt>
                <c:pt idx="39">
                  <c:v>0.3795405</c:v>
                </c:pt>
                <c:pt idx="40">
                  <c:v>0.35106900000000002</c:v>
                </c:pt>
                <c:pt idx="41">
                  <c:v>0.35886600000000002</c:v>
                </c:pt>
                <c:pt idx="42">
                  <c:v>0.33160610000000001</c:v>
                </c:pt>
                <c:pt idx="43">
                  <c:v>0.3386555</c:v>
                </c:pt>
                <c:pt idx="44">
                  <c:v>0.3127085</c:v>
                </c:pt>
                <c:pt idx="45">
                  <c:v>0.31914619999999999</c:v>
                </c:pt>
                <c:pt idx="46">
                  <c:v>0.29455599999999998</c:v>
                </c:pt>
                <c:pt idx="47">
                  <c:v>0.30048599999999998</c:v>
                </c:pt>
                <c:pt idx="48">
                  <c:v>0.27725610000000001</c:v>
                </c:pt>
                <c:pt idx="49">
                  <c:v>0.28275919999999999</c:v>
                </c:pt>
                <c:pt idx="50">
                  <c:v>0.26086530000000002</c:v>
                </c:pt>
                <c:pt idx="51">
                  <c:v>0.26600410000000002</c:v>
                </c:pt>
                <c:pt idx="52">
                  <c:v>0.24540380000000001</c:v>
                </c:pt>
                <c:pt idx="53">
                  <c:v>0.25022739999999999</c:v>
                </c:pt>
                <c:pt idx="54">
                  <c:v>0.2308664</c:v>
                </c:pt>
                <c:pt idx="55">
                  <c:v>0.23541390000000001</c:v>
                </c:pt>
                <c:pt idx="56">
                  <c:v>0.21723110000000001</c:v>
                </c:pt>
                <c:pt idx="57">
                  <c:v>0.22153349999999999</c:v>
                </c:pt>
                <c:pt idx="58">
                  <c:v>0.20446439999999999</c:v>
                </c:pt>
                <c:pt idx="59">
                  <c:v>0.20854690000000001</c:v>
                </c:pt>
                <c:pt idx="60">
                  <c:v>0.19252620000000001</c:v>
                </c:pt>
                <c:pt idx="61">
                  <c:v>0.19640940000000001</c:v>
                </c:pt>
                <c:pt idx="62">
                  <c:v>0.18299989999999999</c:v>
                </c:pt>
                <c:pt idx="63">
                  <c:v>0.18865470000000001</c:v>
                </c:pt>
                <c:pt idx="64">
                  <c:v>0.176148</c:v>
                </c:pt>
                <c:pt idx="65">
                  <c:v>0.18152070000000001</c:v>
                </c:pt>
                <c:pt idx="66">
                  <c:v>0.1694309</c:v>
                </c:pt>
                <c:pt idx="67">
                  <c:v>0.1745447</c:v>
                </c:pt>
                <c:pt idx="68">
                  <c:v>0.16287789999999999</c:v>
                </c:pt>
                <c:pt idx="69">
                  <c:v>0.16775319999999999</c:v>
                </c:pt>
                <c:pt idx="70">
                  <c:v>0.15651000000000001</c:v>
                </c:pt>
                <c:pt idx="71">
                  <c:v>0.1611649</c:v>
                </c:pt>
                <c:pt idx="72">
                  <c:v>0.15034220000000001</c:v>
                </c:pt>
                <c:pt idx="73">
                  <c:v>0.1547925</c:v>
                </c:pt>
                <c:pt idx="74">
                  <c:v>0.14438419999999999</c:v>
                </c:pt>
                <c:pt idx="75">
                  <c:v>0.148644</c:v>
                </c:pt>
                <c:pt idx="76">
                  <c:v>0.1386415</c:v>
                </c:pt>
                <c:pt idx="77">
                  <c:v>0.1427233</c:v>
                </c:pt>
                <c:pt idx="78">
                  <c:v>0.1331164</c:v>
                </c:pt>
                <c:pt idx="79">
                  <c:v>0.1370316</c:v>
                </c:pt>
                <c:pt idx="80">
                  <c:v>0.1278087</c:v>
                </c:pt>
                <c:pt idx="81">
                  <c:v>0.1315674</c:v>
                </c:pt>
                <c:pt idx="82">
                  <c:v>0.1227162</c:v>
                </c:pt>
                <c:pt idx="83">
                  <c:v>0.12632760000000001</c:v>
                </c:pt>
                <c:pt idx="84">
                  <c:v>0.117835</c:v>
                </c:pt>
                <c:pt idx="85">
                  <c:v>0.1213076</c:v>
                </c:pt>
                <c:pt idx="86">
                  <c:v>0.11316039999999999</c:v>
                </c:pt>
                <c:pt idx="87">
                  <c:v>0.1165017</c:v>
                </c:pt>
                <c:pt idx="88">
                  <c:v>0.10868659999999999</c:v>
                </c:pt>
                <c:pt idx="89">
                  <c:v>0.11190360000000001</c:v>
                </c:pt>
                <c:pt idx="90">
                  <c:v>0.10440720000000001</c:v>
                </c:pt>
                <c:pt idx="91">
                  <c:v>0.1075064</c:v>
                </c:pt>
                <c:pt idx="92">
                  <c:v>0.10066319999999999</c:v>
                </c:pt>
                <c:pt idx="93">
                  <c:v>0.1042728</c:v>
                </c:pt>
                <c:pt idx="94">
                  <c:v>9.7879770000000005E-2</c:v>
                </c:pt>
                <c:pt idx="95">
                  <c:v>0.10137450000000001</c:v>
                </c:pt>
                <c:pt idx="96">
                  <c:v>9.5147549999999997E-2</c:v>
                </c:pt>
                <c:pt idx="97">
                  <c:v>9.8532380000000003E-2</c:v>
                </c:pt>
                <c:pt idx="98">
                  <c:v>9.2470810000000001E-2</c:v>
                </c:pt>
                <c:pt idx="99">
                  <c:v>9.5750420000000003E-2</c:v>
                </c:pt>
                <c:pt idx="100">
                  <c:v>8.985282E-2</c:v>
                </c:pt>
                <c:pt idx="101">
                  <c:v>9.3031600000000006E-2</c:v>
                </c:pt>
                <c:pt idx="102">
                  <c:v>8.7296040000000005E-2</c:v>
                </c:pt>
                <c:pt idx="103">
                  <c:v>9.0378120000000006E-2</c:v>
                </c:pt>
                <c:pt idx="104">
                  <c:v>8.4802210000000003E-2</c:v>
                </c:pt>
                <c:pt idx="105">
                  <c:v>8.779149E-2</c:v>
                </c:pt>
                <c:pt idx="106">
                  <c:v>8.2372509999999996E-2</c:v>
                </c:pt>
                <c:pt idx="107">
                  <c:v>8.5272669999999995E-2</c:v>
                </c:pt>
                <c:pt idx="108">
                  <c:v>8.0007590000000003E-2</c:v>
                </c:pt>
                <c:pt idx="109">
                  <c:v>8.2822110000000004E-2</c:v>
                </c:pt>
                <c:pt idx="110">
                  <c:v>7.7707680000000001E-2</c:v>
                </c:pt>
                <c:pt idx="111">
                  <c:v>8.0439860000000002E-2</c:v>
                </c:pt>
                <c:pt idx="112">
                  <c:v>7.547268E-2</c:v>
                </c:pt>
                <c:pt idx="113">
                  <c:v>7.8125620000000007E-2</c:v>
                </c:pt>
                <c:pt idx="114">
                  <c:v>7.3302149999999996E-2</c:v>
                </c:pt>
                <c:pt idx="115">
                  <c:v>7.5878840000000003E-2</c:v>
                </c:pt>
                <c:pt idx="116">
                  <c:v>7.1195430000000004E-2</c:v>
                </c:pt>
                <c:pt idx="117">
                  <c:v>7.3698669999999994E-2</c:v>
                </c:pt>
                <c:pt idx="118">
                  <c:v>6.9151649999999995E-2</c:v>
                </c:pt>
                <c:pt idx="119">
                  <c:v>7.1584129999999996E-2</c:v>
                </c:pt>
                <c:pt idx="120">
                  <c:v>6.7169779999999998E-2</c:v>
                </c:pt>
                <c:pt idx="121">
                  <c:v>6.953405E-2</c:v>
                </c:pt>
                <c:pt idx="122">
                  <c:v>6.5248630000000002E-2</c:v>
                </c:pt>
                <c:pt idx="123">
                  <c:v>6.7547129999999997E-2</c:v>
                </c:pt>
                <c:pt idx="124">
                  <c:v>6.3386940000000003E-2</c:v>
                </c:pt>
                <c:pt idx="125">
                  <c:v>6.5621979999999996E-2</c:v>
                </c:pt>
                <c:pt idx="126">
                  <c:v>6.1583359999999997E-2</c:v>
                </c:pt>
                <c:pt idx="127">
                  <c:v>6.3757159999999993E-2</c:v>
                </c:pt>
                <c:pt idx="128">
                  <c:v>5.9926420000000001E-2</c:v>
                </c:pt>
                <c:pt idx="129">
                  <c:v>6.2258960000000002E-2</c:v>
                </c:pt>
                <c:pt idx="130">
                  <c:v>5.8651500000000002E-2</c:v>
                </c:pt>
                <c:pt idx="131">
                  <c:v>6.0930579999999998E-2</c:v>
                </c:pt>
                <c:pt idx="132">
                  <c:v>5.7397009999999998E-2</c:v>
                </c:pt>
                <c:pt idx="133">
                  <c:v>5.9624080000000003E-2</c:v>
                </c:pt>
                <c:pt idx="134">
                  <c:v>5.6163709999999999E-2</c:v>
                </c:pt>
                <c:pt idx="135">
                  <c:v>5.8340179999999998E-2</c:v>
                </c:pt>
                <c:pt idx="136">
                  <c:v>5.4952210000000001E-2</c:v>
                </c:pt>
                <c:pt idx="137">
                  <c:v>5.7079449999999997E-2</c:v>
                </c:pt>
                <c:pt idx="138">
                  <c:v>5.3762999999999998E-2</c:v>
                </c:pt>
                <c:pt idx="139">
                  <c:v>5.5842330000000003E-2</c:v>
                </c:pt>
                <c:pt idx="140">
                  <c:v>5.259643E-2</c:v>
                </c:pt>
                <c:pt idx="141">
                  <c:v>5.4629120000000003E-2</c:v>
                </c:pt>
                <c:pt idx="142">
                  <c:v>5.1452749999999998E-2</c:v>
                </c:pt>
                <c:pt idx="143">
                  <c:v>5.3440050000000003E-2</c:v>
                </c:pt>
                <c:pt idx="144">
                  <c:v>5.0332099999999998E-2</c:v>
                </c:pt>
                <c:pt idx="145">
                  <c:v>5.2275210000000003E-2</c:v>
                </c:pt>
                <c:pt idx="146">
                  <c:v>4.9234550000000002E-2</c:v>
                </c:pt>
                <c:pt idx="147">
                  <c:v>5.1134649999999997E-2</c:v>
                </c:pt>
                <c:pt idx="148">
                  <c:v>4.8160109999999999E-2</c:v>
                </c:pt>
                <c:pt idx="149">
                  <c:v>5.001833E-2</c:v>
                </c:pt>
                <c:pt idx="150">
                  <c:v>4.7108700000000003E-2</c:v>
                </c:pt>
                <c:pt idx="151">
                  <c:v>4.892614E-2</c:v>
                </c:pt>
                <c:pt idx="152">
                  <c:v>4.6080200000000002E-2</c:v>
                </c:pt>
                <c:pt idx="153">
                  <c:v>4.785793E-2</c:v>
                </c:pt>
                <c:pt idx="154">
                  <c:v>4.5074429999999999E-2</c:v>
                </c:pt>
                <c:pt idx="155">
                  <c:v>4.6813479999999998E-2</c:v>
                </c:pt>
                <c:pt idx="156">
                  <c:v>4.4091180000000001E-2</c:v>
                </c:pt>
                <c:pt idx="157">
                  <c:v>4.5792560000000003E-2</c:v>
                </c:pt>
                <c:pt idx="158">
                  <c:v>4.31302E-2</c:v>
                </c:pt>
                <c:pt idx="159">
                  <c:v>4.4794889999999997E-2</c:v>
                </c:pt>
                <c:pt idx="160">
                  <c:v>4.2191190000000003E-2</c:v>
                </c:pt>
                <c:pt idx="161">
                  <c:v>4.382014E-2</c:v>
                </c:pt>
                <c:pt idx="162">
                  <c:v>4.1273869999999997E-2</c:v>
                </c:pt>
                <c:pt idx="163">
                  <c:v>4.2867990000000002E-2</c:v>
                </c:pt>
                <c:pt idx="164">
                  <c:v>4.0377879999999998E-2</c:v>
                </c:pt>
                <c:pt idx="165">
                  <c:v>4.1938070000000001E-2</c:v>
                </c:pt>
                <c:pt idx="166">
                  <c:v>3.9502889999999999E-2</c:v>
                </c:pt>
                <c:pt idx="167">
                  <c:v>4.1030009999999999E-2</c:v>
                </c:pt>
                <c:pt idx="168">
                  <c:v>3.8648519999999999E-2</c:v>
                </c:pt>
                <c:pt idx="169">
                  <c:v>4.0143419999999999E-2</c:v>
                </c:pt>
                <c:pt idx="170">
                  <c:v>3.783603E-2</c:v>
                </c:pt>
                <c:pt idx="171">
                  <c:v>3.9393110000000002E-2</c:v>
                </c:pt>
                <c:pt idx="172">
                  <c:v>3.7195640000000002E-2</c:v>
                </c:pt>
                <c:pt idx="173">
                  <c:v>3.8725170000000003E-2</c:v>
                </c:pt>
                <c:pt idx="174">
                  <c:v>3.6564060000000002E-2</c:v>
                </c:pt>
                <c:pt idx="175">
                  <c:v>3.8066549999999998E-2</c:v>
                </c:pt>
                <c:pt idx="176">
                  <c:v>3.5941420000000002E-2</c:v>
                </c:pt>
                <c:pt idx="177">
                  <c:v>3.7417409999999998E-2</c:v>
                </c:pt>
                <c:pt idx="178">
                  <c:v>3.5327869999999997E-2</c:v>
                </c:pt>
                <c:pt idx="179">
                  <c:v>3.6777869999999997E-2</c:v>
                </c:pt>
                <c:pt idx="180">
                  <c:v>3.4723509999999999E-2</c:v>
                </c:pt>
                <c:pt idx="181">
                  <c:v>3.6148029999999998E-2</c:v>
                </c:pt>
                <c:pt idx="182">
                  <c:v>3.4128409999999998E-2</c:v>
                </c:pt>
                <c:pt idx="183">
                  <c:v>3.5527940000000001E-2</c:v>
                </c:pt>
                <c:pt idx="184">
                  <c:v>3.3542629999999997E-2</c:v>
                </c:pt>
                <c:pt idx="185">
                  <c:v>3.4917669999999998E-2</c:v>
                </c:pt>
                <c:pt idx="186">
                  <c:v>3.2966200000000001E-2</c:v>
                </c:pt>
                <c:pt idx="187">
                  <c:v>3.4317220000000002E-2</c:v>
                </c:pt>
                <c:pt idx="188">
                  <c:v>3.2399119999999997E-2</c:v>
                </c:pt>
                <c:pt idx="189">
                  <c:v>3.3726600000000002E-2</c:v>
                </c:pt>
                <c:pt idx="190">
                  <c:v>3.1841410000000001E-2</c:v>
                </c:pt>
                <c:pt idx="191">
                  <c:v>3.3145800000000003E-2</c:v>
                </c:pt>
                <c:pt idx="192">
                  <c:v>3.1293029999999999E-2</c:v>
                </c:pt>
                <c:pt idx="193">
                  <c:v>3.2574800000000001E-2</c:v>
                </c:pt>
                <c:pt idx="194">
                  <c:v>3.075396E-2</c:v>
                </c:pt>
                <c:pt idx="195">
                  <c:v>3.201354E-2</c:v>
                </c:pt>
                <c:pt idx="196">
                  <c:v>3.022414E-2</c:v>
                </c:pt>
                <c:pt idx="197">
                  <c:v>3.1461969999999999E-2</c:v>
                </c:pt>
                <c:pt idx="198">
                  <c:v>2.9703520000000001E-2</c:v>
                </c:pt>
                <c:pt idx="199">
                  <c:v>3.0920030000000001E-2</c:v>
                </c:pt>
                <c:pt idx="200">
                  <c:v>2.9192019999999999E-2</c:v>
                </c:pt>
                <c:pt idx="201">
                  <c:v>3.0387629999999999E-2</c:v>
                </c:pt>
                <c:pt idx="202">
                  <c:v>2.8689579999999999E-2</c:v>
                </c:pt>
                <c:pt idx="203">
                  <c:v>2.9864700000000001E-2</c:v>
                </c:pt>
                <c:pt idx="204">
                  <c:v>2.8196100000000002E-2</c:v>
                </c:pt>
                <c:pt idx="205">
                  <c:v>2.9351140000000001E-2</c:v>
                </c:pt>
                <c:pt idx="206">
                  <c:v>2.77115E-2</c:v>
                </c:pt>
                <c:pt idx="207">
                  <c:v>2.884685E-2</c:v>
                </c:pt>
                <c:pt idx="208">
                  <c:v>2.7235659999999998E-2</c:v>
                </c:pt>
                <c:pt idx="209">
                  <c:v>2.835172E-2</c:v>
                </c:pt>
                <c:pt idx="210">
                  <c:v>2.6768500000000001E-2</c:v>
                </c:pt>
                <c:pt idx="211">
                  <c:v>2.7865629999999999E-2</c:v>
                </c:pt>
                <c:pt idx="212">
                  <c:v>2.6309900000000001E-2</c:v>
                </c:pt>
                <c:pt idx="213">
                  <c:v>2.738848E-2</c:v>
                </c:pt>
                <c:pt idx="214">
                  <c:v>2.5859750000000001E-2</c:v>
                </c:pt>
                <c:pt idx="215">
                  <c:v>2.692015E-2</c:v>
                </c:pt>
                <c:pt idx="216">
                  <c:v>2.5417929999999998E-2</c:v>
                </c:pt>
                <c:pt idx="217">
                  <c:v>2.6460500000000001E-2</c:v>
                </c:pt>
                <c:pt idx="218">
                  <c:v>2.4990120000000001E-2</c:v>
                </c:pt>
                <c:pt idx="219">
                  <c:v>2.6055729999999999E-2</c:v>
                </c:pt>
                <c:pt idx="220">
                  <c:v>2.464417E-2</c:v>
                </c:pt>
                <c:pt idx="221">
                  <c:v>2.569461E-2</c:v>
                </c:pt>
                <c:pt idx="222">
                  <c:v>2.4302299999999999E-2</c:v>
                </c:pt>
                <c:pt idx="223">
                  <c:v>2.5337809999999999E-2</c:v>
                </c:pt>
                <c:pt idx="224">
                  <c:v>2.3964539999999999E-2</c:v>
                </c:pt>
                <c:pt idx="225">
                  <c:v>2.4985340000000002E-2</c:v>
                </c:pt>
                <c:pt idx="226">
                  <c:v>2.363094E-2</c:v>
                </c:pt>
                <c:pt idx="227">
                  <c:v>2.4637240000000001E-2</c:v>
                </c:pt>
                <c:pt idx="228">
                  <c:v>2.3301510000000001E-2</c:v>
                </c:pt>
                <c:pt idx="229">
                  <c:v>2.4293530000000001E-2</c:v>
                </c:pt>
                <c:pt idx="230">
                  <c:v>2.2976259999999998E-2</c:v>
                </c:pt>
                <c:pt idx="231">
                  <c:v>2.395423E-2</c:v>
                </c:pt>
                <c:pt idx="232">
                  <c:v>2.2655209999999999E-2</c:v>
                </c:pt>
                <c:pt idx="233">
                  <c:v>2.3619330000000001E-2</c:v>
                </c:pt>
                <c:pt idx="234">
                  <c:v>2.2338360000000002E-2</c:v>
                </c:pt>
                <c:pt idx="235">
                  <c:v>2.328885E-2</c:v>
                </c:pt>
                <c:pt idx="236">
                  <c:v>2.2025719999999999E-2</c:v>
                </c:pt>
                <c:pt idx="237">
                  <c:v>2.2962779999999999E-2</c:v>
                </c:pt>
                <c:pt idx="238">
                  <c:v>2.171727E-2</c:v>
                </c:pt>
                <c:pt idx="239">
                  <c:v>2.2641100000000001E-2</c:v>
                </c:pt>
                <c:pt idx="240">
                  <c:v>2.141301E-2</c:v>
                </c:pt>
                <c:pt idx="241">
                  <c:v>2.2323820000000001E-2</c:v>
                </c:pt>
                <c:pt idx="242">
                  <c:v>2.111292E-2</c:v>
                </c:pt>
                <c:pt idx="243">
                  <c:v>2.201092E-2</c:v>
                </c:pt>
                <c:pt idx="244">
                  <c:v>2.081699E-2</c:v>
                </c:pt>
                <c:pt idx="245">
                  <c:v>2.170236E-2</c:v>
                </c:pt>
                <c:pt idx="246">
                  <c:v>2.05252E-2</c:v>
                </c:pt>
                <c:pt idx="247">
                  <c:v>2.1398150000000001E-2</c:v>
                </c:pt>
                <c:pt idx="248">
                  <c:v>2.0237519999999998E-2</c:v>
                </c:pt>
                <c:pt idx="249">
                  <c:v>2.1098229999999999E-2</c:v>
                </c:pt>
                <c:pt idx="250">
                  <c:v>1.9953930000000002E-2</c:v>
                </c:pt>
                <c:pt idx="251">
                  <c:v>2.0802600000000001E-2</c:v>
                </c:pt>
                <c:pt idx="252">
                  <c:v>1.967439E-2</c:v>
                </c:pt>
                <c:pt idx="253">
                  <c:v>2.0511209999999998E-2</c:v>
                </c:pt>
                <c:pt idx="254">
                  <c:v>1.9398889999999998E-2</c:v>
                </c:pt>
                <c:pt idx="255">
                  <c:v>2.022403E-2</c:v>
                </c:pt>
                <c:pt idx="256">
                  <c:v>1.9127379999999999E-2</c:v>
                </c:pt>
                <c:pt idx="257">
                  <c:v>1.994104E-2</c:v>
                </c:pt>
                <c:pt idx="258">
                  <c:v>1.8859839999999999E-2</c:v>
                </c:pt>
                <c:pt idx="259">
                  <c:v>1.9662180000000001E-2</c:v>
                </c:pt>
                <c:pt idx="260">
                  <c:v>1.8596209999999998E-2</c:v>
                </c:pt>
                <c:pt idx="261">
                  <c:v>1.9387419999999999E-2</c:v>
                </c:pt>
                <c:pt idx="262">
                  <c:v>1.8336479999999999E-2</c:v>
                </c:pt>
                <c:pt idx="263">
                  <c:v>1.9116729999999998E-2</c:v>
                </c:pt>
                <c:pt idx="264">
                  <c:v>1.8080590000000001E-2</c:v>
                </c:pt>
                <c:pt idx="265">
                  <c:v>1.885005E-2</c:v>
                </c:pt>
                <c:pt idx="266">
                  <c:v>1.7828509999999999E-2</c:v>
                </c:pt>
                <c:pt idx="267">
                  <c:v>1.8587349999999999E-2</c:v>
                </c:pt>
                <c:pt idx="268">
                  <c:v>1.7580200000000001E-2</c:v>
                </c:pt>
                <c:pt idx="269">
                  <c:v>1.8328589999999999E-2</c:v>
                </c:pt>
                <c:pt idx="270">
                  <c:v>1.73356E-2</c:v>
                </c:pt>
                <c:pt idx="271">
                  <c:v>1.807371E-2</c:v>
                </c:pt>
                <c:pt idx="272">
                  <c:v>1.7095800000000001E-2</c:v>
                </c:pt>
                <c:pt idx="273">
                  <c:v>1.7843879999999999E-2</c:v>
                </c:pt>
                <c:pt idx="274">
                  <c:v>1.6896939999999999E-2</c:v>
                </c:pt>
                <c:pt idx="275">
                  <c:v>1.7636990000000002E-2</c:v>
                </c:pt>
                <c:pt idx="276">
                  <c:v>1.6700909999999999E-2</c:v>
                </c:pt>
                <c:pt idx="277">
                  <c:v>1.7432240000000002E-2</c:v>
                </c:pt>
                <c:pt idx="278">
                  <c:v>1.6506920000000001E-2</c:v>
                </c:pt>
                <c:pt idx="279">
                  <c:v>1.7229620000000001E-2</c:v>
                </c:pt>
                <c:pt idx="280">
                  <c:v>1.631496E-2</c:v>
                </c:pt>
                <c:pt idx="281">
                  <c:v>1.7029160000000002E-2</c:v>
                </c:pt>
                <c:pt idx="282">
                  <c:v>1.612506E-2</c:v>
                </c:pt>
                <c:pt idx="283">
                  <c:v>1.683084E-2</c:v>
                </c:pt>
                <c:pt idx="284">
                  <c:v>1.5937199999999999E-2</c:v>
                </c:pt>
                <c:pt idx="285">
                  <c:v>1.6634670000000001E-2</c:v>
                </c:pt>
                <c:pt idx="286">
                  <c:v>1.5751390000000001E-2</c:v>
                </c:pt>
                <c:pt idx="287">
                  <c:v>1.6440650000000001E-2</c:v>
                </c:pt>
                <c:pt idx="288">
                  <c:v>1.5567620000000001E-2</c:v>
                </c:pt>
                <c:pt idx="289">
                  <c:v>1.6248789999999999E-2</c:v>
                </c:pt>
                <c:pt idx="290">
                  <c:v>1.5385909999999999E-2</c:v>
                </c:pt>
                <c:pt idx="291">
                  <c:v>1.605906E-2</c:v>
                </c:pt>
                <c:pt idx="292">
                  <c:v>1.5206229999999999E-2</c:v>
                </c:pt>
                <c:pt idx="293">
                  <c:v>1.5871489999999999E-2</c:v>
                </c:pt>
                <c:pt idx="294">
                  <c:v>1.502859E-2</c:v>
                </c:pt>
                <c:pt idx="295">
                  <c:v>1.5686039999999998E-2</c:v>
                </c:pt>
                <c:pt idx="296">
                  <c:v>1.485298E-2</c:v>
                </c:pt>
                <c:pt idx="297">
                  <c:v>1.5502729999999999E-2</c:v>
                </c:pt>
                <c:pt idx="298">
                  <c:v>1.467939E-2</c:v>
                </c:pt>
                <c:pt idx="299">
                  <c:v>1.532153E-2</c:v>
                </c:pt>
                <c:pt idx="300">
                  <c:v>1.4507819999999999E-2</c:v>
                </c:pt>
                <c:pt idx="301">
                  <c:v>1.514245E-2</c:v>
                </c:pt>
                <c:pt idx="302">
                  <c:v>1.433826E-2</c:v>
                </c:pt>
                <c:pt idx="303">
                  <c:v>1.496547E-2</c:v>
                </c:pt>
                <c:pt idx="304">
                  <c:v>1.417068E-2</c:v>
                </c:pt>
                <c:pt idx="305">
                  <c:v>1.4790569999999999E-2</c:v>
                </c:pt>
                <c:pt idx="306">
                  <c:v>1.400509E-2</c:v>
                </c:pt>
                <c:pt idx="307">
                  <c:v>1.461776E-2</c:v>
                </c:pt>
                <c:pt idx="308">
                  <c:v>1.384148E-2</c:v>
                </c:pt>
                <c:pt idx="309">
                  <c:v>1.4447E-2</c:v>
                </c:pt>
                <c:pt idx="310">
                  <c:v>1.3679820000000001E-2</c:v>
                </c:pt>
                <c:pt idx="311">
                  <c:v>1.4278300000000001E-2</c:v>
                </c:pt>
                <c:pt idx="312">
                  <c:v>1.35201E-2</c:v>
                </c:pt>
                <c:pt idx="313">
                  <c:v>1.411163E-2</c:v>
                </c:pt>
                <c:pt idx="314">
                  <c:v>1.336232E-2</c:v>
                </c:pt>
                <c:pt idx="315">
                  <c:v>1.3946989999999999E-2</c:v>
                </c:pt>
                <c:pt idx="316">
                  <c:v>1.320645E-2</c:v>
                </c:pt>
                <c:pt idx="317">
                  <c:v>1.3784340000000001E-2</c:v>
                </c:pt>
                <c:pt idx="318">
                  <c:v>1.305249E-2</c:v>
                </c:pt>
                <c:pt idx="319">
                  <c:v>1.3623690000000001E-2</c:v>
                </c:pt>
                <c:pt idx="320">
                  <c:v>1.2900409999999999E-2</c:v>
                </c:pt>
                <c:pt idx="321">
                  <c:v>1.3465009999999999E-2</c:v>
                </c:pt>
                <c:pt idx="322">
                  <c:v>1.27502E-2</c:v>
                </c:pt>
                <c:pt idx="323">
                  <c:v>1.330829E-2</c:v>
                </c:pt>
                <c:pt idx="324">
                  <c:v>1.260184E-2</c:v>
                </c:pt>
                <c:pt idx="325">
                  <c:v>1.31535E-2</c:v>
                </c:pt>
                <c:pt idx="326">
                  <c:v>1.2455320000000001E-2</c:v>
                </c:pt>
                <c:pt idx="327">
                  <c:v>1.3000640000000001E-2</c:v>
                </c:pt>
                <c:pt idx="328">
                  <c:v>1.2310629999999999E-2</c:v>
                </c:pt>
                <c:pt idx="329">
                  <c:v>1.284968E-2</c:v>
                </c:pt>
                <c:pt idx="330">
                  <c:v>1.216773E-2</c:v>
                </c:pt>
                <c:pt idx="331">
                  <c:v>1.2700599999999999E-2</c:v>
                </c:pt>
                <c:pt idx="332">
                  <c:v>1.2027309999999999E-2</c:v>
                </c:pt>
                <c:pt idx="333">
                  <c:v>1.2562810000000001E-2</c:v>
                </c:pt>
                <c:pt idx="334">
                  <c:v>1.1907859999999999E-2</c:v>
                </c:pt>
                <c:pt idx="335">
                  <c:v>1.2438609999999999E-2</c:v>
                </c:pt>
                <c:pt idx="336">
                  <c:v>1.1790119999999999E-2</c:v>
                </c:pt>
                <c:pt idx="337">
                  <c:v>1.231552E-2</c:v>
                </c:pt>
                <c:pt idx="338">
                  <c:v>1.167344E-2</c:v>
                </c:pt>
                <c:pt idx="339">
                  <c:v>1.2193549999999999E-2</c:v>
                </c:pt>
                <c:pt idx="340">
                  <c:v>1.155783E-2</c:v>
                </c:pt>
                <c:pt idx="341">
                  <c:v>1.207271E-2</c:v>
                </c:pt>
                <c:pt idx="342">
                  <c:v>1.144329E-2</c:v>
                </c:pt>
                <c:pt idx="343">
                  <c:v>1.195298E-2</c:v>
                </c:pt>
                <c:pt idx="344">
                  <c:v>1.1329820000000001E-2</c:v>
                </c:pt>
                <c:pt idx="345">
                  <c:v>1.183438E-2</c:v>
                </c:pt>
                <c:pt idx="346">
                  <c:v>1.1217420000000001E-2</c:v>
                </c:pt>
                <c:pt idx="347">
                  <c:v>1.1716890000000001E-2</c:v>
                </c:pt>
                <c:pt idx="348">
                  <c:v>1.1106090000000001E-2</c:v>
                </c:pt>
                <c:pt idx="349">
                  <c:v>1.160052E-2</c:v>
                </c:pt>
                <c:pt idx="350">
                  <c:v>1.099581E-2</c:v>
                </c:pt>
                <c:pt idx="351">
                  <c:v>1.1485270000000001E-2</c:v>
                </c:pt>
                <c:pt idx="352">
                  <c:v>1.08866E-2</c:v>
                </c:pt>
                <c:pt idx="353">
                  <c:v>1.137112E-2</c:v>
                </c:pt>
                <c:pt idx="354">
                  <c:v>1.077845E-2</c:v>
                </c:pt>
                <c:pt idx="355">
                  <c:v>1.125809E-2</c:v>
                </c:pt>
                <c:pt idx="356">
                  <c:v>1.067135E-2</c:v>
                </c:pt>
                <c:pt idx="357">
                  <c:v>1.114616E-2</c:v>
                </c:pt>
                <c:pt idx="358">
                  <c:v>1.056531E-2</c:v>
                </c:pt>
                <c:pt idx="359">
                  <c:v>1.1035329999999999E-2</c:v>
                </c:pt>
                <c:pt idx="360">
                  <c:v>1.046031E-2</c:v>
                </c:pt>
                <c:pt idx="361">
                  <c:v>1.0925590000000001E-2</c:v>
                </c:pt>
                <c:pt idx="362">
                  <c:v>1.035635E-2</c:v>
                </c:pt>
                <c:pt idx="363">
                  <c:v>1.0816940000000001E-2</c:v>
                </c:pt>
                <c:pt idx="364">
                  <c:v>1.0253429999999999E-2</c:v>
                </c:pt>
                <c:pt idx="365">
                  <c:v>1.0709389999999999E-2</c:v>
                </c:pt>
                <c:pt idx="366">
                  <c:v>1.0151540000000001E-2</c:v>
                </c:pt>
                <c:pt idx="367">
                  <c:v>1.060291E-2</c:v>
                </c:pt>
                <c:pt idx="368">
                  <c:v>1.0050679999999999E-2</c:v>
                </c:pt>
                <c:pt idx="369">
                  <c:v>1.04975E-2</c:v>
                </c:pt>
                <c:pt idx="370">
                  <c:v>9.9508449999999998E-3</c:v>
                </c:pt>
                <c:pt idx="371">
                  <c:v>1.039316E-2</c:v>
                </c:pt>
                <c:pt idx="372">
                  <c:v>9.8520220000000002E-3</c:v>
                </c:pt>
                <c:pt idx="373">
                  <c:v>1.0289889999999999E-2</c:v>
                </c:pt>
                <c:pt idx="374">
                  <c:v>9.7542099999999993E-3</c:v>
                </c:pt>
                <c:pt idx="375">
                  <c:v>1.0187669999999999E-2</c:v>
                </c:pt>
                <c:pt idx="376">
                  <c:v>9.6574E-3</c:v>
                </c:pt>
                <c:pt idx="377">
                  <c:v>1.008649E-2</c:v>
                </c:pt>
                <c:pt idx="378">
                  <c:v>9.5615879999999993E-3</c:v>
                </c:pt>
                <c:pt idx="379">
                  <c:v>9.9863629999999998E-3</c:v>
                </c:pt>
                <c:pt idx="380">
                  <c:v>9.4667650000000002E-3</c:v>
                </c:pt>
                <c:pt idx="381">
                  <c:v>9.8872669999999999E-3</c:v>
                </c:pt>
                <c:pt idx="382">
                  <c:v>9.3729260000000002E-3</c:v>
                </c:pt>
                <c:pt idx="383">
                  <c:v>9.7891969999999995E-3</c:v>
                </c:pt>
                <c:pt idx="384">
                  <c:v>9.2800629999999999E-3</c:v>
                </c:pt>
                <c:pt idx="385">
                  <c:v>9.6921469999999999E-3</c:v>
                </c:pt>
                <c:pt idx="386">
                  <c:v>9.1881689999999995E-3</c:v>
                </c:pt>
                <c:pt idx="387">
                  <c:v>9.5961090000000002E-3</c:v>
                </c:pt>
                <c:pt idx="388">
                  <c:v>9.0972369999999993E-3</c:v>
                </c:pt>
                <c:pt idx="389">
                  <c:v>9.5010749999999995E-3</c:v>
                </c:pt>
                <c:pt idx="390">
                  <c:v>9.0072590000000001E-3</c:v>
                </c:pt>
                <c:pt idx="391">
                  <c:v>9.4070379999999995E-3</c:v>
                </c:pt>
                <c:pt idx="392">
                  <c:v>8.9182280000000003E-3</c:v>
                </c:pt>
                <c:pt idx="393">
                  <c:v>9.3139889999999999E-3</c:v>
                </c:pt>
                <c:pt idx="394">
                  <c:v>8.8301360000000006E-3</c:v>
                </c:pt>
                <c:pt idx="395">
                  <c:v>9.2219199999999998E-3</c:v>
                </c:pt>
                <c:pt idx="396">
                  <c:v>8.7429750000000001E-3</c:v>
                </c:pt>
                <c:pt idx="397">
                  <c:v>9.1313109999999996E-3</c:v>
                </c:pt>
                <c:pt idx="398">
                  <c:v>8.6569060000000007E-3</c:v>
                </c:pt>
                <c:pt idx="399">
                  <c:v>9.0487290000000001E-3</c:v>
                </c:pt>
                <c:pt idx="400">
                  <c:v>8.5791029999999994E-3</c:v>
                </c:pt>
                <c:pt idx="401">
                  <c:v>8.9713060000000001E-3</c:v>
                </c:pt>
                <c:pt idx="402">
                  <c:v>8.5052659999999992E-3</c:v>
                </c:pt>
                <c:pt idx="403">
                  <c:v>8.8945010000000008E-3</c:v>
                </c:pt>
                <c:pt idx="404">
                  <c:v>8.432284E-3</c:v>
                </c:pt>
                <c:pt idx="405">
                  <c:v>8.8183129999999995E-3</c:v>
                </c:pt>
                <c:pt idx="406">
                  <c:v>8.3598879999999993E-3</c:v>
                </c:pt>
                <c:pt idx="407">
                  <c:v>8.7427419999999995E-3</c:v>
                </c:pt>
                <c:pt idx="408">
                  <c:v>8.2880769999999996E-3</c:v>
                </c:pt>
                <c:pt idx="409">
                  <c:v>8.6677879999999992E-3</c:v>
                </c:pt>
                <c:pt idx="410">
                  <c:v>8.2168499999999995E-3</c:v>
                </c:pt>
                <c:pt idx="411">
                  <c:v>8.5934480000000001E-3</c:v>
                </c:pt>
                <c:pt idx="412">
                  <c:v>8.1462050000000001E-3</c:v>
                </c:pt>
                <c:pt idx="413">
                  <c:v>8.5197229999999999E-3</c:v>
                </c:pt>
                <c:pt idx="414">
                  <c:v>8.0761419999999997E-3</c:v>
                </c:pt>
                <c:pt idx="415">
                  <c:v>8.4466090000000008E-3</c:v>
                </c:pt>
                <c:pt idx="416">
                  <c:v>8.0066589999999993E-3</c:v>
                </c:pt>
                <c:pt idx="417">
                  <c:v>8.3741059999999992E-3</c:v>
                </c:pt>
                <c:pt idx="418">
                  <c:v>7.937754E-3</c:v>
                </c:pt>
                <c:pt idx="419">
                  <c:v>8.3022119999999998E-3</c:v>
                </c:pt>
                <c:pt idx="420">
                  <c:v>7.8694260000000005E-3</c:v>
                </c:pt>
                <c:pt idx="421">
                  <c:v>8.230925E-3</c:v>
                </c:pt>
                <c:pt idx="422">
                  <c:v>7.8016719999999999E-3</c:v>
                </c:pt>
                <c:pt idx="423">
                  <c:v>8.1602419999999998E-3</c:v>
                </c:pt>
                <c:pt idx="424">
                  <c:v>7.7344909999999996E-3</c:v>
                </c:pt>
                <c:pt idx="425">
                  <c:v>8.0901619999999997E-3</c:v>
                </c:pt>
                <c:pt idx="426">
                  <c:v>7.6678800000000002E-3</c:v>
                </c:pt>
                <c:pt idx="427">
                  <c:v>8.0206819999999995E-3</c:v>
                </c:pt>
                <c:pt idx="428">
                  <c:v>7.6018370000000002E-3</c:v>
                </c:pt>
                <c:pt idx="429">
                  <c:v>7.9517990000000007E-3</c:v>
                </c:pt>
                <c:pt idx="430">
                  <c:v>7.5363590000000003E-3</c:v>
                </c:pt>
                <c:pt idx="431">
                  <c:v>7.8835120000000005E-3</c:v>
                </c:pt>
                <c:pt idx="432">
                  <c:v>7.4714439999999998E-3</c:v>
                </c:pt>
                <c:pt idx="433">
                  <c:v>7.8158159999999997E-3</c:v>
                </c:pt>
                <c:pt idx="434">
                  <c:v>7.4070899999999999E-3</c:v>
                </c:pt>
                <c:pt idx="435">
                  <c:v>7.7487099999999998E-3</c:v>
                </c:pt>
                <c:pt idx="436">
                  <c:v>7.3432920000000004E-3</c:v>
                </c:pt>
                <c:pt idx="437">
                  <c:v>7.6821900000000002E-3</c:v>
                </c:pt>
                <c:pt idx="438">
                  <c:v>7.2800499999999997E-3</c:v>
                </c:pt>
                <c:pt idx="439">
                  <c:v>7.6162540000000003E-3</c:v>
                </c:pt>
                <c:pt idx="440">
                  <c:v>7.2173589999999996E-3</c:v>
                </c:pt>
                <c:pt idx="441">
                  <c:v>7.550897E-3</c:v>
                </c:pt>
                <c:pt idx="442">
                  <c:v>7.1552170000000002E-3</c:v>
                </c:pt>
                <c:pt idx="443">
                  <c:v>7.4861169999999996E-3</c:v>
                </c:pt>
                <c:pt idx="444">
                  <c:v>7.0936200000000001E-3</c:v>
                </c:pt>
                <c:pt idx="445">
                  <c:v>7.4219109999999998E-3</c:v>
                </c:pt>
                <c:pt idx="446">
                  <c:v>7.0325650000000002E-3</c:v>
                </c:pt>
                <c:pt idx="447">
                  <c:v>7.3582750000000001E-3</c:v>
                </c:pt>
                <c:pt idx="448">
                  <c:v>6.9720490000000001E-3</c:v>
                </c:pt>
                <c:pt idx="449">
                  <c:v>7.2952060000000003E-3</c:v>
                </c:pt>
                <c:pt idx="450">
                  <c:v>6.9120700000000002E-3</c:v>
                </c:pt>
                <c:pt idx="451">
                  <c:v>7.2326999999999999E-3</c:v>
                </c:pt>
                <c:pt idx="452">
                  <c:v>6.8526220000000001E-3</c:v>
                </c:pt>
                <c:pt idx="453">
                  <c:v>7.1707539999999997E-3</c:v>
                </c:pt>
                <c:pt idx="454">
                  <c:v>6.7937040000000002E-3</c:v>
                </c:pt>
                <c:pt idx="455">
                  <c:v>7.109364E-3</c:v>
                </c:pt>
                <c:pt idx="456">
                  <c:v>6.7353100000000004E-3</c:v>
                </c:pt>
                <c:pt idx="457">
                  <c:v>7.0485260000000003E-3</c:v>
                </c:pt>
                <c:pt idx="458">
                  <c:v>6.6774390000000003E-3</c:v>
                </c:pt>
                <c:pt idx="459">
                  <c:v>6.9882360000000001E-3</c:v>
                </c:pt>
                <c:pt idx="460">
                  <c:v>6.6200870000000002E-3</c:v>
                </c:pt>
                <c:pt idx="461">
                  <c:v>6.9284919999999996E-3</c:v>
                </c:pt>
                <c:pt idx="462">
                  <c:v>6.5636389999999996E-3</c:v>
                </c:pt>
                <c:pt idx="463">
                  <c:v>6.8692889999999998E-3</c:v>
                </c:pt>
                <c:pt idx="464">
                  <c:v>6.5098990000000004E-3</c:v>
                </c:pt>
                <c:pt idx="465">
                  <c:v>6.8106219999999997E-3</c:v>
                </c:pt>
                <c:pt idx="466">
                  <c:v>6.4566099999999998E-3</c:v>
                </c:pt>
                <c:pt idx="467">
                  <c:v>6.7524899999999999E-3</c:v>
                </c:pt>
                <c:pt idx="468">
                  <c:v>6.4037709999999999E-3</c:v>
                </c:pt>
                <c:pt idx="469">
                  <c:v>6.6948859999999997E-3</c:v>
                </c:pt>
                <c:pt idx="470">
                  <c:v>6.3516989999999997E-3</c:v>
                </c:pt>
                <c:pt idx="471">
                  <c:v>6.641231E-3</c:v>
                </c:pt>
                <c:pt idx="472">
                  <c:v>6.3040630000000004E-3</c:v>
                </c:pt>
                <c:pt idx="473">
                  <c:v>6.5891530000000004E-3</c:v>
                </c:pt>
                <c:pt idx="474">
                  <c:v>6.2567650000000001E-3</c:v>
                </c:pt>
                <c:pt idx="475">
                  <c:v>6.5374830000000002E-3</c:v>
                </c:pt>
                <c:pt idx="476">
                  <c:v>6.2098040000000002E-3</c:v>
                </c:pt>
                <c:pt idx="477">
                  <c:v>6.4862180000000002E-3</c:v>
                </c:pt>
                <c:pt idx="478">
                  <c:v>6.1631799999999999E-3</c:v>
                </c:pt>
                <c:pt idx="479">
                  <c:v>6.4353570000000001E-3</c:v>
                </c:pt>
                <c:pt idx="480">
                  <c:v>6.1168910000000002E-3</c:v>
                </c:pt>
                <c:pt idx="481">
                  <c:v>6.384898E-3</c:v>
                </c:pt>
                <c:pt idx="482">
                  <c:v>6.0709370000000002E-3</c:v>
                </c:pt>
                <c:pt idx="483">
                  <c:v>6.3348379999999998E-3</c:v>
                </c:pt>
                <c:pt idx="484">
                  <c:v>6.0253169999999997E-3</c:v>
                </c:pt>
                <c:pt idx="485">
                  <c:v>6.2851770000000003E-3</c:v>
                </c:pt>
                <c:pt idx="486">
                  <c:v>5.9800299999999999E-3</c:v>
                </c:pt>
                <c:pt idx="487">
                  <c:v>6.2371809999999996E-3</c:v>
                </c:pt>
                <c:pt idx="488">
                  <c:v>5.9350749999999997E-3</c:v>
                </c:pt>
                <c:pt idx="489">
                  <c:v>6.1898400000000003E-3</c:v>
                </c:pt>
                <c:pt idx="490">
                  <c:v>5.8904509999999997E-3</c:v>
                </c:pt>
                <c:pt idx="491">
                  <c:v>6.1428430000000003E-3</c:v>
                </c:pt>
                <c:pt idx="492">
                  <c:v>5.8461579999999997E-3</c:v>
                </c:pt>
                <c:pt idx="493">
                  <c:v>6.0961899999999996E-3</c:v>
                </c:pt>
                <c:pt idx="494">
                  <c:v>5.8021929999999998E-3</c:v>
                </c:pt>
                <c:pt idx="495">
                  <c:v>6.0498790000000002E-3</c:v>
                </c:pt>
                <c:pt idx="496">
                  <c:v>5.7585559999999997E-3</c:v>
                </c:pt>
                <c:pt idx="497">
                  <c:v>6.0039079999999996E-3</c:v>
                </c:pt>
                <c:pt idx="498">
                  <c:v>5.7152460000000002E-3</c:v>
                </c:pt>
                <c:pt idx="499">
                  <c:v>5.9582769999999997E-3</c:v>
                </c:pt>
                <c:pt idx="500">
                  <c:v>5.6722609999999996E-3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C82-AF4A-9BE8-BD081558DC57}"/>
            </c:ext>
          </c:extLst>
        </c:ser>
        <c:ser>
          <c:idx val="3"/>
          <c:order val="3"/>
          <c:tx>
            <c:strRef>
              <c:f>'60 (7point)'!$E$1</c:f>
              <c:strCache>
                <c:ptCount val="1"/>
                <c:pt idx="0">
                  <c:v>Conjugate-Gradient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'60 (7point)'!$A$2:$A$502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(7point)'!$E$2:$E$502</c:f>
              <c:numCache>
                <c:formatCode>0.00E+00</c:formatCode>
                <c:ptCount val="501"/>
                <c:pt idx="0">
                  <c:v>1</c:v>
                </c:pt>
                <c:pt idx="1">
                  <c:v>1.9016919999999999</c:v>
                </c:pt>
                <c:pt idx="2">
                  <c:v>4.8168009999999999</c:v>
                </c:pt>
                <c:pt idx="3">
                  <c:v>7.0049140000000003</c:v>
                </c:pt>
                <c:pt idx="4">
                  <c:v>3.8830909999999998</c:v>
                </c:pt>
                <c:pt idx="5">
                  <c:v>3.5007600000000001</c:v>
                </c:pt>
                <c:pt idx="6">
                  <c:v>2.7342339999999998</c:v>
                </c:pt>
                <c:pt idx="7">
                  <c:v>1.9850429999999999</c:v>
                </c:pt>
                <c:pt idx="8">
                  <c:v>1.997601</c:v>
                </c:pt>
                <c:pt idx="9">
                  <c:v>1.4626999999999999</c:v>
                </c:pt>
                <c:pt idx="10">
                  <c:v>1.2549189999999999</c:v>
                </c:pt>
                <c:pt idx="11">
                  <c:v>1.1993240000000001</c:v>
                </c:pt>
                <c:pt idx="12">
                  <c:v>0.93543500000000002</c:v>
                </c:pt>
                <c:pt idx="13">
                  <c:v>0.84223210000000004</c:v>
                </c:pt>
                <c:pt idx="14">
                  <c:v>0.77437339999999999</c:v>
                </c:pt>
                <c:pt idx="15">
                  <c:v>0.65131309999999998</c:v>
                </c:pt>
                <c:pt idx="16">
                  <c:v>0.58145590000000003</c:v>
                </c:pt>
                <c:pt idx="17">
                  <c:v>0.53971930000000001</c:v>
                </c:pt>
                <c:pt idx="18">
                  <c:v>0.47102880000000003</c:v>
                </c:pt>
                <c:pt idx="19">
                  <c:v>0.41598869999999999</c:v>
                </c:pt>
                <c:pt idx="20">
                  <c:v>0.3973931</c:v>
                </c:pt>
                <c:pt idx="21">
                  <c:v>0.346771</c:v>
                </c:pt>
                <c:pt idx="22">
                  <c:v>0.3108226</c:v>
                </c:pt>
                <c:pt idx="23">
                  <c:v>0.3004483</c:v>
                </c:pt>
                <c:pt idx="24">
                  <c:v>0.26091950000000003</c:v>
                </c:pt>
                <c:pt idx="25">
                  <c:v>0.24045540000000001</c:v>
                </c:pt>
                <c:pt idx="26">
                  <c:v>0.2298335</c:v>
                </c:pt>
                <c:pt idx="27">
                  <c:v>0.20213390000000001</c:v>
                </c:pt>
                <c:pt idx="28">
                  <c:v>0.1892221</c:v>
                </c:pt>
                <c:pt idx="29">
                  <c:v>0.17827570000000001</c:v>
                </c:pt>
                <c:pt idx="30">
                  <c:v>0.160633</c:v>
                </c:pt>
                <c:pt idx="31">
                  <c:v>0.1497938</c:v>
                </c:pt>
                <c:pt idx="32">
                  <c:v>0.14115900000000001</c:v>
                </c:pt>
                <c:pt idx="33">
                  <c:v>0.1293357</c:v>
                </c:pt>
                <c:pt idx="34">
                  <c:v>0.11942899999999999</c:v>
                </c:pt>
                <c:pt idx="35">
                  <c:v>0.1139966</c:v>
                </c:pt>
                <c:pt idx="36">
                  <c:v>0.1045058</c:v>
                </c:pt>
                <c:pt idx="37">
                  <c:v>9.6495170000000005E-2</c:v>
                </c:pt>
                <c:pt idx="38">
                  <c:v>9.3064629999999995E-2</c:v>
                </c:pt>
                <c:pt idx="39">
                  <c:v>8.472433E-2</c:v>
                </c:pt>
                <c:pt idx="40">
                  <c:v>7.9105750000000002E-2</c:v>
                </c:pt>
                <c:pt idx="41">
                  <c:v>7.6154920000000001E-2</c:v>
                </c:pt>
                <c:pt idx="42">
                  <c:v>6.9272169999999994E-2</c:v>
                </c:pt>
                <c:pt idx="43">
                  <c:v>6.5401009999999996E-2</c:v>
                </c:pt>
                <c:pt idx="44">
                  <c:v>6.2373119999999997E-2</c:v>
                </c:pt>
                <c:pt idx="45">
                  <c:v>5.7251200000000002E-2</c:v>
                </c:pt>
                <c:pt idx="46">
                  <c:v>5.4126939999999998E-2</c:v>
                </c:pt>
                <c:pt idx="47">
                  <c:v>5.1334600000000001E-2</c:v>
                </c:pt>
                <c:pt idx="48">
                  <c:v>4.7636159999999997E-2</c:v>
                </c:pt>
                <c:pt idx="49">
                  <c:v>4.4737600000000002E-2</c:v>
                </c:pt>
                <c:pt idx="50">
                  <c:v>4.2577610000000002E-2</c:v>
                </c:pt>
                <c:pt idx="51">
                  <c:v>3.9653859999999999E-2</c:v>
                </c:pt>
                <c:pt idx="52">
                  <c:v>3.705112E-2</c:v>
                </c:pt>
                <c:pt idx="53">
                  <c:v>3.5530850000000003E-2</c:v>
                </c:pt>
                <c:pt idx="54">
                  <c:v>3.2965920000000003E-2</c:v>
                </c:pt>
                <c:pt idx="55">
                  <c:v>3.089426E-2</c:v>
                </c:pt>
                <c:pt idx="56">
                  <c:v>2.972466E-2</c:v>
                </c:pt>
                <c:pt idx="57">
                  <c:v>2.747057E-2</c:v>
                </c:pt>
                <c:pt idx="58">
                  <c:v>2.5947479999999998E-2</c:v>
                </c:pt>
                <c:pt idx="59">
                  <c:v>2.4878279999999999E-2</c:v>
                </c:pt>
                <c:pt idx="60">
                  <c:v>2.315337E-2</c:v>
                </c:pt>
                <c:pt idx="61">
                  <c:v>2.2095529999999999E-2</c:v>
                </c:pt>
                <c:pt idx="62">
                  <c:v>2.125807E-2</c:v>
                </c:pt>
                <c:pt idx="63">
                  <c:v>2.0963280000000001E-2</c:v>
                </c:pt>
                <c:pt idx="64">
                  <c:v>2.0883990000000002E-2</c:v>
                </c:pt>
                <c:pt idx="65">
                  <c:v>2.023937E-2</c:v>
                </c:pt>
                <c:pt idx="66">
                  <c:v>1.9601029999999998E-2</c:v>
                </c:pt>
                <c:pt idx="67">
                  <c:v>1.8610999999999999E-2</c:v>
                </c:pt>
                <c:pt idx="68">
                  <c:v>1.7148279999999998E-2</c:v>
                </c:pt>
                <c:pt idx="69">
                  <c:v>1.5622469999999999E-2</c:v>
                </c:pt>
                <c:pt idx="70">
                  <c:v>1.352371E-2</c:v>
                </c:pt>
                <c:pt idx="71">
                  <c:v>1.326216E-2</c:v>
                </c:pt>
                <c:pt idx="72">
                  <c:v>1.282782E-2</c:v>
                </c:pt>
                <c:pt idx="73">
                  <c:v>1.2534399999999999E-2</c:v>
                </c:pt>
                <c:pt idx="74">
                  <c:v>1.163553E-2</c:v>
                </c:pt>
                <c:pt idx="75">
                  <c:v>1.03461E-2</c:v>
                </c:pt>
                <c:pt idx="76">
                  <c:v>1.0329420000000001E-2</c:v>
                </c:pt>
                <c:pt idx="77">
                  <c:v>9.6644720000000003E-3</c:v>
                </c:pt>
                <c:pt idx="78">
                  <c:v>9.2083919999999993E-3</c:v>
                </c:pt>
                <c:pt idx="79">
                  <c:v>8.4441789999999996E-3</c:v>
                </c:pt>
                <c:pt idx="80">
                  <c:v>7.3880480000000004E-3</c:v>
                </c:pt>
                <c:pt idx="81">
                  <c:v>6.8838370000000003E-3</c:v>
                </c:pt>
                <c:pt idx="82">
                  <c:v>6.5981959999999997E-3</c:v>
                </c:pt>
                <c:pt idx="83">
                  <c:v>6.4022250000000001E-3</c:v>
                </c:pt>
                <c:pt idx="84">
                  <c:v>6.031631E-3</c:v>
                </c:pt>
                <c:pt idx="85">
                  <c:v>6.1715939999999999E-3</c:v>
                </c:pt>
                <c:pt idx="86">
                  <c:v>5.6560359999999997E-3</c:v>
                </c:pt>
                <c:pt idx="87">
                  <c:v>5.8901580000000004E-3</c:v>
                </c:pt>
                <c:pt idx="88">
                  <c:v>6.3081969999999998E-3</c:v>
                </c:pt>
                <c:pt idx="89">
                  <c:v>6.7932920000000003E-3</c:v>
                </c:pt>
                <c:pt idx="90">
                  <c:v>5.4185470000000001E-3</c:v>
                </c:pt>
                <c:pt idx="91">
                  <c:v>5.1026200000000004E-3</c:v>
                </c:pt>
                <c:pt idx="92">
                  <c:v>5.96219E-3</c:v>
                </c:pt>
                <c:pt idx="93">
                  <c:v>4.510366E-3</c:v>
                </c:pt>
                <c:pt idx="94">
                  <c:v>5.275292E-3</c:v>
                </c:pt>
                <c:pt idx="95">
                  <c:v>4.7624260000000002E-3</c:v>
                </c:pt>
                <c:pt idx="96">
                  <c:v>4.2110280000000003E-3</c:v>
                </c:pt>
                <c:pt idx="97">
                  <c:v>3.9068810000000001E-3</c:v>
                </c:pt>
                <c:pt idx="98">
                  <c:v>3.4167870000000001E-3</c:v>
                </c:pt>
                <c:pt idx="99">
                  <c:v>3.3431680000000001E-3</c:v>
                </c:pt>
                <c:pt idx="100">
                  <c:v>3.0711279999999998E-3</c:v>
                </c:pt>
                <c:pt idx="101">
                  <c:v>2.9478569999999999E-3</c:v>
                </c:pt>
                <c:pt idx="102">
                  <c:v>2.2875629999999998E-3</c:v>
                </c:pt>
                <c:pt idx="103">
                  <c:v>1.720547E-3</c:v>
                </c:pt>
                <c:pt idx="104">
                  <c:v>1.4569959999999999E-3</c:v>
                </c:pt>
                <c:pt idx="105">
                  <c:v>1.1366410000000001E-3</c:v>
                </c:pt>
                <c:pt idx="106">
                  <c:v>8.3149359999999998E-4</c:v>
                </c:pt>
                <c:pt idx="107">
                  <c:v>5.922163E-4</c:v>
                </c:pt>
                <c:pt idx="108">
                  <c:v>5.8709829999999998E-4</c:v>
                </c:pt>
                <c:pt idx="109">
                  <c:v>6.0336410000000004E-4</c:v>
                </c:pt>
                <c:pt idx="110">
                  <c:v>5.4149510000000005E-4</c:v>
                </c:pt>
                <c:pt idx="111">
                  <c:v>4.2435740000000002E-4</c:v>
                </c:pt>
                <c:pt idx="112">
                  <c:v>3.777853E-4</c:v>
                </c:pt>
                <c:pt idx="113">
                  <c:v>2.9497369999999999E-4</c:v>
                </c:pt>
                <c:pt idx="114">
                  <c:v>2.5244630000000002E-4</c:v>
                </c:pt>
                <c:pt idx="115">
                  <c:v>2.5286170000000003E-4</c:v>
                </c:pt>
                <c:pt idx="116">
                  <c:v>2.4526559999999998E-4</c:v>
                </c:pt>
                <c:pt idx="117">
                  <c:v>2.3820450000000001E-4</c:v>
                </c:pt>
                <c:pt idx="118">
                  <c:v>1.8428180000000001E-4</c:v>
                </c:pt>
                <c:pt idx="119">
                  <c:v>1.6702239999999999E-4</c:v>
                </c:pt>
                <c:pt idx="120">
                  <c:v>1.6986860000000001E-4</c:v>
                </c:pt>
                <c:pt idx="121">
                  <c:v>1.5967020000000001E-4</c:v>
                </c:pt>
                <c:pt idx="122">
                  <c:v>1.3097900000000001E-4</c:v>
                </c:pt>
                <c:pt idx="123">
                  <c:v>1.104574E-4</c:v>
                </c:pt>
                <c:pt idx="124">
                  <c:v>1.185456E-4</c:v>
                </c:pt>
                <c:pt idx="125">
                  <c:v>1.1854E-4</c:v>
                </c:pt>
                <c:pt idx="126">
                  <c:v>9.1686709999999998E-5</c:v>
                </c:pt>
                <c:pt idx="127">
                  <c:v>7.6567919999999997E-5</c:v>
                </c:pt>
                <c:pt idx="128">
                  <c:v>7.7623040000000001E-5</c:v>
                </c:pt>
                <c:pt idx="129">
                  <c:v>7.4051739999999997E-5</c:v>
                </c:pt>
                <c:pt idx="130">
                  <c:v>5.7965559999999997E-5</c:v>
                </c:pt>
                <c:pt idx="131">
                  <c:v>4.777961E-5</c:v>
                </c:pt>
                <c:pt idx="132">
                  <c:v>4.9986910000000001E-5</c:v>
                </c:pt>
                <c:pt idx="133">
                  <c:v>4.6483790000000003E-5</c:v>
                </c:pt>
                <c:pt idx="134">
                  <c:v>3.2118900000000002E-5</c:v>
                </c:pt>
                <c:pt idx="135">
                  <c:v>3.0054839999999998E-5</c:v>
                </c:pt>
                <c:pt idx="136">
                  <c:v>3.1364790000000001E-5</c:v>
                </c:pt>
                <c:pt idx="137">
                  <c:v>2.3237989999999999E-5</c:v>
                </c:pt>
                <c:pt idx="138">
                  <c:v>1.9158879999999999E-5</c:v>
                </c:pt>
                <c:pt idx="139">
                  <c:v>1.8613709999999998E-5</c:v>
                </c:pt>
                <c:pt idx="140">
                  <c:v>1.5681530000000001E-5</c:v>
                </c:pt>
                <c:pt idx="141">
                  <c:v>1.254636E-5</c:v>
                </c:pt>
                <c:pt idx="142">
                  <c:v>1.1526480000000001E-5</c:v>
                </c:pt>
                <c:pt idx="143">
                  <c:v>1.002861E-5</c:v>
                </c:pt>
                <c:pt idx="144">
                  <c:v>8.8178049999999992E-6</c:v>
                </c:pt>
                <c:pt idx="145">
                  <c:v>7.6513269999999996E-6</c:v>
                </c:pt>
                <c:pt idx="146">
                  <c:v>6.6286710000000004E-6</c:v>
                </c:pt>
                <c:pt idx="147">
                  <c:v>6.3465330000000004E-6</c:v>
                </c:pt>
                <c:pt idx="148">
                  <c:v>5.284065E-6</c:v>
                </c:pt>
                <c:pt idx="149">
                  <c:v>4.4144380000000002E-6</c:v>
                </c:pt>
                <c:pt idx="150">
                  <c:v>4.3948779999999999E-6</c:v>
                </c:pt>
                <c:pt idx="151">
                  <c:v>3.7156360000000002E-6</c:v>
                </c:pt>
                <c:pt idx="152">
                  <c:v>3.1104010000000001E-6</c:v>
                </c:pt>
                <c:pt idx="153">
                  <c:v>3.0202759999999999E-6</c:v>
                </c:pt>
                <c:pt idx="154">
                  <c:v>2.637708E-6</c:v>
                </c:pt>
                <c:pt idx="155">
                  <c:v>2.4213399999999998E-6</c:v>
                </c:pt>
                <c:pt idx="156">
                  <c:v>2.1177029999999999E-6</c:v>
                </c:pt>
                <c:pt idx="157">
                  <c:v>1.90626E-6</c:v>
                </c:pt>
                <c:pt idx="158">
                  <c:v>1.7681629999999999E-6</c:v>
                </c:pt>
                <c:pt idx="159">
                  <c:v>1.516523E-6</c:v>
                </c:pt>
                <c:pt idx="160">
                  <c:v>1.463177E-6</c:v>
                </c:pt>
                <c:pt idx="161">
                  <c:v>1.2570359999999999E-6</c:v>
                </c:pt>
                <c:pt idx="162">
                  <c:v>1.1595000000000001E-6</c:v>
                </c:pt>
                <c:pt idx="163">
                  <c:v>1.080682E-6</c:v>
                </c:pt>
                <c:pt idx="164">
                  <c:v>9.5143419999999998E-7</c:v>
                </c:pt>
                <c:pt idx="165">
                  <c:v>8.7321280000000001E-7</c:v>
                </c:pt>
                <c:pt idx="166">
                  <c:v>8.3410229999999996E-7</c:v>
                </c:pt>
                <c:pt idx="167">
                  <c:v>6.9695490000000004E-7</c:v>
                </c:pt>
                <c:pt idx="168">
                  <c:v>6.2061640000000003E-7</c:v>
                </c:pt>
                <c:pt idx="169">
                  <c:v>5.9686870000000002E-7</c:v>
                </c:pt>
                <c:pt idx="170">
                  <c:v>5.0085350000000003E-7</c:v>
                </c:pt>
                <c:pt idx="171">
                  <c:v>4.3522759999999999E-7</c:v>
                </c:pt>
                <c:pt idx="172">
                  <c:v>4.0501660000000001E-7</c:v>
                </c:pt>
                <c:pt idx="173">
                  <c:v>3.4725339999999999E-7</c:v>
                </c:pt>
                <c:pt idx="174">
                  <c:v>3.0611370000000001E-7</c:v>
                </c:pt>
                <c:pt idx="175">
                  <c:v>2.8947750000000001E-7</c:v>
                </c:pt>
                <c:pt idx="176">
                  <c:v>2.616624E-7</c:v>
                </c:pt>
                <c:pt idx="177">
                  <c:v>2.4491830000000003E-7</c:v>
                </c:pt>
                <c:pt idx="178">
                  <c:v>2.6226309999999999E-7</c:v>
                </c:pt>
                <c:pt idx="179">
                  <c:v>2.6596539999999998E-7</c:v>
                </c:pt>
                <c:pt idx="180">
                  <c:v>2.216856E-7</c:v>
                </c:pt>
                <c:pt idx="181">
                  <c:v>2.342188E-7</c:v>
                </c:pt>
                <c:pt idx="182">
                  <c:v>9.8179430000000007E-8</c:v>
                </c:pt>
                <c:pt idx="183">
                  <c:v>2.3509660000000001E-7</c:v>
                </c:pt>
                <c:pt idx="184">
                  <c:v>1.6485619999999999E-7</c:v>
                </c:pt>
                <c:pt idx="185">
                  <c:v>1.2958989999999999E-7</c:v>
                </c:pt>
                <c:pt idx="186">
                  <c:v>1.698767E-7</c:v>
                </c:pt>
                <c:pt idx="187">
                  <c:v>8.7404409999999998E-8</c:v>
                </c:pt>
                <c:pt idx="188">
                  <c:v>1.1912019999999999E-7</c:v>
                </c:pt>
                <c:pt idx="189">
                  <c:v>5.7046070000000003E-8</c:v>
                </c:pt>
                <c:pt idx="190">
                  <c:v>7.6379210000000006E-8</c:v>
                </c:pt>
                <c:pt idx="191">
                  <c:v>5.22239E-8</c:v>
                </c:pt>
                <c:pt idx="192">
                  <c:v>4.0595449999999998E-8</c:v>
                </c:pt>
                <c:pt idx="193">
                  <c:v>3.0748309999999998E-8</c:v>
                </c:pt>
                <c:pt idx="194">
                  <c:v>2.8968320000000001E-8</c:v>
                </c:pt>
                <c:pt idx="195">
                  <c:v>1.9795940000000001E-8</c:v>
                </c:pt>
                <c:pt idx="196">
                  <c:v>1.6086599999999999E-8</c:v>
                </c:pt>
                <c:pt idx="197">
                  <c:v>1.329464E-8</c:v>
                </c:pt>
                <c:pt idx="198">
                  <c:v>9.9944129999999993E-9</c:v>
                </c:pt>
                <c:pt idx="199">
                  <c:v>1.036721E-8</c:v>
                </c:pt>
                <c:pt idx="200">
                  <c:v>6.5199089999999998E-9</c:v>
                </c:pt>
                <c:pt idx="201">
                  <c:v>6.0701130000000004E-9</c:v>
                </c:pt>
                <c:pt idx="202">
                  <c:v>4.3879560000000002E-9</c:v>
                </c:pt>
                <c:pt idx="203">
                  <c:v>4.2059940000000003E-9</c:v>
                </c:pt>
                <c:pt idx="204">
                  <c:v>5.5245169999999997E-9</c:v>
                </c:pt>
                <c:pt idx="205">
                  <c:v>4.121534E-9</c:v>
                </c:pt>
                <c:pt idx="206">
                  <c:v>4.1203679999999997E-9</c:v>
                </c:pt>
                <c:pt idx="207">
                  <c:v>3.4614650000000001E-9</c:v>
                </c:pt>
                <c:pt idx="208">
                  <c:v>3.3175100000000001E-9</c:v>
                </c:pt>
                <c:pt idx="209">
                  <c:v>2.5071639999999999E-9</c:v>
                </c:pt>
                <c:pt idx="210">
                  <c:v>1.8703080000000001E-9</c:v>
                </c:pt>
                <c:pt idx="211">
                  <c:v>1.4398979999999999E-9</c:v>
                </c:pt>
                <c:pt idx="212">
                  <c:v>1.2685039999999999E-9</c:v>
                </c:pt>
                <c:pt idx="213">
                  <c:v>8.2539519999999998E-10</c:v>
                </c:pt>
                <c:pt idx="214">
                  <c:v>6.7423459999999997E-10</c:v>
                </c:pt>
                <c:pt idx="215">
                  <c:v>8.4900489999999997E-10</c:v>
                </c:pt>
                <c:pt idx="216">
                  <c:v>7.0264589999999998E-10</c:v>
                </c:pt>
                <c:pt idx="217">
                  <c:v>6.404925E-10</c:v>
                </c:pt>
                <c:pt idx="218">
                  <c:v>6.3728829999999995E-10</c:v>
                </c:pt>
                <c:pt idx="219">
                  <c:v>4.5466719999999998E-10</c:v>
                </c:pt>
                <c:pt idx="220">
                  <c:v>4.160243E-10</c:v>
                </c:pt>
                <c:pt idx="221">
                  <c:v>3.6667660000000002E-10</c:v>
                </c:pt>
                <c:pt idx="222">
                  <c:v>2.6840119999999999E-10</c:v>
                </c:pt>
                <c:pt idx="223">
                  <c:v>2.324824E-10</c:v>
                </c:pt>
                <c:pt idx="224">
                  <c:v>2.4442539999999998E-10</c:v>
                </c:pt>
                <c:pt idx="225">
                  <c:v>1.9623749999999999E-10</c:v>
                </c:pt>
                <c:pt idx="226">
                  <c:v>1.316525E-10</c:v>
                </c:pt>
                <c:pt idx="227">
                  <c:v>1.266634E-10</c:v>
                </c:pt>
                <c:pt idx="228">
                  <c:v>9.9674160000000001E-11</c:v>
                </c:pt>
                <c:pt idx="229">
                  <c:v>9.4028130000000004E-11</c:v>
                </c:pt>
                <c:pt idx="230">
                  <c:v>8.6501699999999998E-11</c:v>
                </c:pt>
                <c:pt idx="231">
                  <c:v>6.4568880000000003E-11</c:v>
                </c:pt>
                <c:pt idx="232">
                  <c:v>5.7712040000000002E-11</c:v>
                </c:pt>
                <c:pt idx="233">
                  <c:v>6.6239289999999999E-11</c:v>
                </c:pt>
                <c:pt idx="234">
                  <c:v>5.1837839999999999E-11</c:v>
                </c:pt>
                <c:pt idx="235">
                  <c:v>4.5589179999999999E-11</c:v>
                </c:pt>
                <c:pt idx="236">
                  <c:v>3.7525560000000001E-11</c:v>
                </c:pt>
                <c:pt idx="237">
                  <c:v>3.5388899999999998E-11</c:v>
                </c:pt>
                <c:pt idx="238">
                  <c:v>3.3110770000000001E-11</c:v>
                </c:pt>
                <c:pt idx="239">
                  <c:v>2.9532739999999999E-11</c:v>
                </c:pt>
                <c:pt idx="240">
                  <c:v>2.6600719999999999E-11</c:v>
                </c:pt>
                <c:pt idx="241">
                  <c:v>1.8994479999999998E-11</c:v>
                </c:pt>
                <c:pt idx="242">
                  <c:v>2.027306E-11</c:v>
                </c:pt>
                <c:pt idx="243">
                  <c:v>1.7932560000000001E-11</c:v>
                </c:pt>
                <c:pt idx="244">
                  <c:v>1.5044189999999999E-11</c:v>
                </c:pt>
                <c:pt idx="245">
                  <c:v>1.4088680000000001E-11</c:v>
                </c:pt>
                <c:pt idx="246">
                  <c:v>1.1902899999999999E-11</c:v>
                </c:pt>
                <c:pt idx="247">
                  <c:v>1.343233E-11</c:v>
                </c:pt>
                <c:pt idx="248">
                  <c:v>1.0946449999999999E-11</c:v>
                </c:pt>
                <c:pt idx="249">
                  <c:v>1.07196E-11</c:v>
                </c:pt>
                <c:pt idx="250">
                  <c:v>1.0293649999999999E-11</c:v>
                </c:pt>
                <c:pt idx="251">
                  <c:v>1.081273E-11</c:v>
                </c:pt>
                <c:pt idx="252">
                  <c:v>1.3071980000000001E-11</c:v>
                </c:pt>
                <c:pt idx="253">
                  <c:v>1.2048910000000001E-11</c:v>
                </c:pt>
                <c:pt idx="254">
                  <c:v>1.1988520000000001E-11</c:v>
                </c:pt>
                <c:pt idx="255">
                  <c:v>9.7590919999999997E-12</c:v>
                </c:pt>
                <c:pt idx="256">
                  <c:v>9.5770360000000007E-12</c:v>
                </c:pt>
                <c:pt idx="257">
                  <c:v>9.9223160000000006E-12</c:v>
                </c:pt>
                <c:pt idx="258">
                  <c:v>8.7496640000000004E-12</c:v>
                </c:pt>
                <c:pt idx="259">
                  <c:v>9.0102590000000007E-12</c:v>
                </c:pt>
                <c:pt idx="260">
                  <c:v>7.9274840000000004E-12</c:v>
                </c:pt>
                <c:pt idx="261">
                  <c:v>6.1514480000000001E-12</c:v>
                </c:pt>
                <c:pt idx="262">
                  <c:v>5.6746849999999999E-12</c:v>
                </c:pt>
                <c:pt idx="263">
                  <c:v>4.8256079999999997E-12</c:v>
                </c:pt>
                <c:pt idx="264">
                  <c:v>3.8363890000000002E-12</c:v>
                </c:pt>
                <c:pt idx="265">
                  <c:v>3.1301499999999999E-12</c:v>
                </c:pt>
                <c:pt idx="266">
                  <c:v>3.0468789999999999E-12</c:v>
                </c:pt>
                <c:pt idx="267">
                  <c:v>2.5553510000000002E-12</c:v>
                </c:pt>
                <c:pt idx="268">
                  <c:v>1.8060579999999999E-12</c:v>
                </c:pt>
                <c:pt idx="269">
                  <c:v>1.62207E-12</c:v>
                </c:pt>
                <c:pt idx="270">
                  <c:v>1.2404980000000001E-12</c:v>
                </c:pt>
                <c:pt idx="271">
                  <c:v>1.072279E-12</c:v>
                </c:pt>
                <c:pt idx="272">
                  <c:v>8.789939E-13</c:v>
                </c:pt>
                <c:pt idx="273">
                  <c:v>7.7472839999999996E-13</c:v>
                </c:pt>
                <c:pt idx="274">
                  <c:v>5.8229999999999995E-13</c:v>
                </c:pt>
                <c:pt idx="275">
                  <c:v>4.7664259999999996E-13</c:v>
                </c:pt>
                <c:pt idx="276">
                  <c:v>3.9047109999999998E-13</c:v>
                </c:pt>
                <c:pt idx="277">
                  <c:v>3.2066849999999998E-13</c:v>
                </c:pt>
                <c:pt idx="278">
                  <c:v>3.1124230000000001E-13</c:v>
                </c:pt>
                <c:pt idx="279">
                  <c:v>2.7756489999999998E-13</c:v>
                </c:pt>
                <c:pt idx="280">
                  <c:v>1.902169E-13</c:v>
                </c:pt>
                <c:pt idx="281">
                  <c:v>1.836517E-13</c:v>
                </c:pt>
                <c:pt idx="282">
                  <c:v>1.450881E-13</c:v>
                </c:pt>
                <c:pt idx="283">
                  <c:v>1.1929729999999999E-13</c:v>
                </c:pt>
                <c:pt idx="284">
                  <c:v>1.1943999999999999E-13</c:v>
                </c:pt>
                <c:pt idx="285">
                  <c:v>8.9605320000000006E-14</c:v>
                </c:pt>
                <c:pt idx="286">
                  <c:v>9.2397519999999995E-14</c:v>
                </c:pt>
                <c:pt idx="287">
                  <c:v>7.0399979999999999E-14</c:v>
                </c:pt>
                <c:pt idx="288">
                  <c:v>6.1825510000000001E-14</c:v>
                </c:pt>
                <c:pt idx="289">
                  <c:v>5.2461270000000003E-14</c:v>
                </c:pt>
                <c:pt idx="290">
                  <c:v>4.6524919999999998E-14</c:v>
                </c:pt>
                <c:pt idx="291">
                  <c:v>4.0458680000000003E-14</c:v>
                </c:pt>
                <c:pt idx="292">
                  <c:v>4.1918329999999997E-14</c:v>
                </c:pt>
                <c:pt idx="293">
                  <c:v>3.3185949999999999E-14</c:v>
                </c:pt>
                <c:pt idx="294">
                  <c:v>3.3297319999999997E-14</c:v>
                </c:pt>
                <c:pt idx="295">
                  <c:v>3.1811600000000001E-14</c:v>
                </c:pt>
                <c:pt idx="296">
                  <c:v>3.023919E-14</c:v>
                </c:pt>
                <c:pt idx="297">
                  <c:v>2.4244760000000001E-14</c:v>
                </c:pt>
                <c:pt idx="298">
                  <c:v>2.9055740000000001E-14</c:v>
                </c:pt>
                <c:pt idx="299">
                  <c:v>2.4800999999999999E-14</c:v>
                </c:pt>
                <c:pt idx="300">
                  <c:v>2.0078539999999999E-14</c:v>
                </c:pt>
                <c:pt idx="301">
                  <c:v>2.2069849999999999E-14</c:v>
                </c:pt>
                <c:pt idx="302">
                  <c:v>1.8364579999999999E-14</c:v>
                </c:pt>
                <c:pt idx="303">
                  <c:v>2.3342350000000001E-14</c:v>
                </c:pt>
                <c:pt idx="304">
                  <c:v>1.758271E-14</c:v>
                </c:pt>
                <c:pt idx="305">
                  <c:v>2.3642E-14</c:v>
                </c:pt>
                <c:pt idx="306">
                  <c:v>1.8499380000000001E-14</c:v>
                </c:pt>
                <c:pt idx="307">
                  <c:v>1.4656090000000001E-14</c:v>
                </c:pt>
                <c:pt idx="308">
                  <c:v>1.476956E-14</c:v>
                </c:pt>
                <c:pt idx="309">
                  <c:v>1.4516090000000001E-14</c:v>
                </c:pt>
                <c:pt idx="310">
                  <c:v>1.255208E-14</c:v>
                </c:pt>
                <c:pt idx="311">
                  <c:v>1.088915E-14</c:v>
                </c:pt>
                <c:pt idx="312">
                  <c:v>9.3136909999999999E-15</c:v>
                </c:pt>
                <c:pt idx="313">
                  <c:v>6.0131389999999999E-15</c:v>
                </c:pt>
                <c:pt idx="314">
                  <c:v>5.0588170000000002E-15</c:v>
                </c:pt>
                <c:pt idx="315">
                  <c:v>4.3043289999999997E-15</c:v>
                </c:pt>
                <c:pt idx="316">
                  <c:v>2.9588939999999999E-15</c:v>
                </c:pt>
                <c:pt idx="317">
                  <c:v>2.6169580000000002E-15</c:v>
                </c:pt>
                <c:pt idx="318">
                  <c:v>2.338829E-15</c:v>
                </c:pt>
                <c:pt idx="319">
                  <c:v>1.9997810000000001E-15</c:v>
                </c:pt>
                <c:pt idx="320">
                  <c:v>1.9468989999999999E-15</c:v>
                </c:pt>
                <c:pt idx="321">
                  <c:v>1.3856000000000001E-15</c:v>
                </c:pt>
                <c:pt idx="322">
                  <c:v>1.0884230000000001E-15</c:v>
                </c:pt>
                <c:pt idx="323">
                  <c:v>1.046963E-15</c:v>
                </c:pt>
                <c:pt idx="324">
                  <c:v>6.3914680000000003E-16</c:v>
                </c:pt>
                <c:pt idx="325">
                  <c:v>6.4200869999999999E-16</c:v>
                </c:pt>
                <c:pt idx="326">
                  <c:v>6.6403790000000002E-16</c:v>
                </c:pt>
                <c:pt idx="327">
                  <c:v>5.1845879999999997E-16</c:v>
                </c:pt>
                <c:pt idx="328">
                  <c:v>4.5242149999999999E-16</c:v>
                </c:pt>
                <c:pt idx="329">
                  <c:v>4.6691839999999999E-16</c:v>
                </c:pt>
                <c:pt idx="330">
                  <c:v>3.8775560000000002E-16</c:v>
                </c:pt>
                <c:pt idx="331">
                  <c:v>2.8452329999999998E-16</c:v>
                </c:pt>
                <c:pt idx="332">
                  <c:v>2.5076870000000002E-16</c:v>
                </c:pt>
                <c:pt idx="333">
                  <c:v>2.7568839999999999E-16</c:v>
                </c:pt>
                <c:pt idx="334">
                  <c:v>2.1782639999999999E-16</c:v>
                </c:pt>
                <c:pt idx="335">
                  <c:v>1.7973969999999999E-16</c:v>
                </c:pt>
                <c:pt idx="336">
                  <c:v>1.745096E-16</c:v>
                </c:pt>
                <c:pt idx="337">
                  <c:v>1.3538320000000001E-16</c:v>
                </c:pt>
                <c:pt idx="338">
                  <c:v>1.4300740000000001E-16</c:v>
                </c:pt>
                <c:pt idx="339">
                  <c:v>1.647468E-16</c:v>
                </c:pt>
                <c:pt idx="340">
                  <c:v>1.4180150000000001E-16</c:v>
                </c:pt>
                <c:pt idx="341">
                  <c:v>1.229896E-16</c:v>
                </c:pt>
                <c:pt idx="342">
                  <c:v>1.420005E-16</c:v>
                </c:pt>
                <c:pt idx="343">
                  <c:v>1.590431E-16</c:v>
                </c:pt>
                <c:pt idx="344">
                  <c:v>1.6539409999999999E-16</c:v>
                </c:pt>
                <c:pt idx="345">
                  <c:v>1.470961E-16</c:v>
                </c:pt>
                <c:pt idx="346">
                  <c:v>1.504888E-16</c:v>
                </c:pt>
                <c:pt idx="347">
                  <c:v>1.3277709999999999E-16</c:v>
                </c:pt>
                <c:pt idx="348">
                  <c:v>1.1381800000000001E-16</c:v>
                </c:pt>
                <c:pt idx="349">
                  <c:v>1.085194E-16</c:v>
                </c:pt>
                <c:pt idx="350">
                  <c:v>1.230178E-16</c:v>
                </c:pt>
                <c:pt idx="351">
                  <c:v>1.2789360000000001E-16</c:v>
                </c:pt>
                <c:pt idx="352">
                  <c:v>1.1286919999999999E-16</c:v>
                </c:pt>
                <c:pt idx="353">
                  <c:v>1.2610020000000001E-16</c:v>
                </c:pt>
                <c:pt idx="354">
                  <c:v>1.249443E-16</c:v>
                </c:pt>
                <c:pt idx="355">
                  <c:v>1.478315E-16</c:v>
                </c:pt>
                <c:pt idx="356">
                  <c:v>1.4365490000000001E-16</c:v>
                </c:pt>
                <c:pt idx="357">
                  <c:v>1.2757870000000001E-16</c:v>
                </c:pt>
                <c:pt idx="358">
                  <c:v>1.3612260000000001E-16</c:v>
                </c:pt>
                <c:pt idx="359">
                  <c:v>1.5048379999999999E-16</c:v>
                </c:pt>
                <c:pt idx="360">
                  <c:v>1.650876E-16</c:v>
                </c:pt>
                <c:pt idx="361">
                  <c:v>1.2677180000000001E-16</c:v>
                </c:pt>
                <c:pt idx="362">
                  <c:v>1.114853E-16</c:v>
                </c:pt>
                <c:pt idx="363">
                  <c:v>8.7021180000000004E-17</c:v>
                </c:pt>
                <c:pt idx="364">
                  <c:v>1.271207E-16</c:v>
                </c:pt>
                <c:pt idx="365">
                  <c:v>6.8652379999999994E-17</c:v>
                </c:pt>
                <c:pt idx="366">
                  <c:v>9.6191860000000001E-17</c:v>
                </c:pt>
                <c:pt idx="367">
                  <c:v>8.1640599999999997E-17</c:v>
                </c:pt>
                <c:pt idx="368">
                  <c:v>7.2973679999999996E-17</c:v>
                </c:pt>
                <c:pt idx="369">
                  <c:v>7.6012880000000001E-17</c:v>
                </c:pt>
                <c:pt idx="370">
                  <c:v>6.0822809999999995E-17</c:v>
                </c:pt>
                <c:pt idx="371">
                  <c:v>5.4239140000000002E-17</c:v>
                </c:pt>
                <c:pt idx="372">
                  <c:v>4.8088770000000002E-17</c:v>
                </c:pt>
                <c:pt idx="373">
                  <c:v>4.9131939999999999E-17</c:v>
                </c:pt>
                <c:pt idx="374">
                  <c:v>4.5072370000000003E-17</c:v>
                </c:pt>
                <c:pt idx="375">
                  <c:v>3.6738329999999999E-17</c:v>
                </c:pt>
                <c:pt idx="376">
                  <c:v>4.0903970000000003E-17</c:v>
                </c:pt>
                <c:pt idx="377">
                  <c:v>3.0855970000000002E-17</c:v>
                </c:pt>
                <c:pt idx="378">
                  <c:v>2.7169150000000002E-17</c:v>
                </c:pt>
                <c:pt idx="379">
                  <c:v>2.2580450000000001E-17</c:v>
                </c:pt>
                <c:pt idx="380">
                  <c:v>2.1494300000000001E-17</c:v>
                </c:pt>
                <c:pt idx="381">
                  <c:v>1.979368E-17</c:v>
                </c:pt>
                <c:pt idx="382">
                  <c:v>1.67218E-17</c:v>
                </c:pt>
                <c:pt idx="383">
                  <c:v>1.0015490000000001E-17</c:v>
                </c:pt>
                <c:pt idx="384">
                  <c:v>8.6314280000000004E-18</c:v>
                </c:pt>
                <c:pt idx="385">
                  <c:v>7.7517340000000005E-18</c:v>
                </c:pt>
                <c:pt idx="386">
                  <c:v>5.7273650000000002E-18</c:v>
                </c:pt>
                <c:pt idx="387">
                  <c:v>4.349525E-18</c:v>
                </c:pt>
                <c:pt idx="388">
                  <c:v>3.822065E-18</c:v>
                </c:pt>
                <c:pt idx="389">
                  <c:v>3.413777E-18</c:v>
                </c:pt>
                <c:pt idx="390">
                  <c:v>3.184372E-18</c:v>
                </c:pt>
                <c:pt idx="391">
                  <c:v>2.794945E-18</c:v>
                </c:pt>
                <c:pt idx="392">
                  <c:v>2.3064470000000001E-18</c:v>
                </c:pt>
                <c:pt idx="393">
                  <c:v>2.1330699999999999E-18</c:v>
                </c:pt>
                <c:pt idx="394">
                  <c:v>1.9662539999999998E-18</c:v>
                </c:pt>
                <c:pt idx="395">
                  <c:v>1.353844E-18</c:v>
                </c:pt>
                <c:pt idx="396">
                  <c:v>1.2490670000000001E-18</c:v>
                </c:pt>
                <c:pt idx="397">
                  <c:v>9.4445480000000002E-19</c:v>
                </c:pt>
                <c:pt idx="398">
                  <c:v>8.9046260000000004E-19</c:v>
                </c:pt>
                <c:pt idx="399">
                  <c:v>5.8201399999999997E-19</c:v>
                </c:pt>
                <c:pt idx="400">
                  <c:v>5.8144099999999996E-19</c:v>
                </c:pt>
                <c:pt idx="401">
                  <c:v>4.9529899999999998E-19</c:v>
                </c:pt>
                <c:pt idx="402">
                  <c:v>5.3072640000000003E-19</c:v>
                </c:pt>
                <c:pt idx="403">
                  <c:v>4.3841389999999999E-19</c:v>
                </c:pt>
                <c:pt idx="404">
                  <c:v>5.8665740000000004E-19</c:v>
                </c:pt>
                <c:pt idx="405">
                  <c:v>6.6195800000000001E-19</c:v>
                </c:pt>
                <c:pt idx="406">
                  <c:v>6.5635010000000001E-19</c:v>
                </c:pt>
                <c:pt idx="407">
                  <c:v>7.3723080000000004E-19</c:v>
                </c:pt>
                <c:pt idx="408">
                  <c:v>7.832157E-19</c:v>
                </c:pt>
                <c:pt idx="409">
                  <c:v>7.052798E-19</c:v>
                </c:pt>
                <c:pt idx="410">
                  <c:v>7.0046489999999997E-19</c:v>
                </c:pt>
                <c:pt idx="411">
                  <c:v>6.1150800000000002E-19</c:v>
                </c:pt>
                <c:pt idx="412">
                  <c:v>6.0140960000000004E-19</c:v>
                </c:pt>
                <c:pt idx="413">
                  <c:v>6.1579350000000002E-19</c:v>
                </c:pt>
                <c:pt idx="414">
                  <c:v>4.3480609999999998E-19</c:v>
                </c:pt>
                <c:pt idx="415">
                  <c:v>4.564132E-19</c:v>
                </c:pt>
                <c:pt idx="416">
                  <c:v>3.9067080000000001E-19</c:v>
                </c:pt>
                <c:pt idx="417">
                  <c:v>3.2600319999999998E-19</c:v>
                </c:pt>
                <c:pt idx="418">
                  <c:v>2.670778E-19</c:v>
                </c:pt>
                <c:pt idx="419">
                  <c:v>2.3591929999999999E-19</c:v>
                </c:pt>
                <c:pt idx="420">
                  <c:v>2.2814819999999999E-19</c:v>
                </c:pt>
                <c:pt idx="421">
                  <c:v>1.8417879999999999E-19</c:v>
                </c:pt>
                <c:pt idx="422">
                  <c:v>1.8651949999999999E-19</c:v>
                </c:pt>
                <c:pt idx="423">
                  <c:v>2.2740919999999999E-19</c:v>
                </c:pt>
                <c:pt idx="424">
                  <c:v>1.7658669999999999E-19</c:v>
                </c:pt>
                <c:pt idx="425">
                  <c:v>1.7529400000000001E-19</c:v>
                </c:pt>
                <c:pt idx="426">
                  <c:v>1.651367E-19</c:v>
                </c:pt>
                <c:pt idx="427">
                  <c:v>1.5414060000000001E-19</c:v>
                </c:pt>
                <c:pt idx="428">
                  <c:v>1.2190770000000001E-19</c:v>
                </c:pt>
                <c:pt idx="429">
                  <c:v>1.070727E-19</c:v>
                </c:pt>
                <c:pt idx="430">
                  <c:v>1.0311399999999999E-19</c:v>
                </c:pt>
                <c:pt idx="431">
                  <c:v>8.3112360000000004E-20</c:v>
                </c:pt>
                <c:pt idx="432">
                  <c:v>7.3206539999999998E-20</c:v>
                </c:pt>
                <c:pt idx="433">
                  <c:v>6.1430079999999996E-20</c:v>
                </c:pt>
                <c:pt idx="434">
                  <c:v>5.7066060000000003E-20</c:v>
                </c:pt>
                <c:pt idx="435">
                  <c:v>4.5420539999999998E-20</c:v>
                </c:pt>
                <c:pt idx="436">
                  <c:v>5.2638390000000002E-20</c:v>
                </c:pt>
                <c:pt idx="437">
                  <c:v>4.3329339999999998E-20</c:v>
                </c:pt>
                <c:pt idx="438">
                  <c:v>3.8420990000000001E-20</c:v>
                </c:pt>
                <c:pt idx="439">
                  <c:v>2.6310400000000001E-20</c:v>
                </c:pt>
                <c:pt idx="440">
                  <c:v>2.58242E-20</c:v>
                </c:pt>
                <c:pt idx="441">
                  <c:v>2.109619E-20</c:v>
                </c:pt>
                <c:pt idx="442">
                  <c:v>1.9962249999999999E-20</c:v>
                </c:pt>
                <c:pt idx="443">
                  <c:v>2.195855E-20</c:v>
                </c:pt>
                <c:pt idx="444">
                  <c:v>1.82807E-20</c:v>
                </c:pt>
                <c:pt idx="445">
                  <c:v>1.341679E-20</c:v>
                </c:pt>
                <c:pt idx="446">
                  <c:v>1.0058459999999999E-20</c:v>
                </c:pt>
                <c:pt idx="447">
                  <c:v>9.4689960000000006E-21</c:v>
                </c:pt>
                <c:pt idx="448">
                  <c:v>7.7422899999999998E-21</c:v>
                </c:pt>
                <c:pt idx="449">
                  <c:v>6.3500140000000002E-21</c:v>
                </c:pt>
                <c:pt idx="450">
                  <c:v>6.5690149999999999E-21</c:v>
                </c:pt>
                <c:pt idx="451">
                  <c:v>5.5235010000000003E-21</c:v>
                </c:pt>
                <c:pt idx="452">
                  <c:v>3.3910259999999999E-21</c:v>
                </c:pt>
                <c:pt idx="453">
                  <c:v>2.660594E-21</c:v>
                </c:pt>
                <c:pt idx="454">
                  <c:v>2.4985000000000001E-21</c:v>
                </c:pt>
                <c:pt idx="455">
                  <c:v>2.4759279999999999E-21</c:v>
                </c:pt>
                <c:pt idx="456">
                  <c:v>1.8793890000000002E-21</c:v>
                </c:pt>
                <c:pt idx="457">
                  <c:v>1.717865E-21</c:v>
                </c:pt>
                <c:pt idx="458">
                  <c:v>1.0345399999999999E-21</c:v>
                </c:pt>
                <c:pt idx="459">
                  <c:v>1.212938E-21</c:v>
                </c:pt>
                <c:pt idx="460">
                  <c:v>1.0318200000000001E-21</c:v>
                </c:pt>
                <c:pt idx="461">
                  <c:v>9.5531120000000006E-22</c:v>
                </c:pt>
                <c:pt idx="462">
                  <c:v>9.7179019999999996E-22</c:v>
                </c:pt>
                <c:pt idx="463">
                  <c:v>7.6054530000000004E-22</c:v>
                </c:pt>
                <c:pt idx="464">
                  <c:v>7.6275510000000003E-22</c:v>
                </c:pt>
                <c:pt idx="465">
                  <c:v>6.6720689999999997E-22</c:v>
                </c:pt>
                <c:pt idx="466">
                  <c:v>5.5740449999999999E-22</c:v>
                </c:pt>
                <c:pt idx="467">
                  <c:v>5.8307609999999995E-22</c:v>
                </c:pt>
                <c:pt idx="468">
                  <c:v>4.0685199999999998E-22</c:v>
                </c:pt>
                <c:pt idx="469">
                  <c:v>3.1208120000000001E-22</c:v>
                </c:pt>
                <c:pt idx="470">
                  <c:v>3.5416850000000002E-22</c:v>
                </c:pt>
                <c:pt idx="471">
                  <c:v>2.419225E-22</c:v>
                </c:pt>
                <c:pt idx="472">
                  <c:v>2.1675199999999998E-22</c:v>
                </c:pt>
                <c:pt idx="473">
                  <c:v>2.1251630000000002E-22</c:v>
                </c:pt>
                <c:pt idx="474">
                  <c:v>2.0123789999999999E-22</c:v>
                </c:pt>
                <c:pt idx="475">
                  <c:v>1.336652E-22</c:v>
                </c:pt>
                <c:pt idx="476">
                  <c:v>1.4656350000000001E-22</c:v>
                </c:pt>
                <c:pt idx="477">
                  <c:v>1.087763E-22</c:v>
                </c:pt>
                <c:pt idx="478">
                  <c:v>8.7479660000000001E-23</c:v>
                </c:pt>
                <c:pt idx="479">
                  <c:v>7.2860209999999995E-23</c:v>
                </c:pt>
                <c:pt idx="480">
                  <c:v>5.5070110000000004E-23</c:v>
                </c:pt>
                <c:pt idx="481">
                  <c:v>4.159226E-23</c:v>
                </c:pt>
                <c:pt idx="482">
                  <c:v>4.8748140000000003E-23</c:v>
                </c:pt>
                <c:pt idx="483">
                  <c:v>3.3326430000000002E-23</c:v>
                </c:pt>
                <c:pt idx="484">
                  <c:v>2.8543550000000003E-23</c:v>
                </c:pt>
                <c:pt idx="485">
                  <c:v>2.3266329999999999E-23</c:v>
                </c:pt>
                <c:pt idx="486">
                  <c:v>1.8401889999999999E-23</c:v>
                </c:pt>
                <c:pt idx="487">
                  <c:v>1.465304E-23</c:v>
                </c:pt>
                <c:pt idx="488">
                  <c:v>1.192888E-23</c:v>
                </c:pt>
                <c:pt idx="489">
                  <c:v>1.061702E-23</c:v>
                </c:pt>
                <c:pt idx="490">
                  <c:v>8.7296500000000001E-24</c:v>
                </c:pt>
                <c:pt idx="491">
                  <c:v>8.0827110000000001E-24</c:v>
                </c:pt>
                <c:pt idx="492">
                  <c:v>6.7718259999999999E-24</c:v>
                </c:pt>
                <c:pt idx="493">
                  <c:v>4.960557E-24</c:v>
                </c:pt>
                <c:pt idx="494">
                  <c:v>4.449841E-24</c:v>
                </c:pt>
                <c:pt idx="495">
                  <c:v>4.5976739999999998E-24</c:v>
                </c:pt>
                <c:pt idx="496">
                  <c:v>4.7259509999999998E-24</c:v>
                </c:pt>
                <c:pt idx="497">
                  <c:v>5.4809560000000002E-24</c:v>
                </c:pt>
                <c:pt idx="498">
                  <c:v>5.4683780000000003E-24</c:v>
                </c:pt>
                <c:pt idx="499">
                  <c:v>4.068568E-24</c:v>
                </c:pt>
                <c:pt idx="500">
                  <c:v>4.1574840000000002E-24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C82-AF4A-9BE8-BD081558DC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99802656"/>
        <c:axId val="4884847"/>
      </c:lineChart>
      <c:catAx>
        <c:axId val="1699802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4847"/>
        <c:crosses val="autoZero"/>
        <c:auto val="1"/>
        <c:lblAlgn val="ctr"/>
        <c:lblOffset val="100"/>
        <c:noMultiLvlLbl val="0"/>
      </c:catAx>
      <c:valAx>
        <c:axId val="4884847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Residual Norm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9802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L1 Relative Norm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'60 (7point)'!$G$1</c:f>
              <c:strCache>
                <c:ptCount val="1"/>
                <c:pt idx="0">
                  <c:v>Jacobi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'60 (7point)'!$F$2:$F$502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(7point)'!$G$2:$G$502</c:f>
              <c:numCache>
                <c:formatCode>0.00E+00</c:formatCode>
                <c:ptCount val="501"/>
                <c:pt idx="0">
                  <c:v>1</c:v>
                </c:pt>
                <c:pt idx="1">
                  <c:v>0.82213270000000005</c:v>
                </c:pt>
                <c:pt idx="2">
                  <c:v>0.70551390000000003</c:v>
                </c:pt>
                <c:pt idx="3">
                  <c:v>0.62347260000000004</c:v>
                </c:pt>
                <c:pt idx="4">
                  <c:v>0.56257740000000001</c:v>
                </c:pt>
                <c:pt idx="5">
                  <c:v>0.51540569999999997</c:v>
                </c:pt>
                <c:pt idx="6">
                  <c:v>0.47761419999999999</c:v>
                </c:pt>
                <c:pt idx="7">
                  <c:v>0.44651629999999998</c:v>
                </c:pt>
                <c:pt idx="8">
                  <c:v>0.42037170000000001</c:v>
                </c:pt>
                <c:pt idx="9">
                  <c:v>0.39800459999999999</c:v>
                </c:pt>
                <c:pt idx="10">
                  <c:v>0.37859219999999999</c:v>
                </c:pt>
                <c:pt idx="11">
                  <c:v>0.36154039999999998</c:v>
                </c:pt>
                <c:pt idx="12">
                  <c:v>0.34640929999999998</c:v>
                </c:pt>
                <c:pt idx="13">
                  <c:v>0.33286480000000002</c:v>
                </c:pt>
                <c:pt idx="14">
                  <c:v>0.32064910000000002</c:v>
                </c:pt>
                <c:pt idx="15">
                  <c:v>0.30955880000000002</c:v>
                </c:pt>
                <c:pt idx="16">
                  <c:v>0.29943180000000003</c:v>
                </c:pt>
                <c:pt idx="17">
                  <c:v>0.29013679999999997</c:v>
                </c:pt>
                <c:pt idx="18">
                  <c:v>0.28156599999999998</c:v>
                </c:pt>
                <c:pt idx="19">
                  <c:v>0.2736304</c:v>
                </c:pt>
                <c:pt idx="20">
                  <c:v>0.26625539999999998</c:v>
                </c:pt>
                <c:pt idx="21">
                  <c:v>0.25937830000000001</c:v>
                </c:pt>
                <c:pt idx="22">
                  <c:v>0.25294549999999999</c:v>
                </c:pt>
                <c:pt idx="23">
                  <c:v>0.2469114</c:v>
                </c:pt>
                <c:pt idx="24">
                  <c:v>0.2412366</c:v>
                </c:pt>
                <c:pt idx="25">
                  <c:v>0.23588690000000001</c:v>
                </c:pt>
                <c:pt idx="26">
                  <c:v>0.23083239999999999</c:v>
                </c:pt>
                <c:pt idx="27">
                  <c:v>0.2260471</c:v>
                </c:pt>
                <c:pt idx="28">
                  <c:v>0.22150810000000001</c:v>
                </c:pt>
                <c:pt idx="29">
                  <c:v>0.21719479999999999</c:v>
                </c:pt>
                <c:pt idx="30">
                  <c:v>0.21308940000000001</c:v>
                </c:pt>
                <c:pt idx="31">
                  <c:v>0.20917569999999999</c:v>
                </c:pt>
                <c:pt idx="32">
                  <c:v>0.20543919999999999</c:v>
                </c:pt>
                <c:pt idx="33">
                  <c:v>0.2018672</c:v>
                </c:pt>
                <c:pt idx="34">
                  <c:v>0.19844780000000001</c:v>
                </c:pt>
                <c:pt idx="35">
                  <c:v>0.1951705</c:v>
                </c:pt>
                <c:pt idx="36">
                  <c:v>0.1920259</c:v>
                </c:pt>
                <c:pt idx="37">
                  <c:v>0.18900520000000001</c:v>
                </c:pt>
                <c:pt idx="38">
                  <c:v>0.1861006</c:v>
                </c:pt>
                <c:pt idx="39">
                  <c:v>0.18330479999999999</c:v>
                </c:pt>
                <c:pt idx="40">
                  <c:v>0.1806112</c:v>
                </c:pt>
                <c:pt idx="41">
                  <c:v>0.1780139</c:v>
                </c:pt>
                <c:pt idx="42">
                  <c:v>0.1755071</c:v>
                </c:pt>
                <c:pt idx="43">
                  <c:v>0.17308589999999999</c:v>
                </c:pt>
                <c:pt idx="44">
                  <c:v>0.17074539999999999</c:v>
                </c:pt>
                <c:pt idx="45">
                  <c:v>0.1684813</c:v>
                </c:pt>
                <c:pt idx="46">
                  <c:v>0.16628960000000001</c:v>
                </c:pt>
                <c:pt idx="47">
                  <c:v>0.16416649999999999</c:v>
                </c:pt>
                <c:pt idx="48">
                  <c:v>0.16210849999999999</c:v>
                </c:pt>
                <c:pt idx="49">
                  <c:v>0.16011239999999999</c:v>
                </c:pt>
                <c:pt idx="50">
                  <c:v>0.15817519999999999</c:v>
                </c:pt>
                <c:pt idx="51">
                  <c:v>0.15629390000000001</c:v>
                </c:pt>
                <c:pt idx="52">
                  <c:v>0.1544661</c:v>
                </c:pt>
                <c:pt idx="53">
                  <c:v>0.1526892</c:v>
                </c:pt>
                <c:pt idx="54">
                  <c:v>0.15096100000000001</c:v>
                </c:pt>
                <c:pt idx="55">
                  <c:v>0.1492792</c:v>
                </c:pt>
                <c:pt idx="56">
                  <c:v>0.14764179999999999</c:v>
                </c:pt>
                <c:pt idx="57">
                  <c:v>0.14604700000000001</c:v>
                </c:pt>
                <c:pt idx="58">
                  <c:v>0.14449290000000001</c:v>
                </c:pt>
                <c:pt idx="59">
                  <c:v>0.14297779999999999</c:v>
                </c:pt>
                <c:pt idx="60">
                  <c:v>0.14150019999999999</c:v>
                </c:pt>
                <c:pt idx="61">
                  <c:v>0.1400585</c:v>
                </c:pt>
                <c:pt idx="62">
                  <c:v>0.13865130000000001</c:v>
                </c:pt>
                <c:pt idx="63">
                  <c:v>0.13727729999999999</c:v>
                </c:pt>
                <c:pt idx="64">
                  <c:v>0.1359351</c:v>
                </c:pt>
                <c:pt idx="65">
                  <c:v>0.13462370000000001</c:v>
                </c:pt>
                <c:pt idx="66">
                  <c:v>0.13334180000000001</c:v>
                </c:pt>
                <c:pt idx="67">
                  <c:v>0.13208839999999999</c:v>
                </c:pt>
                <c:pt idx="68">
                  <c:v>0.13086239999999999</c:v>
                </c:pt>
                <c:pt idx="69">
                  <c:v>0.12966279999999999</c:v>
                </c:pt>
                <c:pt idx="70">
                  <c:v>0.12848879999999999</c:v>
                </c:pt>
                <c:pt idx="71">
                  <c:v>0.12733939999999999</c:v>
                </c:pt>
                <c:pt idx="72">
                  <c:v>0.12621379999999999</c:v>
                </c:pt>
                <c:pt idx="73">
                  <c:v>0.12511120000000001</c:v>
                </c:pt>
                <c:pt idx="74">
                  <c:v>0.1240308</c:v>
                </c:pt>
                <c:pt idx="75">
                  <c:v>0.1229719</c:v>
                </c:pt>
                <c:pt idx="76">
                  <c:v>0.12193379999999999</c:v>
                </c:pt>
                <c:pt idx="77">
                  <c:v>0.12091590000000001</c:v>
                </c:pt>
                <c:pt idx="78">
                  <c:v>0.11991739999999999</c:v>
                </c:pt>
                <c:pt idx="79">
                  <c:v>0.1189379</c:v>
                </c:pt>
                <c:pt idx="80">
                  <c:v>0.1179766</c:v>
                </c:pt>
                <c:pt idx="81">
                  <c:v>0.1170331</c:v>
                </c:pt>
                <c:pt idx="82">
                  <c:v>0.1161068</c:v>
                </c:pt>
                <c:pt idx="83">
                  <c:v>0.1151972</c:v>
                </c:pt>
                <c:pt idx="84">
                  <c:v>0.1143038</c:v>
                </c:pt>
                <c:pt idx="85">
                  <c:v>0.1134262</c:v>
                </c:pt>
                <c:pt idx="86">
                  <c:v>0.11256380000000001</c:v>
                </c:pt>
                <c:pt idx="87">
                  <c:v>0.1117163</c:v>
                </c:pt>
                <c:pt idx="88">
                  <c:v>0.1108833</c:v>
                </c:pt>
                <c:pt idx="89">
                  <c:v>0.1100642</c:v>
                </c:pt>
                <c:pt idx="90">
                  <c:v>0.10925890000000001</c:v>
                </c:pt>
                <c:pt idx="91">
                  <c:v>0.1084668</c:v>
                </c:pt>
                <c:pt idx="92">
                  <c:v>0.10768759999999999</c:v>
                </c:pt>
                <c:pt idx="93">
                  <c:v>0.106921</c:v>
                </c:pt>
                <c:pt idx="94">
                  <c:v>0.1061666</c:v>
                </c:pt>
                <c:pt idx="95">
                  <c:v>0.1054242</c:v>
                </c:pt>
                <c:pt idx="96">
                  <c:v>0.10469340000000001</c:v>
                </c:pt>
                <c:pt idx="97">
                  <c:v>0.10397389999999999</c:v>
                </c:pt>
                <c:pt idx="98">
                  <c:v>0.1032655</c:v>
                </c:pt>
                <c:pt idx="99">
                  <c:v>0.1025678</c:v>
                </c:pt>
                <c:pt idx="100">
                  <c:v>0.1018806</c:v>
                </c:pt>
                <c:pt idx="101">
                  <c:v>0.10120369999999999</c:v>
                </c:pt>
                <c:pt idx="102">
                  <c:v>0.1005368</c:v>
                </c:pt>
                <c:pt idx="103">
                  <c:v>9.9879549999999998E-2</c:v>
                </c:pt>
                <c:pt idx="104">
                  <c:v>9.923187E-2</c:v>
                </c:pt>
                <c:pt idx="105">
                  <c:v>9.8593479999999997E-2</c:v>
                </c:pt>
                <c:pt idx="106">
                  <c:v>9.7964159999999995E-2</c:v>
                </c:pt>
                <c:pt idx="107">
                  <c:v>9.734371E-2</c:v>
                </c:pt>
                <c:pt idx="108">
                  <c:v>9.6731919999999999E-2</c:v>
                </c:pt>
                <c:pt idx="109">
                  <c:v>9.6128599999999995E-2</c:v>
                </c:pt>
                <c:pt idx="110">
                  <c:v>9.5533549999999995E-2</c:v>
                </c:pt>
                <c:pt idx="111">
                  <c:v>9.4946580000000003E-2</c:v>
                </c:pt>
                <c:pt idx="112">
                  <c:v>9.4367530000000005E-2</c:v>
                </c:pt>
                <c:pt idx="113">
                  <c:v>9.379622E-2</c:v>
                </c:pt>
                <c:pt idx="114">
                  <c:v>9.3232469999999998E-2</c:v>
                </c:pt>
                <c:pt idx="115">
                  <c:v>9.2676120000000001E-2</c:v>
                </c:pt>
                <c:pt idx="116">
                  <c:v>9.2127020000000004E-2</c:v>
                </c:pt>
                <c:pt idx="117">
                  <c:v>9.1585009999999994E-2</c:v>
                </c:pt>
                <c:pt idx="118">
                  <c:v>9.1049950000000004E-2</c:v>
                </c:pt>
                <c:pt idx="119">
                  <c:v>9.0521679999999993E-2</c:v>
                </c:pt>
                <c:pt idx="120">
                  <c:v>9.0000079999999996E-2</c:v>
                </c:pt>
                <c:pt idx="121">
                  <c:v>8.948499E-2</c:v>
                </c:pt>
                <c:pt idx="122">
                  <c:v>8.897629E-2</c:v>
                </c:pt>
                <c:pt idx="123">
                  <c:v>8.8473850000000007E-2</c:v>
                </c:pt>
                <c:pt idx="124">
                  <c:v>8.7977540000000007E-2</c:v>
                </c:pt>
                <c:pt idx="125">
                  <c:v>8.7487239999999994E-2</c:v>
                </c:pt>
                <c:pt idx="126">
                  <c:v>8.7002839999999998E-2</c:v>
                </c:pt>
                <c:pt idx="127">
                  <c:v>8.6524219999999999E-2</c:v>
                </c:pt>
                <c:pt idx="128">
                  <c:v>8.6051260000000004E-2</c:v>
                </c:pt>
                <c:pt idx="129">
                  <c:v>8.5583859999999998E-2</c:v>
                </c:pt>
                <c:pt idx="130">
                  <c:v>8.51219E-2</c:v>
                </c:pt>
                <c:pt idx="131">
                  <c:v>8.4665299999999999E-2</c:v>
                </c:pt>
                <c:pt idx="132">
                  <c:v>8.4213940000000001E-2</c:v>
                </c:pt>
                <c:pt idx="133">
                  <c:v>8.3767729999999999E-2</c:v>
                </c:pt>
                <c:pt idx="134">
                  <c:v>8.3326570000000003E-2</c:v>
                </c:pt>
                <c:pt idx="135">
                  <c:v>8.2890370000000005E-2</c:v>
                </c:pt>
                <c:pt idx="136">
                  <c:v>8.2459039999999997E-2</c:v>
                </c:pt>
                <c:pt idx="137">
                  <c:v>8.203249E-2</c:v>
                </c:pt>
                <c:pt idx="138">
                  <c:v>8.1610630000000003E-2</c:v>
                </c:pt>
                <c:pt idx="139">
                  <c:v>8.1193390000000004E-2</c:v>
                </c:pt>
                <c:pt idx="140">
                  <c:v>8.0780669999999999E-2</c:v>
                </c:pt>
                <c:pt idx="141">
                  <c:v>8.0372399999999997E-2</c:v>
                </c:pt>
                <c:pt idx="142">
                  <c:v>7.9968499999999998E-2</c:v>
                </c:pt>
                <c:pt idx="143">
                  <c:v>7.9568890000000003E-2</c:v>
                </c:pt>
                <c:pt idx="144">
                  <c:v>7.9173510000000002E-2</c:v>
                </c:pt>
                <c:pt idx="145">
                  <c:v>7.8782270000000001E-2</c:v>
                </c:pt>
                <c:pt idx="146">
                  <c:v>7.8395110000000004E-2</c:v>
                </c:pt>
                <c:pt idx="147">
                  <c:v>7.8011949999999997E-2</c:v>
                </c:pt>
                <c:pt idx="148">
                  <c:v>7.7632740000000006E-2</c:v>
                </c:pt>
                <c:pt idx="149">
                  <c:v>7.7257400000000004E-2</c:v>
                </c:pt>
                <c:pt idx="150">
                  <c:v>7.6885869999999995E-2</c:v>
                </c:pt>
                <c:pt idx="151">
                  <c:v>7.6518089999999997E-2</c:v>
                </c:pt>
                <c:pt idx="152">
                  <c:v>7.6153999999999999E-2</c:v>
                </c:pt>
                <c:pt idx="153">
                  <c:v>7.5793529999999998E-2</c:v>
                </c:pt>
                <c:pt idx="154">
                  <c:v>7.5436619999999996E-2</c:v>
                </c:pt>
                <c:pt idx="155">
                  <c:v>7.5083230000000001E-2</c:v>
                </c:pt>
                <c:pt idx="156">
                  <c:v>7.4733289999999994E-2</c:v>
                </c:pt>
                <c:pt idx="157">
                  <c:v>7.4386750000000001E-2</c:v>
                </c:pt>
                <c:pt idx="158">
                  <c:v>7.404355E-2</c:v>
                </c:pt>
                <c:pt idx="159">
                  <c:v>7.3703649999999996E-2</c:v>
                </c:pt>
                <c:pt idx="160">
                  <c:v>7.3366990000000007E-2</c:v>
                </c:pt>
                <c:pt idx="161">
                  <c:v>7.3033520000000005E-2</c:v>
                </c:pt>
                <c:pt idx="162">
                  <c:v>7.2703190000000001E-2</c:v>
                </c:pt>
                <c:pt idx="163">
                  <c:v>7.2375960000000003E-2</c:v>
                </c:pt>
                <c:pt idx="164">
                  <c:v>7.2051779999999996E-2</c:v>
                </c:pt>
                <c:pt idx="165">
                  <c:v>7.1730589999999997E-2</c:v>
                </c:pt>
                <c:pt idx="166">
                  <c:v>7.1412359999999994E-2</c:v>
                </c:pt>
                <c:pt idx="167">
                  <c:v>7.1097049999999995E-2</c:v>
                </c:pt>
                <c:pt idx="168">
                  <c:v>7.0784600000000003E-2</c:v>
                </c:pt>
                <c:pt idx="169">
                  <c:v>7.0474980000000007E-2</c:v>
                </c:pt>
                <c:pt idx="170">
                  <c:v>7.0168140000000004E-2</c:v>
                </c:pt>
                <c:pt idx="171">
                  <c:v>6.9864049999999997E-2</c:v>
                </c:pt>
                <c:pt idx="172">
                  <c:v>6.9562659999999998E-2</c:v>
                </c:pt>
                <c:pt idx="173">
                  <c:v>6.9263930000000001E-2</c:v>
                </c:pt>
                <c:pt idx="174">
                  <c:v>6.8967840000000002E-2</c:v>
                </c:pt>
                <c:pt idx="175">
                  <c:v>6.8674330000000006E-2</c:v>
                </c:pt>
                <c:pt idx="176">
                  <c:v>6.8383379999999994E-2</c:v>
                </c:pt>
                <c:pt idx="177">
                  <c:v>6.8094940000000007E-2</c:v>
                </c:pt>
                <c:pt idx="178">
                  <c:v>6.780899E-2</c:v>
                </c:pt>
                <c:pt idx="179">
                  <c:v>6.7525479999999999E-2</c:v>
                </c:pt>
                <c:pt idx="180">
                  <c:v>6.7244390000000001E-2</c:v>
                </c:pt>
                <c:pt idx="181">
                  <c:v>6.6965670000000005E-2</c:v>
                </c:pt>
                <c:pt idx="182">
                  <c:v>6.6689310000000002E-2</c:v>
                </c:pt>
                <c:pt idx="183">
                  <c:v>6.6415249999999995E-2</c:v>
                </c:pt>
                <c:pt idx="184">
                  <c:v>6.6143480000000004E-2</c:v>
                </c:pt>
                <c:pt idx="185">
                  <c:v>6.5873970000000004E-2</c:v>
                </c:pt>
                <c:pt idx="186">
                  <c:v>6.5606680000000001E-2</c:v>
                </c:pt>
                <c:pt idx="187">
                  <c:v>6.5341579999999996E-2</c:v>
                </c:pt>
                <c:pt idx="188">
                  <c:v>6.5078639999999993E-2</c:v>
                </c:pt>
                <c:pt idx="189">
                  <c:v>6.4817840000000002E-2</c:v>
                </c:pt>
                <c:pt idx="190">
                  <c:v>6.4559149999999996E-2</c:v>
                </c:pt>
                <c:pt idx="191">
                  <c:v>6.4302529999999997E-2</c:v>
                </c:pt>
                <c:pt idx="192">
                  <c:v>6.4047969999999996E-2</c:v>
                </c:pt>
                <c:pt idx="193">
                  <c:v>6.3795439999999995E-2</c:v>
                </c:pt>
                <c:pt idx="194">
                  <c:v>6.3544900000000001E-2</c:v>
                </c:pt>
                <c:pt idx="195">
                  <c:v>6.3296340000000006E-2</c:v>
                </c:pt>
                <c:pt idx="196">
                  <c:v>6.3049729999999998E-2</c:v>
                </c:pt>
                <c:pt idx="197">
                  <c:v>6.2805040000000006E-2</c:v>
                </c:pt>
                <c:pt idx="198">
                  <c:v>6.256225E-2</c:v>
                </c:pt>
                <c:pt idx="199">
                  <c:v>6.2321340000000003E-2</c:v>
                </c:pt>
                <c:pt idx="200">
                  <c:v>6.2082279999999997E-2</c:v>
                </c:pt>
                <c:pt idx="201">
                  <c:v>6.1845049999999999E-2</c:v>
                </c:pt>
                <c:pt idx="202">
                  <c:v>6.1609629999999999E-2</c:v>
                </c:pt>
                <c:pt idx="203">
                  <c:v>6.1375989999999998E-2</c:v>
                </c:pt>
                <c:pt idx="204">
                  <c:v>6.1144120000000003E-2</c:v>
                </c:pt>
                <c:pt idx="205">
                  <c:v>6.0913990000000001E-2</c:v>
                </c:pt>
                <c:pt idx="206">
                  <c:v>6.0685570000000001E-2</c:v>
                </c:pt>
                <c:pt idx="207">
                  <c:v>6.0458860000000003E-2</c:v>
                </c:pt>
                <c:pt idx="208">
                  <c:v>6.0233830000000002E-2</c:v>
                </c:pt>
                <c:pt idx="209">
                  <c:v>6.001045E-2</c:v>
                </c:pt>
                <c:pt idx="210">
                  <c:v>5.9788719999999997E-2</c:v>
                </c:pt>
                <c:pt idx="211">
                  <c:v>5.9568599999999999E-2</c:v>
                </c:pt>
                <c:pt idx="212">
                  <c:v>5.9350090000000001E-2</c:v>
                </c:pt>
                <c:pt idx="213">
                  <c:v>5.9133150000000002E-2</c:v>
                </c:pt>
                <c:pt idx="214">
                  <c:v>5.8917780000000003E-2</c:v>
                </c:pt>
                <c:pt idx="215">
                  <c:v>5.8703959999999999E-2</c:v>
                </c:pt>
                <c:pt idx="216">
                  <c:v>5.8491660000000001E-2</c:v>
                </c:pt>
                <c:pt idx="217">
                  <c:v>5.8280869999999999E-2</c:v>
                </c:pt>
                <c:pt idx="218">
                  <c:v>5.8071579999999998E-2</c:v>
                </c:pt>
                <c:pt idx="219">
                  <c:v>5.786376E-2</c:v>
                </c:pt>
                <c:pt idx="220">
                  <c:v>5.7657399999999998E-2</c:v>
                </c:pt>
                <c:pt idx="221">
                  <c:v>5.745248E-2</c:v>
                </c:pt>
                <c:pt idx="222">
                  <c:v>5.7248979999999998E-2</c:v>
                </c:pt>
                <c:pt idx="223">
                  <c:v>5.7046899999999998E-2</c:v>
                </c:pt>
                <c:pt idx="224">
                  <c:v>5.6846210000000001E-2</c:v>
                </c:pt>
                <c:pt idx="225">
                  <c:v>5.66469E-2</c:v>
                </c:pt>
                <c:pt idx="226">
                  <c:v>5.6448949999999998E-2</c:v>
                </c:pt>
                <c:pt idx="227">
                  <c:v>5.625235E-2</c:v>
                </c:pt>
                <c:pt idx="228">
                  <c:v>5.6057080000000002E-2</c:v>
                </c:pt>
                <c:pt idx="229">
                  <c:v>5.5863129999999997E-2</c:v>
                </c:pt>
                <c:pt idx="230">
                  <c:v>5.5670490000000003E-2</c:v>
                </c:pt>
                <c:pt idx="231">
                  <c:v>5.5479140000000003E-2</c:v>
                </c:pt>
                <c:pt idx="232">
                  <c:v>5.5289060000000001E-2</c:v>
                </c:pt>
                <c:pt idx="233">
                  <c:v>5.5100250000000003E-2</c:v>
                </c:pt>
                <c:pt idx="234">
                  <c:v>5.4912679999999998E-2</c:v>
                </c:pt>
                <c:pt idx="235">
                  <c:v>5.472635E-2</c:v>
                </c:pt>
                <c:pt idx="236">
                  <c:v>5.4541249999999999E-2</c:v>
                </c:pt>
                <c:pt idx="237">
                  <c:v>5.4357349999999999E-2</c:v>
                </c:pt>
                <c:pt idx="238">
                  <c:v>5.4174649999999998E-2</c:v>
                </c:pt>
                <c:pt idx="239">
                  <c:v>5.399313E-2</c:v>
                </c:pt>
                <c:pt idx="240">
                  <c:v>5.3812789999999999E-2</c:v>
                </c:pt>
                <c:pt idx="241">
                  <c:v>5.3633609999999998E-2</c:v>
                </c:pt>
                <c:pt idx="242">
                  <c:v>5.3455570000000001E-2</c:v>
                </c:pt>
                <c:pt idx="243">
                  <c:v>5.327867E-2</c:v>
                </c:pt>
                <c:pt idx="244">
                  <c:v>5.3102900000000001E-2</c:v>
                </c:pt>
                <c:pt idx="245">
                  <c:v>5.2928240000000001E-2</c:v>
                </c:pt>
                <c:pt idx="246">
                  <c:v>5.2754669999999997E-2</c:v>
                </c:pt>
                <c:pt idx="247">
                  <c:v>5.2582200000000003E-2</c:v>
                </c:pt>
                <c:pt idx="248">
                  <c:v>5.2410810000000002E-2</c:v>
                </c:pt>
                <c:pt idx="249">
                  <c:v>5.2240490000000001E-2</c:v>
                </c:pt>
                <c:pt idx="250">
                  <c:v>5.2071230000000003E-2</c:v>
                </c:pt>
                <c:pt idx="251">
                  <c:v>5.1903009999999999E-2</c:v>
                </c:pt>
                <c:pt idx="252">
                  <c:v>5.1735829999999997E-2</c:v>
                </c:pt>
                <c:pt idx="253">
                  <c:v>5.156968E-2</c:v>
                </c:pt>
                <c:pt idx="254">
                  <c:v>5.1404539999999999E-2</c:v>
                </c:pt>
                <c:pt idx="255">
                  <c:v>5.124041E-2</c:v>
                </c:pt>
                <c:pt idx="256">
                  <c:v>5.1077270000000001E-2</c:v>
                </c:pt>
                <c:pt idx="257">
                  <c:v>5.0915130000000003E-2</c:v>
                </c:pt>
                <c:pt idx="258">
                  <c:v>5.0753960000000001E-2</c:v>
                </c:pt>
                <c:pt idx="259">
                  <c:v>5.059375E-2</c:v>
                </c:pt>
                <c:pt idx="260">
                  <c:v>5.0434510000000002E-2</c:v>
                </c:pt>
                <c:pt idx="261">
                  <c:v>5.0276220000000003E-2</c:v>
                </c:pt>
                <c:pt idx="262">
                  <c:v>5.0118860000000001E-2</c:v>
                </c:pt>
                <c:pt idx="263">
                  <c:v>4.9962439999999997E-2</c:v>
                </c:pt>
                <c:pt idx="264">
                  <c:v>4.9806940000000001E-2</c:v>
                </c:pt>
                <c:pt idx="265">
                  <c:v>4.9652349999999998E-2</c:v>
                </c:pt>
                <c:pt idx="266">
                  <c:v>4.9498670000000002E-2</c:v>
                </c:pt>
                <c:pt idx="267">
                  <c:v>4.9345880000000002E-2</c:v>
                </c:pt>
                <c:pt idx="268">
                  <c:v>4.9193979999999998E-2</c:v>
                </c:pt>
                <c:pt idx="269">
                  <c:v>4.9042969999999998E-2</c:v>
                </c:pt>
                <c:pt idx="270">
                  <c:v>4.8892819999999997E-2</c:v>
                </c:pt>
                <c:pt idx="271">
                  <c:v>4.8743540000000002E-2</c:v>
                </c:pt>
                <c:pt idx="272">
                  <c:v>4.8595109999999997E-2</c:v>
                </c:pt>
                <c:pt idx="273">
                  <c:v>4.8447530000000003E-2</c:v>
                </c:pt>
                <c:pt idx="274">
                  <c:v>4.8300790000000003E-2</c:v>
                </c:pt>
                <c:pt idx="275">
                  <c:v>4.8154879999999997E-2</c:v>
                </c:pt>
                <c:pt idx="276">
                  <c:v>4.8009799999999998E-2</c:v>
                </c:pt>
                <c:pt idx="277">
                  <c:v>4.7865530000000003E-2</c:v>
                </c:pt>
                <c:pt idx="278">
                  <c:v>4.772208E-2</c:v>
                </c:pt>
                <c:pt idx="279">
                  <c:v>4.7579429999999999E-2</c:v>
                </c:pt>
                <c:pt idx="280">
                  <c:v>4.7437569999999998E-2</c:v>
                </c:pt>
                <c:pt idx="281">
                  <c:v>4.7296499999999998E-2</c:v>
                </c:pt>
                <c:pt idx="282">
                  <c:v>4.7156209999999997E-2</c:v>
                </c:pt>
                <c:pt idx="283">
                  <c:v>4.7016700000000002E-2</c:v>
                </c:pt>
                <c:pt idx="284">
                  <c:v>4.6877950000000002E-2</c:v>
                </c:pt>
                <c:pt idx="285">
                  <c:v>4.6739969999999999E-2</c:v>
                </c:pt>
                <c:pt idx="286">
                  <c:v>4.6602739999999997E-2</c:v>
                </c:pt>
                <c:pt idx="287">
                  <c:v>4.6466250000000001E-2</c:v>
                </c:pt>
                <c:pt idx="288">
                  <c:v>4.6330509999999998E-2</c:v>
                </c:pt>
                <c:pt idx="289">
                  <c:v>4.61955E-2</c:v>
                </c:pt>
                <c:pt idx="290">
                  <c:v>4.606122E-2</c:v>
                </c:pt>
                <c:pt idx="291">
                  <c:v>4.5927660000000002E-2</c:v>
                </c:pt>
                <c:pt idx="292">
                  <c:v>4.579482E-2</c:v>
                </c:pt>
                <c:pt idx="293">
                  <c:v>4.5662689999999999E-2</c:v>
                </c:pt>
                <c:pt idx="294">
                  <c:v>4.5531259999999997E-2</c:v>
                </c:pt>
                <c:pt idx="295">
                  <c:v>4.540052E-2</c:v>
                </c:pt>
                <c:pt idx="296">
                  <c:v>4.5270480000000002E-2</c:v>
                </c:pt>
                <c:pt idx="297">
                  <c:v>4.5141130000000002E-2</c:v>
                </c:pt>
                <c:pt idx="298">
                  <c:v>4.5012450000000002E-2</c:v>
                </c:pt>
                <c:pt idx="299">
                  <c:v>4.4884449999999999E-2</c:v>
                </c:pt>
                <c:pt idx="300">
                  <c:v>4.4757119999999997E-2</c:v>
                </c:pt>
                <c:pt idx="301">
                  <c:v>4.4630450000000002E-2</c:v>
                </c:pt>
                <c:pt idx="302">
                  <c:v>4.4504439999999999E-2</c:v>
                </c:pt>
                <c:pt idx="303">
                  <c:v>4.4379080000000001E-2</c:v>
                </c:pt>
                <c:pt idx="304">
                  <c:v>4.425436E-2</c:v>
                </c:pt>
                <c:pt idx="305">
                  <c:v>4.4130290000000003E-2</c:v>
                </c:pt>
                <c:pt idx="306">
                  <c:v>4.400685E-2</c:v>
                </c:pt>
                <c:pt idx="307">
                  <c:v>4.3884050000000001E-2</c:v>
                </c:pt>
                <c:pt idx="308">
                  <c:v>4.3761870000000001E-2</c:v>
                </c:pt>
                <c:pt idx="309">
                  <c:v>4.3640310000000002E-2</c:v>
                </c:pt>
                <c:pt idx="310">
                  <c:v>4.351936E-2</c:v>
                </c:pt>
                <c:pt idx="311">
                  <c:v>4.3399029999999998E-2</c:v>
                </c:pt>
                <c:pt idx="312">
                  <c:v>4.32793E-2</c:v>
                </c:pt>
                <c:pt idx="313">
                  <c:v>4.3160179999999999E-2</c:v>
                </c:pt>
                <c:pt idx="314">
                  <c:v>4.3041650000000001E-2</c:v>
                </c:pt>
                <c:pt idx="315">
                  <c:v>4.2923709999999997E-2</c:v>
                </c:pt>
                <c:pt idx="316">
                  <c:v>4.280635E-2</c:v>
                </c:pt>
                <c:pt idx="317">
                  <c:v>4.2689579999999998E-2</c:v>
                </c:pt>
                <c:pt idx="318">
                  <c:v>4.2573390000000003E-2</c:v>
                </c:pt>
                <c:pt idx="319">
                  <c:v>4.2457769999999999E-2</c:v>
                </c:pt>
                <c:pt idx="320">
                  <c:v>4.2342709999999999E-2</c:v>
                </c:pt>
                <c:pt idx="321">
                  <c:v>4.2228219999999997E-2</c:v>
                </c:pt>
                <c:pt idx="322">
                  <c:v>4.2114289999999999E-2</c:v>
                </c:pt>
                <c:pt idx="323">
                  <c:v>4.2000919999999997E-2</c:v>
                </c:pt>
                <c:pt idx="324">
                  <c:v>4.1888090000000003E-2</c:v>
                </c:pt>
                <c:pt idx="325">
                  <c:v>4.1775809999999997E-2</c:v>
                </c:pt>
                <c:pt idx="326">
                  <c:v>4.1664079999999999E-2</c:v>
                </c:pt>
                <c:pt idx="327">
                  <c:v>4.155288E-2</c:v>
                </c:pt>
                <c:pt idx="328">
                  <c:v>4.1442220000000002E-2</c:v>
                </c:pt>
                <c:pt idx="329">
                  <c:v>4.133208E-2</c:v>
                </c:pt>
                <c:pt idx="330">
                  <c:v>4.1222469999999997E-2</c:v>
                </c:pt>
                <c:pt idx="331">
                  <c:v>4.111339E-2</c:v>
                </c:pt>
                <c:pt idx="332">
                  <c:v>4.1004819999999997E-2</c:v>
                </c:pt>
                <c:pt idx="333">
                  <c:v>4.0896759999999997E-2</c:v>
                </c:pt>
                <c:pt idx="334">
                  <c:v>4.0789220000000001E-2</c:v>
                </c:pt>
                <c:pt idx="335">
                  <c:v>4.0682179999999998E-2</c:v>
                </c:pt>
                <c:pt idx="336">
                  <c:v>4.0575640000000003E-2</c:v>
                </c:pt>
                <c:pt idx="337">
                  <c:v>4.0469600000000001E-2</c:v>
                </c:pt>
                <c:pt idx="338">
                  <c:v>4.036406E-2</c:v>
                </c:pt>
                <c:pt idx="339">
                  <c:v>4.0259009999999998E-2</c:v>
                </c:pt>
                <c:pt idx="340">
                  <c:v>4.015444E-2</c:v>
                </c:pt>
                <c:pt idx="341">
                  <c:v>4.005036E-2</c:v>
                </c:pt>
                <c:pt idx="342">
                  <c:v>3.9946759999999998E-2</c:v>
                </c:pt>
                <c:pt idx="343">
                  <c:v>3.984364E-2</c:v>
                </c:pt>
                <c:pt idx="344">
                  <c:v>3.9740989999999997E-2</c:v>
                </c:pt>
                <c:pt idx="345">
                  <c:v>3.9638809999999997E-2</c:v>
                </c:pt>
                <c:pt idx="346">
                  <c:v>3.9537099999999999E-2</c:v>
                </c:pt>
                <c:pt idx="347">
                  <c:v>3.9435850000000001E-2</c:v>
                </c:pt>
                <c:pt idx="348">
                  <c:v>3.9335059999999998E-2</c:v>
                </c:pt>
                <c:pt idx="349">
                  <c:v>3.9234730000000002E-2</c:v>
                </c:pt>
                <c:pt idx="350">
                  <c:v>3.9134849999999999E-2</c:v>
                </c:pt>
                <c:pt idx="351">
                  <c:v>3.9035420000000001E-2</c:v>
                </c:pt>
                <c:pt idx="352">
                  <c:v>3.8936440000000003E-2</c:v>
                </c:pt>
                <c:pt idx="353">
                  <c:v>3.8837900000000002E-2</c:v>
                </c:pt>
                <c:pt idx="354">
                  <c:v>3.8739799999999998E-2</c:v>
                </c:pt>
                <c:pt idx="355">
                  <c:v>3.8642129999999997E-2</c:v>
                </c:pt>
                <c:pt idx="356">
                  <c:v>3.8544910000000002E-2</c:v>
                </c:pt>
                <c:pt idx="357">
                  <c:v>3.8448110000000001E-2</c:v>
                </c:pt>
                <c:pt idx="358">
                  <c:v>3.8351740000000002E-2</c:v>
                </c:pt>
                <c:pt idx="359">
                  <c:v>3.82558E-2</c:v>
                </c:pt>
                <c:pt idx="360">
                  <c:v>3.8160279999999998E-2</c:v>
                </c:pt>
                <c:pt idx="361">
                  <c:v>3.8065170000000002E-2</c:v>
                </c:pt>
                <c:pt idx="362">
                  <c:v>3.7970490000000003E-2</c:v>
                </c:pt>
                <c:pt idx="363">
                  <c:v>3.7876220000000002E-2</c:v>
                </c:pt>
                <c:pt idx="364">
                  <c:v>3.7782349999999999E-2</c:v>
                </c:pt>
                <c:pt idx="365">
                  <c:v>3.7688899999999997E-2</c:v>
                </c:pt>
                <c:pt idx="366">
                  <c:v>3.759585E-2</c:v>
                </c:pt>
                <c:pt idx="367">
                  <c:v>3.75032E-2</c:v>
                </c:pt>
                <c:pt idx="368">
                  <c:v>3.7410949999999998E-2</c:v>
                </c:pt>
                <c:pt idx="369">
                  <c:v>3.7319100000000001E-2</c:v>
                </c:pt>
                <c:pt idx="370">
                  <c:v>3.7227639999999999E-2</c:v>
                </c:pt>
                <c:pt idx="371">
                  <c:v>3.7136580000000002E-2</c:v>
                </c:pt>
                <c:pt idx="372">
                  <c:v>3.70459E-2</c:v>
                </c:pt>
                <c:pt idx="373">
                  <c:v>3.695561E-2</c:v>
                </c:pt>
                <c:pt idx="374">
                  <c:v>3.6865700000000001E-2</c:v>
                </c:pt>
                <c:pt idx="375">
                  <c:v>3.6776169999999997E-2</c:v>
                </c:pt>
                <c:pt idx="376">
                  <c:v>3.6687020000000001E-2</c:v>
                </c:pt>
                <c:pt idx="377">
                  <c:v>3.6598249999999999E-2</c:v>
                </c:pt>
                <c:pt idx="378">
                  <c:v>3.6509840000000002E-2</c:v>
                </c:pt>
                <c:pt idx="379">
                  <c:v>3.6421809999999999E-2</c:v>
                </c:pt>
                <c:pt idx="380">
                  <c:v>3.6334150000000003E-2</c:v>
                </c:pt>
                <c:pt idx="381">
                  <c:v>3.6246859999999999E-2</c:v>
                </c:pt>
                <c:pt idx="382">
                  <c:v>3.6159919999999998E-2</c:v>
                </c:pt>
                <c:pt idx="383">
                  <c:v>3.6073349999999997E-2</c:v>
                </c:pt>
                <c:pt idx="384">
                  <c:v>3.5987140000000001E-2</c:v>
                </c:pt>
                <c:pt idx="385">
                  <c:v>3.5901280000000001E-2</c:v>
                </c:pt>
                <c:pt idx="386">
                  <c:v>3.5815779999999998E-2</c:v>
                </c:pt>
                <c:pt idx="387">
                  <c:v>3.5730619999999998E-2</c:v>
                </c:pt>
                <c:pt idx="388">
                  <c:v>3.5645820000000002E-2</c:v>
                </c:pt>
                <c:pt idx="389">
                  <c:v>3.5561370000000002E-2</c:v>
                </c:pt>
                <c:pt idx="390">
                  <c:v>3.5477259999999997E-2</c:v>
                </c:pt>
                <c:pt idx="391">
                  <c:v>3.539349E-2</c:v>
                </c:pt>
                <c:pt idx="392">
                  <c:v>3.5310059999999997E-2</c:v>
                </c:pt>
                <c:pt idx="393">
                  <c:v>3.5226970000000003E-2</c:v>
                </c:pt>
                <c:pt idx="394">
                  <c:v>3.5144219999999997E-2</c:v>
                </c:pt>
                <c:pt idx="395">
                  <c:v>3.5061799999999997E-2</c:v>
                </c:pt>
                <c:pt idx="396">
                  <c:v>3.4979709999999997E-2</c:v>
                </c:pt>
                <c:pt idx="397">
                  <c:v>3.4897949999999997E-2</c:v>
                </c:pt>
                <c:pt idx="398">
                  <c:v>3.4816519999999997E-2</c:v>
                </c:pt>
                <c:pt idx="399">
                  <c:v>3.4735420000000003E-2</c:v>
                </c:pt>
                <c:pt idx="400">
                  <c:v>3.465464E-2</c:v>
                </c:pt>
                <c:pt idx="401">
                  <c:v>3.4574180000000003E-2</c:v>
                </c:pt>
                <c:pt idx="402">
                  <c:v>3.4494030000000002E-2</c:v>
                </c:pt>
                <c:pt idx="403">
                  <c:v>3.4414210000000001E-2</c:v>
                </c:pt>
                <c:pt idx="404">
                  <c:v>3.4334700000000003E-2</c:v>
                </c:pt>
                <c:pt idx="405">
                  <c:v>3.4255510000000003E-2</c:v>
                </c:pt>
                <c:pt idx="406">
                  <c:v>3.4176619999999998E-2</c:v>
                </c:pt>
                <c:pt idx="407">
                  <c:v>3.4098049999999998E-2</c:v>
                </c:pt>
                <c:pt idx="408">
                  <c:v>3.4019779999999999E-2</c:v>
                </c:pt>
                <c:pt idx="409">
                  <c:v>3.3941819999999998E-2</c:v>
                </c:pt>
                <c:pt idx="410">
                  <c:v>3.3864169999999999E-2</c:v>
                </c:pt>
                <c:pt idx="411">
                  <c:v>3.378681E-2</c:v>
                </c:pt>
                <c:pt idx="412">
                  <c:v>3.3709759999999998E-2</c:v>
                </c:pt>
                <c:pt idx="413">
                  <c:v>3.3633000000000003E-2</c:v>
                </c:pt>
                <c:pt idx="414">
                  <c:v>3.3556540000000003E-2</c:v>
                </c:pt>
                <c:pt idx="415">
                  <c:v>3.3480379999999997E-2</c:v>
                </c:pt>
                <c:pt idx="416">
                  <c:v>3.3404509999999998E-2</c:v>
                </c:pt>
                <c:pt idx="417">
                  <c:v>3.3328919999999998E-2</c:v>
                </c:pt>
                <c:pt idx="418">
                  <c:v>3.3253629999999999E-2</c:v>
                </c:pt>
                <c:pt idx="419">
                  <c:v>3.3178630000000001E-2</c:v>
                </c:pt>
                <c:pt idx="420">
                  <c:v>3.310391E-2</c:v>
                </c:pt>
                <c:pt idx="421">
                  <c:v>3.3029469999999998E-2</c:v>
                </c:pt>
                <c:pt idx="422">
                  <c:v>3.2955320000000003E-2</c:v>
                </c:pt>
                <c:pt idx="423">
                  <c:v>3.288145E-2</c:v>
                </c:pt>
                <c:pt idx="424">
                  <c:v>3.2807860000000001E-2</c:v>
                </c:pt>
                <c:pt idx="425">
                  <c:v>3.2734539999999999E-2</c:v>
                </c:pt>
                <c:pt idx="426">
                  <c:v>3.2661509999999998E-2</c:v>
                </c:pt>
                <c:pt idx="427">
                  <c:v>3.2588739999999998E-2</c:v>
                </c:pt>
                <c:pt idx="428">
                  <c:v>3.2516249999999997E-2</c:v>
                </c:pt>
                <c:pt idx="429">
                  <c:v>3.2444029999999999E-2</c:v>
                </c:pt>
                <c:pt idx="430">
                  <c:v>3.2372079999999998E-2</c:v>
                </c:pt>
                <c:pt idx="431">
                  <c:v>3.2300389999999998E-2</c:v>
                </c:pt>
                <c:pt idx="432">
                  <c:v>3.2228970000000003E-2</c:v>
                </c:pt>
                <c:pt idx="433">
                  <c:v>3.2157819999999997E-2</c:v>
                </c:pt>
                <c:pt idx="434">
                  <c:v>3.208693E-2</c:v>
                </c:pt>
                <c:pt idx="435">
                  <c:v>3.2016299999999998E-2</c:v>
                </c:pt>
                <c:pt idx="436">
                  <c:v>3.1945929999999997E-2</c:v>
                </c:pt>
                <c:pt idx="437">
                  <c:v>3.1875819999999999E-2</c:v>
                </c:pt>
                <c:pt idx="438">
                  <c:v>3.1805970000000003E-2</c:v>
                </c:pt>
                <c:pt idx="439">
                  <c:v>3.173637E-2</c:v>
                </c:pt>
                <c:pt idx="440">
                  <c:v>3.1667019999999997E-2</c:v>
                </c:pt>
                <c:pt idx="441">
                  <c:v>3.1597930000000003E-2</c:v>
                </c:pt>
                <c:pt idx="442">
                  <c:v>3.1529090000000003E-2</c:v>
                </c:pt>
                <c:pt idx="443">
                  <c:v>3.1460500000000002E-2</c:v>
                </c:pt>
                <c:pt idx="444">
                  <c:v>3.1392160000000002E-2</c:v>
                </c:pt>
                <c:pt idx="445">
                  <c:v>3.1324060000000001E-2</c:v>
                </c:pt>
                <c:pt idx="446">
                  <c:v>3.125621E-2</c:v>
                </c:pt>
                <c:pt idx="447">
                  <c:v>3.1188609999999999E-2</c:v>
                </c:pt>
                <c:pt idx="448">
                  <c:v>3.1121240000000001E-2</c:v>
                </c:pt>
                <c:pt idx="449">
                  <c:v>3.1054120000000001E-2</c:v>
                </c:pt>
                <c:pt idx="450">
                  <c:v>3.0987239999999999E-2</c:v>
                </c:pt>
                <c:pt idx="451">
                  <c:v>3.0920599999999999E-2</c:v>
                </c:pt>
                <c:pt idx="452">
                  <c:v>3.085419E-2</c:v>
                </c:pt>
                <c:pt idx="453">
                  <c:v>3.0788019999999999E-2</c:v>
                </c:pt>
                <c:pt idx="454">
                  <c:v>3.0722090000000001E-2</c:v>
                </c:pt>
                <c:pt idx="455">
                  <c:v>3.065638E-2</c:v>
                </c:pt>
                <c:pt idx="456">
                  <c:v>3.0590909999999999E-2</c:v>
                </c:pt>
                <c:pt idx="457">
                  <c:v>3.0525679999999999E-2</c:v>
                </c:pt>
                <c:pt idx="458">
                  <c:v>3.0460669999999999E-2</c:v>
                </c:pt>
                <c:pt idx="459">
                  <c:v>3.039588E-2</c:v>
                </c:pt>
                <c:pt idx="460">
                  <c:v>3.033133E-2</c:v>
                </c:pt>
                <c:pt idx="461">
                  <c:v>3.0266999999999999E-2</c:v>
                </c:pt>
                <c:pt idx="462">
                  <c:v>3.0202900000000001E-2</c:v>
                </c:pt>
                <c:pt idx="463">
                  <c:v>3.0139019999999999E-2</c:v>
                </c:pt>
                <c:pt idx="464">
                  <c:v>3.0075359999999999E-2</c:v>
                </c:pt>
                <c:pt idx="465">
                  <c:v>3.0011920000000001E-2</c:v>
                </c:pt>
                <c:pt idx="466">
                  <c:v>2.9948700000000002E-2</c:v>
                </c:pt>
                <c:pt idx="467">
                  <c:v>2.9885700000000001E-2</c:v>
                </c:pt>
                <c:pt idx="468">
                  <c:v>2.9822919999999999E-2</c:v>
                </c:pt>
                <c:pt idx="469">
                  <c:v>2.9760350000000001E-2</c:v>
                </c:pt>
                <c:pt idx="470">
                  <c:v>2.9697999999999999E-2</c:v>
                </c:pt>
                <c:pt idx="471">
                  <c:v>2.963586E-2</c:v>
                </c:pt>
                <c:pt idx="472">
                  <c:v>2.9573929999999998E-2</c:v>
                </c:pt>
                <c:pt idx="473">
                  <c:v>2.9512219999999999E-2</c:v>
                </c:pt>
                <c:pt idx="474">
                  <c:v>2.9450710000000001E-2</c:v>
                </c:pt>
                <c:pt idx="475">
                  <c:v>2.9389419999999999E-2</c:v>
                </c:pt>
                <c:pt idx="476">
                  <c:v>2.932833E-2</c:v>
                </c:pt>
                <c:pt idx="477">
                  <c:v>2.926745E-2</c:v>
                </c:pt>
                <c:pt idx="478">
                  <c:v>2.9206780000000002E-2</c:v>
                </c:pt>
                <c:pt idx="479">
                  <c:v>2.9146310000000002E-2</c:v>
                </c:pt>
                <c:pt idx="480">
                  <c:v>2.9086040000000001E-2</c:v>
                </c:pt>
                <c:pt idx="481">
                  <c:v>2.902598E-2</c:v>
                </c:pt>
                <c:pt idx="482">
                  <c:v>2.8966120000000001E-2</c:v>
                </c:pt>
                <c:pt idx="483">
                  <c:v>2.8906459999999998E-2</c:v>
                </c:pt>
                <c:pt idx="484">
                  <c:v>2.8847000000000001E-2</c:v>
                </c:pt>
                <c:pt idx="485">
                  <c:v>2.8787730000000001E-2</c:v>
                </c:pt>
                <c:pt idx="486">
                  <c:v>2.8728670000000001E-2</c:v>
                </c:pt>
                <c:pt idx="487">
                  <c:v>2.8669799999999999E-2</c:v>
                </c:pt>
                <c:pt idx="488">
                  <c:v>2.861112E-2</c:v>
                </c:pt>
                <c:pt idx="489">
                  <c:v>2.8552640000000001E-2</c:v>
                </c:pt>
                <c:pt idx="490">
                  <c:v>2.849436E-2</c:v>
                </c:pt>
                <c:pt idx="491">
                  <c:v>2.8436260000000001E-2</c:v>
                </c:pt>
                <c:pt idx="492">
                  <c:v>2.8378359999999998E-2</c:v>
                </c:pt>
                <c:pt idx="493">
                  <c:v>2.8320649999999999E-2</c:v>
                </c:pt>
                <c:pt idx="494">
                  <c:v>2.8263119999999999E-2</c:v>
                </c:pt>
                <c:pt idx="495">
                  <c:v>2.8205790000000001E-2</c:v>
                </c:pt>
                <c:pt idx="496">
                  <c:v>2.8148639999999999E-2</c:v>
                </c:pt>
                <c:pt idx="497">
                  <c:v>2.8091680000000001E-2</c:v>
                </c:pt>
                <c:pt idx="498">
                  <c:v>2.8034900000000001E-2</c:v>
                </c:pt>
                <c:pt idx="499">
                  <c:v>2.7978309999999999E-2</c:v>
                </c:pt>
                <c:pt idx="500">
                  <c:v>2.7921899999999999E-2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EB-5E42-B192-327FA5DA8780}"/>
            </c:ext>
          </c:extLst>
        </c:ser>
        <c:ser>
          <c:idx val="1"/>
          <c:order val="1"/>
          <c:tx>
            <c:strRef>
              <c:f>'60 (7point)'!$H$1</c:f>
              <c:strCache>
                <c:ptCount val="1"/>
                <c:pt idx="0">
                  <c:v>Gauss-Seidel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'60 (7point)'!$F$2:$F$502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(7point)'!$H$2:$H$502</c:f>
              <c:numCache>
                <c:formatCode>0.00E+00</c:formatCode>
                <c:ptCount val="501"/>
                <c:pt idx="0">
                  <c:v>1</c:v>
                </c:pt>
                <c:pt idx="1">
                  <c:v>0.73266200000000004</c:v>
                </c:pt>
                <c:pt idx="2">
                  <c:v>0.58522770000000002</c:v>
                </c:pt>
                <c:pt idx="3">
                  <c:v>0.49395929999999999</c:v>
                </c:pt>
                <c:pt idx="4">
                  <c:v>0.43209560000000002</c:v>
                </c:pt>
                <c:pt idx="5">
                  <c:v>0.38717800000000002</c:v>
                </c:pt>
                <c:pt idx="6">
                  <c:v>0.3528443</c:v>
                </c:pt>
                <c:pt idx="7">
                  <c:v>0.32556679999999999</c:v>
                </c:pt>
                <c:pt idx="8">
                  <c:v>0.3032455</c:v>
                </c:pt>
                <c:pt idx="9">
                  <c:v>0.28455350000000001</c:v>
                </c:pt>
                <c:pt idx="10">
                  <c:v>0.2686095</c:v>
                </c:pt>
                <c:pt idx="11">
                  <c:v>0.25480380000000002</c:v>
                </c:pt>
                <c:pt idx="12">
                  <c:v>0.2427</c:v>
                </c:pt>
                <c:pt idx="13">
                  <c:v>0.2319764</c:v>
                </c:pt>
                <c:pt idx="14">
                  <c:v>0.22239059999999999</c:v>
                </c:pt>
                <c:pt idx="15">
                  <c:v>0.21375530000000001</c:v>
                </c:pt>
                <c:pt idx="16">
                  <c:v>0.205924</c:v>
                </c:pt>
                <c:pt idx="17">
                  <c:v>0.1987797</c:v>
                </c:pt>
                <c:pt idx="18">
                  <c:v>0.19222800000000001</c:v>
                </c:pt>
                <c:pt idx="19">
                  <c:v>0.18619169999999999</c:v>
                </c:pt>
                <c:pt idx="20">
                  <c:v>0.18060680000000001</c:v>
                </c:pt>
                <c:pt idx="21">
                  <c:v>0.1754201</c:v>
                </c:pt>
                <c:pt idx="22">
                  <c:v>0.1705866</c:v>
                </c:pt>
                <c:pt idx="23">
                  <c:v>0.1660681</c:v>
                </c:pt>
                <c:pt idx="24">
                  <c:v>0.16183220000000001</c:v>
                </c:pt>
                <c:pt idx="25">
                  <c:v>0.15785060000000001</c:v>
                </c:pt>
                <c:pt idx="26">
                  <c:v>0.15409909999999999</c:v>
                </c:pt>
                <c:pt idx="27">
                  <c:v>0.15055650000000001</c:v>
                </c:pt>
                <c:pt idx="28">
                  <c:v>0.1472041</c:v>
                </c:pt>
                <c:pt idx="29">
                  <c:v>0.14402570000000001</c:v>
                </c:pt>
                <c:pt idx="30">
                  <c:v>0.14100689999999999</c:v>
                </c:pt>
                <c:pt idx="31">
                  <c:v>0.1381347</c:v>
                </c:pt>
                <c:pt idx="32">
                  <c:v>0.13539780000000001</c:v>
                </c:pt>
                <c:pt idx="33">
                  <c:v>0.13278599999999999</c:v>
                </c:pt>
                <c:pt idx="34">
                  <c:v>0.13029009999999999</c:v>
                </c:pt>
                <c:pt idx="35">
                  <c:v>0.12790180000000001</c:v>
                </c:pt>
                <c:pt idx="36">
                  <c:v>0.12561369999999999</c:v>
                </c:pt>
                <c:pt idx="37">
                  <c:v>0.123419</c:v>
                </c:pt>
                <c:pt idx="38">
                  <c:v>0.12131160000000001</c:v>
                </c:pt>
                <c:pt idx="39">
                  <c:v>0.119286</c:v>
                </c:pt>
                <c:pt idx="40">
                  <c:v>0.11733689999999999</c:v>
                </c:pt>
                <c:pt idx="41">
                  <c:v>0.1154598</c:v>
                </c:pt>
                <c:pt idx="42">
                  <c:v>0.1136503</c:v>
                </c:pt>
                <c:pt idx="43">
                  <c:v>0.11190460000000001</c:v>
                </c:pt>
                <c:pt idx="44">
                  <c:v>0.110219</c:v>
                </c:pt>
                <c:pt idx="45">
                  <c:v>0.1085902</c:v>
                </c:pt>
                <c:pt idx="46">
                  <c:v>0.1070151</c:v>
                </c:pt>
                <c:pt idx="47">
                  <c:v>0.1054908</c:v>
                </c:pt>
                <c:pt idx="48">
                  <c:v>0.1040147</c:v>
                </c:pt>
                <c:pt idx="49">
                  <c:v>0.1025843</c:v>
                </c:pt>
                <c:pt idx="50">
                  <c:v>0.1011975</c:v>
                </c:pt>
                <c:pt idx="51">
                  <c:v>9.9851869999999995E-2</c:v>
                </c:pt>
                <c:pt idx="52">
                  <c:v>9.854562E-2</c:v>
                </c:pt>
                <c:pt idx="53">
                  <c:v>9.7276849999999998E-2</c:v>
                </c:pt>
                <c:pt idx="54">
                  <c:v>9.6043829999999997E-2</c:v>
                </c:pt>
                <c:pt idx="55">
                  <c:v>9.4844910000000004E-2</c:v>
                </c:pt>
                <c:pt idx="56">
                  <c:v>9.3678590000000006E-2</c:v>
                </c:pt>
                <c:pt idx="57">
                  <c:v>9.2543420000000001E-2</c:v>
                </c:pt>
                <c:pt idx="58">
                  <c:v>9.1438080000000005E-2</c:v>
                </c:pt>
                <c:pt idx="59">
                  <c:v>9.0361280000000002E-2</c:v>
                </c:pt>
                <c:pt idx="60">
                  <c:v>8.9311849999999998E-2</c:v>
                </c:pt>
                <c:pt idx="61">
                  <c:v>8.8288649999999996E-2</c:v>
                </c:pt>
                <c:pt idx="62">
                  <c:v>8.7290629999999994E-2</c:v>
                </c:pt>
                <c:pt idx="63">
                  <c:v>8.6316779999999996E-2</c:v>
                </c:pt>
                <c:pt idx="64">
                  <c:v>8.5366170000000005E-2</c:v>
                </c:pt>
                <c:pt idx="65">
                  <c:v>8.4437890000000002E-2</c:v>
                </c:pt>
                <c:pt idx="66">
                  <c:v>8.3531110000000006E-2</c:v>
                </c:pt>
                <c:pt idx="67">
                  <c:v>8.2644999999999996E-2</c:v>
                </c:pt>
                <c:pt idx="68">
                  <c:v>8.1778829999999997E-2</c:v>
                </c:pt>
                <c:pt idx="69">
                  <c:v>8.093185E-2</c:v>
                </c:pt>
                <c:pt idx="70">
                  <c:v>8.0103380000000002E-2</c:v>
                </c:pt>
                <c:pt idx="71">
                  <c:v>7.9292769999999999E-2</c:v>
                </c:pt>
                <c:pt idx="72">
                  <c:v>7.8499399999999997E-2</c:v>
                </c:pt>
                <c:pt idx="73">
                  <c:v>7.7722680000000002E-2</c:v>
                </c:pt>
                <c:pt idx="74">
                  <c:v>7.6962030000000001E-2</c:v>
                </c:pt>
                <c:pt idx="75">
                  <c:v>7.6216930000000002E-2</c:v>
                </c:pt>
                <c:pt idx="76">
                  <c:v>7.5486869999999998E-2</c:v>
                </c:pt>
                <c:pt idx="77">
                  <c:v>7.4771340000000006E-2</c:v>
                </c:pt>
                <c:pt idx="78">
                  <c:v>7.4069889999999999E-2</c:v>
                </c:pt>
                <c:pt idx="79">
                  <c:v>7.3382069999999994E-2</c:v>
                </c:pt>
                <c:pt idx="80">
                  <c:v>7.2707450000000007E-2</c:v>
                </c:pt>
                <c:pt idx="81">
                  <c:v>7.2045620000000005E-2</c:v>
                </c:pt>
                <c:pt idx="82">
                  <c:v>7.1396189999999998E-2</c:v>
                </c:pt>
                <c:pt idx="83">
                  <c:v>7.0758779999999993E-2</c:v>
                </c:pt>
                <c:pt idx="84">
                  <c:v>7.0133050000000002E-2</c:v>
                </c:pt>
                <c:pt idx="85">
                  <c:v>6.9518629999999998E-2</c:v>
                </c:pt>
                <c:pt idx="86">
                  <c:v>6.8915210000000005E-2</c:v>
                </c:pt>
                <c:pt idx="87">
                  <c:v>6.8322460000000002E-2</c:v>
                </c:pt>
                <c:pt idx="88">
                  <c:v>6.7740079999999994E-2</c:v>
                </c:pt>
                <c:pt idx="89">
                  <c:v>6.7167779999999996E-2</c:v>
                </c:pt>
                <c:pt idx="90">
                  <c:v>6.6605280000000003E-2</c:v>
                </c:pt>
                <c:pt idx="91">
                  <c:v>6.6052299999999994E-2</c:v>
                </c:pt>
                <c:pt idx="92">
                  <c:v>6.5508590000000005E-2</c:v>
                </c:pt>
                <c:pt idx="93">
                  <c:v>6.4973900000000001E-2</c:v>
                </c:pt>
                <c:pt idx="94">
                  <c:v>6.4447980000000002E-2</c:v>
                </c:pt>
                <c:pt idx="95">
                  <c:v>6.3930609999999999E-2</c:v>
                </c:pt>
                <c:pt idx="96">
                  <c:v>6.3421549999999993E-2</c:v>
                </c:pt>
                <c:pt idx="97">
                  <c:v>6.2920599999999993E-2</c:v>
                </c:pt>
                <c:pt idx="98">
                  <c:v>6.2427549999999998E-2</c:v>
                </c:pt>
                <c:pt idx="99">
                  <c:v>6.1942200000000003E-2</c:v>
                </c:pt>
                <c:pt idx="100">
                  <c:v>6.1464350000000001E-2</c:v>
                </c:pt>
                <c:pt idx="101">
                  <c:v>6.0993810000000002E-2</c:v>
                </c:pt>
                <c:pt idx="102">
                  <c:v>6.053041E-2</c:v>
                </c:pt>
                <c:pt idx="103">
                  <c:v>6.0073969999999997E-2</c:v>
                </c:pt>
                <c:pt idx="104">
                  <c:v>5.9624330000000003E-2</c:v>
                </c:pt>
                <c:pt idx="105">
                  <c:v>5.9181320000000003E-2</c:v>
                </c:pt>
                <c:pt idx="106">
                  <c:v>5.8744780000000003E-2</c:v>
                </c:pt>
                <c:pt idx="107">
                  <c:v>5.8314570000000003E-2</c:v>
                </c:pt>
                <c:pt idx="108">
                  <c:v>5.7890530000000003E-2</c:v>
                </c:pt>
                <c:pt idx="109">
                  <c:v>5.7472519999999999E-2</c:v>
                </c:pt>
                <c:pt idx="110">
                  <c:v>5.7060409999999999E-2</c:v>
                </c:pt>
                <c:pt idx="111">
                  <c:v>5.6654059999999999E-2</c:v>
                </c:pt>
                <c:pt idx="112">
                  <c:v>5.6253339999999999E-2</c:v>
                </c:pt>
                <c:pt idx="113">
                  <c:v>5.5858129999999999E-2</c:v>
                </c:pt>
                <c:pt idx="114">
                  <c:v>5.5468299999999998E-2</c:v>
                </c:pt>
                <c:pt idx="115">
                  <c:v>5.5083739999999999E-2</c:v>
                </c:pt>
                <c:pt idx="116">
                  <c:v>5.4704339999999997E-2</c:v>
                </c:pt>
                <c:pt idx="117">
                  <c:v>5.4329969999999998E-2</c:v>
                </c:pt>
                <c:pt idx="118">
                  <c:v>5.3960540000000001E-2</c:v>
                </c:pt>
                <c:pt idx="119">
                  <c:v>5.3595940000000002E-2</c:v>
                </c:pt>
                <c:pt idx="120">
                  <c:v>5.3236079999999998E-2</c:v>
                </c:pt>
                <c:pt idx="121">
                  <c:v>5.2880839999999998E-2</c:v>
                </c:pt>
                <c:pt idx="122">
                  <c:v>5.2530130000000001E-2</c:v>
                </c:pt>
                <c:pt idx="123">
                  <c:v>5.218387E-2</c:v>
                </c:pt>
                <c:pt idx="124">
                  <c:v>5.1841959999999999E-2</c:v>
                </c:pt>
                <c:pt idx="125">
                  <c:v>5.1504319999999999E-2</c:v>
                </c:pt>
                <c:pt idx="126">
                  <c:v>5.1170859999999999E-2</c:v>
                </c:pt>
                <c:pt idx="127">
                  <c:v>5.0841490000000003E-2</c:v>
                </c:pt>
                <c:pt idx="128">
                  <c:v>5.0516140000000001E-2</c:v>
                </c:pt>
                <c:pt idx="129">
                  <c:v>5.0194719999999998E-2</c:v>
                </c:pt>
                <c:pt idx="130">
                  <c:v>4.9877169999999998E-2</c:v>
                </c:pt>
                <c:pt idx="131">
                  <c:v>4.9563410000000002E-2</c:v>
                </c:pt>
                <c:pt idx="132">
                  <c:v>4.9253360000000003E-2</c:v>
                </c:pt>
                <c:pt idx="133">
                  <c:v>4.8946950000000003E-2</c:v>
                </c:pt>
                <c:pt idx="134">
                  <c:v>4.8644119999999999E-2</c:v>
                </c:pt>
                <c:pt idx="135">
                  <c:v>4.83448E-2</c:v>
                </c:pt>
                <c:pt idx="136">
                  <c:v>4.8048929999999997E-2</c:v>
                </c:pt>
                <c:pt idx="137">
                  <c:v>4.7756439999999997E-2</c:v>
                </c:pt>
                <c:pt idx="138">
                  <c:v>4.7467259999999997E-2</c:v>
                </c:pt>
                <c:pt idx="139">
                  <c:v>4.7181349999999997E-2</c:v>
                </c:pt>
                <c:pt idx="140">
                  <c:v>4.6898629999999997E-2</c:v>
                </c:pt>
                <c:pt idx="141">
                  <c:v>4.6619059999999997E-2</c:v>
                </c:pt>
                <c:pt idx="142">
                  <c:v>4.6342580000000001E-2</c:v>
                </c:pt>
                <c:pt idx="143">
                  <c:v>4.606913E-2</c:v>
                </c:pt>
                <c:pt idx="144">
                  <c:v>4.5798659999999998E-2</c:v>
                </c:pt>
                <c:pt idx="145">
                  <c:v>4.553111E-2</c:v>
                </c:pt>
                <c:pt idx="146">
                  <c:v>4.526645E-2</c:v>
                </c:pt>
                <c:pt idx="147">
                  <c:v>4.500461E-2</c:v>
                </c:pt>
                <c:pt idx="148">
                  <c:v>4.4745559999999997E-2</c:v>
                </c:pt>
                <c:pt idx="149">
                  <c:v>4.4489239999999999E-2</c:v>
                </c:pt>
                <c:pt idx="150">
                  <c:v>4.42356E-2</c:v>
                </c:pt>
                <c:pt idx="151">
                  <c:v>4.398461E-2</c:v>
                </c:pt>
                <c:pt idx="152">
                  <c:v>4.3736209999999998E-2</c:v>
                </c:pt>
                <c:pt idx="153">
                  <c:v>4.349037E-2</c:v>
                </c:pt>
                <c:pt idx="154">
                  <c:v>4.3247050000000002E-2</c:v>
                </c:pt>
                <c:pt idx="155">
                  <c:v>4.300619E-2</c:v>
                </c:pt>
                <c:pt idx="156">
                  <c:v>4.2767769999999997E-2</c:v>
                </c:pt>
                <c:pt idx="157">
                  <c:v>4.253175E-2</c:v>
                </c:pt>
                <c:pt idx="158">
                  <c:v>4.2298080000000002E-2</c:v>
                </c:pt>
                <c:pt idx="159">
                  <c:v>4.2066729999999997E-2</c:v>
                </c:pt>
                <c:pt idx="160">
                  <c:v>4.1837659999999999E-2</c:v>
                </c:pt>
                <c:pt idx="161">
                  <c:v>4.1610830000000001E-2</c:v>
                </c:pt>
                <c:pt idx="162">
                  <c:v>4.1386220000000001E-2</c:v>
                </c:pt>
                <c:pt idx="163">
                  <c:v>4.1163779999999997E-2</c:v>
                </c:pt>
                <c:pt idx="164">
                  <c:v>4.0943479999999997E-2</c:v>
                </c:pt>
                <c:pt idx="165">
                  <c:v>4.0725299999999999E-2</c:v>
                </c:pt>
                <c:pt idx="166">
                  <c:v>4.050919E-2</c:v>
                </c:pt>
                <c:pt idx="167">
                  <c:v>4.029514E-2</c:v>
                </c:pt>
                <c:pt idx="168">
                  <c:v>4.0083090000000002E-2</c:v>
                </c:pt>
                <c:pt idx="169">
                  <c:v>3.9873029999999997E-2</c:v>
                </c:pt>
                <c:pt idx="170">
                  <c:v>3.9664930000000001E-2</c:v>
                </c:pt>
                <c:pt idx="171">
                  <c:v>3.9458760000000002E-2</c:v>
                </c:pt>
                <c:pt idx="172">
                  <c:v>3.9254490000000003E-2</c:v>
                </c:pt>
                <c:pt idx="173">
                  <c:v>3.9052080000000003E-2</c:v>
                </c:pt>
                <c:pt idx="174">
                  <c:v>3.885152E-2</c:v>
                </c:pt>
                <c:pt idx="175">
                  <c:v>3.8652779999999998E-2</c:v>
                </c:pt>
                <c:pt idx="176">
                  <c:v>3.8455830000000003E-2</c:v>
                </c:pt>
                <c:pt idx="177">
                  <c:v>3.826065E-2</c:v>
                </c:pt>
                <c:pt idx="178">
                  <c:v>3.8067209999999997E-2</c:v>
                </c:pt>
                <c:pt idx="179">
                  <c:v>3.7875480000000003E-2</c:v>
                </c:pt>
                <c:pt idx="180">
                  <c:v>3.7685450000000002E-2</c:v>
                </c:pt>
                <c:pt idx="181">
                  <c:v>3.7497080000000002E-2</c:v>
                </c:pt>
                <c:pt idx="182">
                  <c:v>3.7310360000000001E-2</c:v>
                </c:pt>
                <c:pt idx="183">
                  <c:v>3.712526E-2</c:v>
                </c:pt>
                <c:pt idx="184">
                  <c:v>3.6941759999999997E-2</c:v>
                </c:pt>
                <c:pt idx="185">
                  <c:v>3.6759840000000002E-2</c:v>
                </c:pt>
                <c:pt idx="186">
                  <c:v>3.6579479999999998E-2</c:v>
                </c:pt>
                <c:pt idx="187">
                  <c:v>3.640065E-2</c:v>
                </c:pt>
                <c:pt idx="188">
                  <c:v>3.622334E-2</c:v>
                </c:pt>
                <c:pt idx="189">
                  <c:v>3.6047530000000001E-2</c:v>
                </c:pt>
                <c:pt idx="190">
                  <c:v>3.5873189999999999E-2</c:v>
                </c:pt>
                <c:pt idx="191">
                  <c:v>3.5700299999999997E-2</c:v>
                </c:pt>
                <c:pt idx="192">
                  <c:v>3.5528850000000001E-2</c:v>
                </c:pt>
                <c:pt idx="193">
                  <c:v>3.5358819999999999E-2</c:v>
                </c:pt>
                <c:pt idx="194">
                  <c:v>3.5190180000000001E-2</c:v>
                </c:pt>
                <c:pt idx="195">
                  <c:v>3.5022930000000001E-2</c:v>
                </c:pt>
                <c:pt idx="196">
                  <c:v>3.4857039999999999E-2</c:v>
                </c:pt>
                <c:pt idx="197">
                  <c:v>3.4692500000000001E-2</c:v>
                </c:pt>
                <c:pt idx="198">
                  <c:v>3.4529280000000002E-2</c:v>
                </c:pt>
                <c:pt idx="199">
                  <c:v>3.4367380000000003E-2</c:v>
                </c:pt>
                <c:pt idx="200">
                  <c:v>3.4206769999999997E-2</c:v>
                </c:pt>
                <c:pt idx="201">
                  <c:v>3.4047429999999997E-2</c:v>
                </c:pt>
                <c:pt idx="202">
                  <c:v>3.388936E-2</c:v>
                </c:pt>
                <c:pt idx="203">
                  <c:v>3.3732539999999998E-2</c:v>
                </c:pt>
                <c:pt idx="204">
                  <c:v>3.3576950000000001E-2</c:v>
                </c:pt>
                <c:pt idx="205">
                  <c:v>3.3422569999999999E-2</c:v>
                </c:pt>
                <c:pt idx="206">
                  <c:v>3.3269399999999998E-2</c:v>
                </c:pt>
                <c:pt idx="207">
                  <c:v>3.311741E-2</c:v>
                </c:pt>
                <c:pt idx="208">
                  <c:v>3.2966589999999997E-2</c:v>
                </c:pt>
                <c:pt idx="209">
                  <c:v>3.2816930000000001E-2</c:v>
                </c:pt>
                <c:pt idx="210">
                  <c:v>3.2668410000000002E-2</c:v>
                </c:pt>
                <c:pt idx="211">
                  <c:v>3.2521029999999999E-2</c:v>
                </c:pt>
                <c:pt idx="212">
                  <c:v>3.2374760000000002E-2</c:v>
                </c:pt>
                <c:pt idx="213">
                  <c:v>3.2229590000000002E-2</c:v>
                </c:pt>
                <c:pt idx="214">
                  <c:v>3.2085509999999998E-2</c:v>
                </c:pt>
                <c:pt idx="215">
                  <c:v>3.194251E-2</c:v>
                </c:pt>
                <c:pt idx="216">
                  <c:v>3.180057E-2</c:v>
                </c:pt>
                <c:pt idx="217">
                  <c:v>3.1659689999999997E-2</c:v>
                </c:pt>
                <c:pt idx="218">
                  <c:v>3.151984E-2</c:v>
                </c:pt>
                <c:pt idx="219">
                  <c:v>3.1381020000000003E-2</c:v>
                </c:pt>
                <c:pt idx="220">
                  <c:v>3.1243219999999999E-2</c:v>
                </c:pt>
                <c:pt idx="221">
                  <c:v>3.1106419999999999E-2</c:v>
                </c:pt>
                <c:pt idx="222">
                  <c:v>3.0970620000000001E-2</c:v>
                </c:pt>
                <c:pt idx="223">
                  <c:v>3.0835789999999998E-2</c:v>
                </c:pt>
                <c:pt idx="224">
                  <c:v>3.070194E-2</c:v>
                </c:pt>
                <c:pt idx="225">
                  <c:v>3.0569039999999999E-2</c:v>
                </c:pt>
                <c:pt idx="226">
                  <c:v>3.0437100000000002E-2</c:v>
                </c:pt>
                <c:pt idx="227">
                  <c:v>3.0306090000000001E-2</c:v>
                </c:pt>
                <c:pt idx="228">
                  <c:v>3.0176000000000001E-2</c:v>
                </c:pt>
                <c:pt idx="229">
                  <c:v>3.0046839999999998E-2</c:v>
                </c:pt>
                <c:pt idx="230">
                  <c:v>2.991858E-2</c:v>
                </c:pt>
                <c:pt idx="231">
                  <c:v>2.979122E-2</c:v>
                </c:pt>
                <c:pt idx="232">
                  <c:v>2.9664739999999998E-2</c:v>
                </c:pt>
                <c:pt idx="233">
                  <c:v>2.953915E-2</c:v>
                </c:pt>
                <c:pt idx="234">
                  <c:v>2.941442E-2</c:v>
                </c:pt>
                <c:pt idx="235">
                  <c:v>2.929054E-2</c:v>
                </c:pt>
                <c:pt idx="236">
                  <c:v>2.9167519999999999E-2</c:v>
                </c:pt>
                <c:pt idx="237">
                  <c:v>2.9045339999999999E-2</c:v>
                </c:pt>
                <c:pt idx="238">
                  <c:v>2.892399E-2</c:v>
                </c:pt>
                <c:pt idx="239">
                  <c:v>2.8803459999999999E-2</c:v>
                </c:pt>
                <c:pt idx="240">
                  <c:v>2.8683739999999999E-2</c:v>
                </c:pt>
                <c:pt idx="241">
                  <c:v>2.8564829999999999E-2</c:v>
                </c:pt>
                <c:pt idx="242">
                  <c:v>2.844671E-2</c:v>
                </c:pt>
                <c:pt idx="243">
                  <c:v>2.8329389999999999E-2</c:v>
                </c:pt>
                <c:pt idx="244">
                  <c:v>2.8212839999999999E-2</c:v>
                </c:pt>
                <c:pt idx="245">
                  <c:v>2.809706E-2</c:v>
                </c:pt>
                <c:pt idx="246">
                  <c:v>2.7982050000000001E-2</c:v>
                </c:pt>
                <c:pt idx="247">
                  <c:v>2.786779E-2</c:v>
                </c:pt>
                <c:pt idx="248">
                  <c:v>2.7754279999999999E-2</c:v>
                </c:pt>
                <c:pt idx="249">
                  <c:v>2.7641519999999999E-2</c:v>
                </c:pt>
                <c:pt idx="250">
                  <c:v>2.7529479999999999E-2</c:v>
                </c:pt>
                <c:pt idx="251">
                  <c:v>2.7418169999999999E-2</c:v>
                </c:pt>
                <c:pt idx="252">
                  <c:v>2.7307580000000001E-2</c:v>
                </c:pt>
                <c:pt idx="253">
                  <c:v>2.719769E-2</c:v>
                </c:pt>
                <c:pt idx="254">
                  <c:v>2.708851E-2</c:v>
                </c:pt>
                <c:pt idx="255">
                  <c:v>2.6980029999999999E-2</c:v>
                </c:pt>
                <c:pt idx="256">
                  <c:v>2.6872239999999999E-2</c:v>
                </c:pt>
                <c:pt idx="257">
                  <c:v>2.6765130000000002E-2</c:v>
                </c:pt>
                <c:pt idx="258">
                  <c:v>2.6658689999999999E-2</c:v>
                </c:pt>
                <c:pt idx="259">
                  <c:v>2.6552929999999999E-2</c:v>
                </c:pt>
                <c:pt idx="260">
                  <c:v>2.6447829999999999E-2</c:v>
                </c:pt>
                <c:pt idx="261">
                  <c:v>2.634338E-2</c:v>
                </c:pt>
                <c:pt idx="262">
                  <c:v>2.6239579999999998E-2</c:v>
                </c:pt>
                <c:pt idx="263">
                  <c:v>2.6136429999999999E-2</c:v>
                </c:pt>
                <c:pt idx="264">
                  <c:v>2.603391E-2</c:v>
                </c:pt>
                <c:pt idx="265">
                  <c:v>2.5932029999999998E-2</c:v>
                </c:pt>
                <c:pt idx="266">
                  <c:v>2.5830769999999999E-2</c:v>
                </c:pt>
                <c:pt idx="267">
                  <c:v>2.5730119999999999E-2</c:v>
                </c:pt>
                <c:pt idx="268">
                  <c:v>2.5630099999999999E-2</c:v>
                </c:pt>
                <c:pt idx="269">
                  <c:v>2.553068E-2</c:v>
                </c:pt>
                <c:pt idx="270">
                  <c:v>2.5431860000000001E-2</c:v>
                </c:pt>
                <c:pt idx="271">
                  <c:v>2.5333629999999999E-2</c:v>
                </c:pt>
                <c:pt idx="272">
                  <c:v>2.5236000000000001E-2</c:v>
                </c:pt>
                <c:pt idx="273">
                  <c:v>2.513895E-2</c:v>
                </c:pt>
                <c:pt idx="274">
                  <c:v>2.5042479999999999E-2</c:v>
                </c:pt>
                <c:pt idx="275">
                  <c:v>2.4946579999999999E-2</c:v>
                </c:pt>
                <c:pt idx="276">
                  <c:v>2.4851249999999998E-2</c:v>
                </c:pt>
                <c:pt idx="277">
                  <c:v>2.4756489999999999E-2</c:v>
                </c:pt>
                <c:pt idx="278">
                  <c:v>2.4662280000000002E-2</c:v>
                </c:pt>
                <c:pt idx="279">
                  <c:v>2.4568630000000001E-2</c:v>
                </c:pt>
                <c:pt idx="280">
                  <c:v>2.4475520000000001E-2</c:v>
                </c:pt>
                <c:pt idx="281">
                  <c:v>2.4382959999999999E-2</c:v>
                </c:pt>
                <c:pt idx="282">
                  <c:v>2.4290929999999999E-2</c:v>
                </c:pt>
                <c:pt idx="283">
                  <c:v>2.4199439999999999E-2</c:v>
                </c:pt>
                <c:pt idx="284">
                  <c:v>2.410847E-2</c:v>
                </c:pt>
                <c:pt idx="285">
                  <c:v>2.4018029999999999E-2</c:v>
                </c:pt>
                <c:pt idx="286">
                  <c:v>2.3928109999999999E-2</c:v>
                </c:pt>
                <c:pt idx="287">
                  <c:v>2.3838700000000001E-2</c:v>
                </c:pt>
                <c:pt idx="288">
                  <c:v>2.3749800000000001E-2</c:v>
                </c:pt>
                <c:pt idx="289">
                  <c:v>2.3661410000000001E-2</c:v>
                </c:pt>
                <c:pt idx="290">
                  <c:v>2.3573509999999999E-2</c:v>
                </c:pt>
                <c:pt idx="291">
                  <c:v>2.3486110000000001E-2</c:v>
                </c:pt>
                <c:pt idx="292">
                  <c:v>2.339921E-2</c:v>
                </c:pt>
                <c:pt idx="293">
                  <c:v>2.331279E-2</c:v>
                </c:pt>
                <c:pt idx="294">
                  <c:v>2.322685E-2</c:v>
                </c:pt>
                <c:pt idx="295">
                  <c:v>2.3141399999999999E-2</c:v>
                </c:pt>
                <c:pt idx="296">
                  <c:v>2.3056409999999999E-2</c:v>
                </c:pt>
                <c:pt idx="297">
                  <c:v>2.29719E-2</c:v>
                </c:pt>
                <c:pt idx="298">
                  <c:v>2.2887859999999999E-2</c:v>
                </c:pt>
                <c:pt idx="299">
                  <c:v>2.2804270000000001E-2</c:v>
                </c:pt>
                <c:pt idx="300">
                  <c:v>2.2721149999999999E-2</c:v>
                </c:pt>
                <c:pt idx="301">
                  <c:v>2.2638479999999999E-2</c:v>
                </c:pt>
                <c:pt idx="302">
                  <c:v>2.2556260000000002E-2</c:v>
                </c:pt>
                <c:pt idx="303">
                  <c:v>2.247449E-2</c:v>
                </c:pt>
                <c:pt idx="304">
                  <c:v>2.2393159999999999E-2</c:v>
                </c:pt>
                <c:pt idx="305">
                  <c:v>2.2312269999999999E-2</c:v>
                </c:pt>
                <c:pt idx="306">
                  <c:v>2.2231819999999999E-2</c:v>
                </c:pt>
                <c:pt idx="307">
                  <c:v>2.2151799999999999E-2</c:v>
                </c:pt>
                <c:pt idx="308">
                  <c:v>2.20722E-2</c:v>
                </c:pt>
                <c:pt idx="309">
                  <c:v>2.1993039999999998E-2</c:v>
                </c:pt>
                <c:pt idx="310">
                  <c:v>2.1914289999999999E-2</c:v>
                </c:pt>
                <c:pt idx="311">
                  <c:v>2.1835960000000001E-2</c:v>
                </c:pt>
                <c:pt idx="312">
                  <c:v>2.1758050000000001E-2</c:v>
                </c:pt>
                <c:pt idx="313">
                  <c:v>2.1680540000000002E-2</c:v>
                </c:pt>
                <c:pt idx="314">
                  <c:v>2.160345E-2</c:v>
                </c:pt>
                <c:pt idx="315">
                  <c:v>2.1526750000000001E-2</c:v>
                </c:pt>
                <c:pt idx="316">
                  <c:v>2.1450460000000001E-2</c:v>
                </c:pt>
                <c:pt idx="317">
                  <c:v>2.1374569999999999E-2</c:v>
                </c:pt>
                <c:pt idx="318">
                  <c:v>2.129907E-2</c:v>
                </c:pt>
                <c:pt idx="319">
                  <c:v>2.122396E-2</c:v>
                </c:pt>
                <c:pt idx="320">
                  <c:v>2.114924E-2</c:v>
                </c:pt>
                <c:pt idx="321">
                  <c:v>2.1074909999999999E-2</c:v>
                </c:pt>
                <c:pt idx="322">
                  <c:v>2.1000959999999999E-2</c:v>
                </c:pt>
                <c:pt idx="323">
                  <c:v>2.0927379999999999E-2</c:v>
                </c:pt>
                <c:pt idx="324">
                  <c:v>2.0854190000000002E-2</c:v>
                </c:pt>
                <c:pt idx="325">
                  <c:v>2.0781359999999999E-2</c:v>
                </c:pt>
                <c:pt idx="326">
                  <c:v>2.0708910000000001E-2</c:v>
                </c:pt>
                <c:pt idx="327">
                  <c:v>2.063682E-2</c:v>
                </c:pt>
                <c:pt idx="328">
                  <c:v>2.0565099999999999E-2</c:v>
                </c:pt>
                <c:pt idx="329">
                  <c:v>2.0493730000000002E-2</c:v>
                </c:pt>
                <c:pt idx="330">
                  <c:v>2.042273E-2</c:v>
                </c:pt>
                <c:pt idx="331">
                  <c:v>2.0352080000000002E-2</c:v>
                </c:pt>
                <c:pt idx="332">
                  <c:v>2.0281790000000001E-2</c:v>
                </c:pt>
                <c:pt idx="333">
                  <c:v>2.0211839999999998E-2</c:v>
                </c:pt>
                <c:pt idx="334">
                  <c:v>2.0142239999999999E-2</c:v>
                </c:pt>
                <c:pt idx="335">
                  <c:v>2.0072989999999999E-2</c:v>
                </c:pt>
                <c:pt idx="336">
                  <c:v>2.000408E-2</c:v>
                </c:pt>
                <c:pt idx="337">
                  <c:v>1.993551E-2</c:v>
                </c:pt>
                <c:pt idx="338">
                  <c:v>1.9867269999999999E-2</c:v>
                </c:pt>
                <c:pt idx="339">
                  <c:v>1.979937E-2</c:v>
                </c:pt>
                <c:pt idx="340">
                  <c:v>1.9731809999999999E-2</c:v>
                </c:pt>
                <c:pt idx="341">
                  <c:v>1.9664569999999999E-2</c:v>
                </c:pt>
                <c:pt idx="342">
                  <c:v>1.9597650000000001E-2</c:v>
                </c:pt>
                <c:pt idx="343">
                  <c:v>1.9531070000000001E-2</c:v>
                </c:pt>
                <c:pt idx="344">
                  <c:v>1.9464800000000001E-2</c:v>
                </c:pt>
                <c:pt idx="345">
                  <c:v>1.9398849999999999E-2</c:v>
                </c:pt>
                <c:pt idx="346">
                  <c:v>1.9333220000000002E-2</c:v>
                </c:pt>
                <c:pt idx="347">
                  <c:v>1.9267909999999999E-2</c:v>
                </c:pt>
                <c:pt idx="348">
                  <c:v>1.920291E-2</c:v>
                </c:pt>
                <c:pt idx="349">
                  <c:v>1.9138209999999999E-2</c:v>
                </c:pt>
                <c:pt idx="350">
                  <c:v>1.907383E-2</c:v>
                </c:pt>
                <c:pt idx="351">
                  <c:v>1.9009749999999999E-2</c:v>
                </c:pt>
                <c:pt idx="352">
                  <c:v>1.8945980000000001E-2</c:v>
                </c:pt>
                <c:pt idx="353">
                  <c:v>1.88825E-2</c:v>
                </c:pt>
                <c:pt idx="354">
                  <c:v>1.881932E-2</c:v>
                </c:pt>
                <c:pt idx="355">
                  <c:v>1.8756450000000001E-2</c:v>
                </c:pt>
                <c:pt idx="356">
                  <c:v>1.869386E-2</c:v>
                </c:pt>
                <c:pt idx="357">
                  <c:v>1.863157E-2</c:v>
                </c:pt>
                <c:pt idx="358">
                  <c:v>1.8569570000000001E-2</c:v>
                </c:pt>
                <c:pt idx="359">
                  <c:v>1.8507849999999999E-2</c:v>
                </c:pt>
                <c:pt idx="360">
                  <c:v>1.844643E-2</c:v>
                </c:pt>
                <c:pt idx="361">
                  <c:v>1.838528E-2</c:v>
                </c:pt>
                <c:pt idx="362">
                  <c:v>1.8324420000000001E-2</c:v>
                </c:pt>
                <c:pt idx="363">
                  <c:v>1.826384E-2</c:v>
                </c:pt>
                <c:pt idx="364">
                  <c:v>1.8203540000000001E-2</c:v>
                </c:pt>
                <c:pt idx="365">
                  <c:v>1.8143510000000002E-2</c:v>
                </c:pt>
                <c:pt idx="366">
                  <c:v>1.8083760000000001E-2</c:v>
                </c:pt>
                <c:pt idx="367">
                  <c:v>1.802428E-2</c:v>
                </c:pt>
                <c:pt idx="368">
                  <c:v>1.796507E-2</c:v>
                </c:pt>
                <c:pt idx="369">
                  <c:v>1.7906129999999999E-2</c:v>
                </c:pt>
                <c:pt idx="370">
                  <c:v>1.7847450000000001E-2</c:v>
                </c:pt>
                <c:pt idx="371">
                  <c:v>1.7789039999999999E-2</c:v>
                </c:pt>
                <c:pt idx="372">
                  <c:v>1.7730889999999999E-2</c:v>
                </c:pt>
                <c:pt idx="373">
                  <c:v>1.7673009999999999E-2</c:v>
                </c:pt>
                <c:pt idx="374">
                  <c:v>1.761538E-2</c:v>
                </c:pt>
                <c:pt idx="375">
                  <c:v>1.7558009999999999E-2</c:v>
                </c:pt>
                <c:pt idx="376">
                  <c:v>1.75009E-2</c:v>
                </c:pt>
                <c:pt idx="377">
                  <c:v>1.7444040000000001E-2</c:v>
                </c:pt>
                <c:pt idx="378">
                  <c:v>1.7387429999999999E-2</c:v>
                </c:pt>
                <c:pt idx="379">
                  <c:v>1.7331070000000001E-2</c:v>
                </c:pt>
                <c:pt idx="380">
                  <c:v>1.7274959999999999E-2</c:v>
                </c:pt>
                <c:pt idx="381">
                  <c:v>1.7219100000000001E-2</c:v>
                </c:pt>
                <c:pt idx="382">
                  <c:v>1.7163479999999998E-2</c:v>
                </c:pt>
                <c:pt idx="383">
                  <c:v>1.7108109999999999E-2</c:v>
                </c:pt>
                <c:pt idx="384">
                  <c:v>1.7052979999999999E-2</c:v>
                </c:pt>
                <c:pt idx="385">
                  <c:v>1.699809E-2</c:v>
                </c:pt>
                <c:pt idx="386">
                  <c:v>1.6943440000000001E-2</c:v>
                </c:pt>
                <c:pt idx="387">
                  <c:v>1.6889029999999999E-2</c:v>
                </c:pt>
                <c:pt idx="388">
                  <c:v>1.6834849999999998E-2</c:v>
                </c:pt>
                <c:pt idx="389">
                  <c:v>1.678091E-2</c:v>
                </c:pt>
                <c:pt idx="390">
                  <c:v>1.6727200000000001E-2</c:v>
                </c:pt>
                <c:pt idx="391">
                  <c:v>1.667372E-2</c:v>
                </c:pt>
                <c:pt idx="392">
                  <c:v>1.6620469999999998E-2</c:v>
                </c:pt>
                <c:pt idx="393">
                  <c:v>1.6567439999999999E-2</c:v>
                </c:pt>
                <c:pt idx="394">
                  <c:v>1.6514649999999999E-2</c:v>
                </c:pt>
                <c:pt idx="395">
                  <c:v>1.646208E-2</c:v>
                </c:pt>
                <c:pt idx="396">
                  <c:v>1.6409730000000001E-2</c:v>
                </c:pt>
                <c:pt idx="397">
                  <c:v>1.6357610000000002E-2</c:v>
                </c:pt>
                <c:pt idx="398">
                  <c:v>1.6305699999999999E-2</c:v>
                </c:pt>
                <c:pt idx="399">
                  <c:v>1.6254020000000001E-2</c:v>
                </c:pt>
                <c:pt idx="400">
                  <c:v>1.620255E-2</c:v>
                </c:pt>
                <c:pt idx="401">
                  <c:v>1.61513E-2</c:v>
                </c:pt>
                <c:pt idx="402">
                  <c:v>1.610027E-2</c:v>
                </c:pt>
                <c:pt idx="403">
                  <c:v>1.604945E-2</c:v>
                </c:pt>
                <c:pt idx="404">
                  <c:v>1.599884E-2</c:v>
                </c:pt>
                <c:pt idx="405">
                  <c:v>1.5948440000000001E-2</c:v>
                </c:pt>
                <c:pt idx="406">
                  <c:v>1.5898249999999999E-2</c:v>
                </c:pt>
                <c:pt idx="407">
                  <c:v>1.5848279999999999E-2</c:v>
                </c:pt>
                <c:pt idx="408">
                  <c:v>1.57985E-2</c:v>
                </c:pt>
                <c:pt idx="409">
                  <c:v>1.5748939999999999E-2</c:v>
                </c:pt>
                <c:pt idx="410">
                  <c:v>1.5699569999999999E-2</c:v>
                </c:pt>
                <c:pt idx="411">
                  <c:v>1.5650420000000002E-2</c:v>
                </c:pt>
                <c:pt idx="412">
                  <c:v>1.5601459999999999E-2</c:v>
                </c:pt>
                <c:pt idx="413">
                  <c:v>1.5552699999999999E-2</c:v>
                </c:pt>
                <c:pt idx="414">
                  <c:v>1.550415E-2</c:v>
                </c:pt>
                <c:pt idx="415">
                  <c:v>1.5455790000000001E-2</c:v>
                </c:pt>
                <c:pt idx="416">
                  <c:v>1.540763E-2</c:v>
                </c:pt>
                <c:pt idx="417">
                  <c:v>1.5359660000000001E-2</c:v>
                </c:pt>
                <c:pt idx="418">
                  <c:v>1.531189E-2</c:v>
                </c:pt>
                <c:pt idx="419">
                  <c:v>1.526431E-2</c:v>
                </c:pt>
                <c:pt idx="420">
                  <c:v>1.521693E-2</c:v>
                </c:pt>
                <c:pt idx="421">
                  <c:v>1.5169729999999999E-2</c:v>
                </c:pt>
                <c:pt idx="422">
                  <c:v>1.5122729999999999E-2</c:v>
                </c:pt>
                <c:pt idx="423">
                  <c:v>1.507591E-2</c:v>
                </c:pt>
                <c:pt idx="424">
                  <c:v>1.5029290000000001E-2</c:v>
                </c:pt>
                <c:pt idx="425">
                  <c:v>1.4982850000000001E-2</c:v>
                </c:pt>
                <c:pt idx="426">
                  <c:v>1.493659E-2</c:v>
                </c:pt>
                <c:pt idx="427">
                  <c:v>1.4890520000000001E-2</c:v>
                </c:pt>
                <c:pt idx="428">
                  <c:v>1.4844629999999999E-2</c:v>
                </c:pt>
                <c:pt idx="429">
                  <c:v>1.479892E-2</c:v>
                </c:pt>
                <c:pt idx="430">
                  <c:v>1.47534E-2</c:v>
                </c:pt>
                <c:pt idx="431">
                  <c:v>1.470805E-2</c:v>
                </c:pt>
                <c:pt idx="432">
                  <c:v>1.466288E-2</c:v>
                </c:pt>
                <c:pt idx="433">
                  <c:v>1.461789E-2</c:v>
                </c:pt>
                <c:pt idx="434">
                  <c:v>1.457308E-2</c:v>
                </c:pt>
                <c:pt idx="435">
                  <c:v>1.452844E-2</c:v>
                </c:pt>
                <c:pt idx="436">
                  <c:v>1.448398E-2</c:v>
                </c:pt>
                <c:pt idx="437">
                  <c:v>1.443969E-2</c:v>
                </c:pt>
                <c:pt idx="438">
                  <c:v>1.439558E-2</c:v>
                </c:pt>
                <c:pt idx="439">
                  <c:v>1.4351630000000001E-2</c:v>
                </c:pt>
                <c:pt idx="440">
                  <c:v>1.430786E-2</c:v>
                </c:pt>
                <c:pt idx="441">
                  <c:v>1.4264260000000001E-2</c:v>
                </c:pt>
                <c:pt idx="442">
                  <c:v>1.422082E-2</c:v>
                </c:pt>
                <c:pt idx="443">
                  <c:v>1.4177550000000001E-2</c:v>
                </c:pt>
                <c:pt idx="444">
                  <c:v>1.413445E-2</c:v>
                </c:pt>
                <c:pt idx="445">
                  <c:v>1.409152E-2</c:v>
                </c:pt>
                <c:pt idx="446">
                  <c:v>1.404875E-2</c:v>
                </c:pt>
                <c:pt idx="447">
                  <c:v>1.400614E-2</c:v>
                </c:pt>
                <c:pt idx="448">
                  <c:v>1.3963700000000001E-2</c:v>
                </c:pt>
                <c:pt idx="449">
                  <c:v>1.392142E-2</c:v>
                </c:pt>
                <c:pt idx="450">
                  <c:v>1.3879300000000001E-2</c:v>
                </c:pt>
                <c:pt idx="451">
                  <c:v>1.383734E-2</c:v>
                </c:pt>
                <c:pt idx="452">
                  <c:v>1.379554E-2</c:v>
                </c:pt>
                <c:pt idx="453">
                  <c:v>1.375389E-2</c:v>
                </c:pt>
                <c:pt idx="454">
                  <c:v>1.371241E-2</c:v>
                </c:pt>
                <c:pt idx="455">
                  <c:v>1.367108E-2</c:v>
                </c:pt>
                <c:pt idx="456">
                  <c:v>1.362991E-2</c:v>
                </c:pt>
                <c:pt idx="457">
                  <c:v>1.3588889999999999E-2</c:v>
                </c:pt>
                <c:pt idx="458">
                  <c:v>1.3548030000000001E-2</c:v>
                </c:pt>
                <c:pt idx="459">
                  <c:v>1.350732E-2</c:v>
                </c:pt>
                <c:pt idx="460">
                  <c:v>1.3466759999999999E-2</c:v>
                </c:pt>
                <c:pt idx="461">
                  <c:v>1.342635E-2</c:v>
                </c:pt>
                <c:pt idx="462">
                  <c:v>1.33861E-2</c:v>
                </c:pt>
                <c:pt idx="463">
                  <c:v>1.334599E-2</c:v>
                </c:pt>
                <c:pt idx="464">
                  <c:v>1.330604E-2</c:v>
                </c:pt>
                <c:pt idx="465">
                  <c:v>1.326623E-2</c:v>
                </c:pt>
                <c:pt idx="466">
                  <c:v>1.322657E-2</c:v>
                </c:pt>
                <c:pt idx="467">
                  <c:v>1.3187050000000001E-2</c:v>
                </c:pt>
                <c:pt idx="468">
                  <c:v>1.314769E-2</c:v>
                </c:pt>
                <c:pt idx="469">
                  <c:v>1.3108460000000001E-2</c:v>
                </c:pt>
                <c:pt idx="470">
                  <c:v>1.306938E-2</c:v>
                </c:pt>
                <c:pt idx="471">
                  <c:v>1.3030450000000001E-2</c:v>
                </c:pt>
                <c:pt idx="472">
                  <c:v>1.299166E-2</c:v>
                </c:pt>
                <c:pt idx="473">
                  <c:v>1.2952999999999999E-2</c:v>
                </c:pt>
                <c:pt idx="474">
                  <c:v>1.2914500000000001E-2</c:v>
                </c:pt>
                <c:pt idx="475">
                  <c:v>1.287613E-2</c:v>
                </c:pt>
                <c:pt idx="476">
                  <c:v>1.2837899999999999E-2</c:v>
                </c:pt>
                <c:pt idx="477">
                  <c:v>1.279981E-2</c:v>
                </c:pt>
                <c:pt idx="478">
                  <c:v>1.276185E-2</c:v>
                </c:pt>
                <c:pt idx="479">
                  <c:v>1.2724040000000001E-2</c:v>
                </c:pt>
                <c:pt idx="480">
                  <c:v>1.2686360000000001E-2</c:v>
                </c:pt>
                <c:pt idx="481">
                  <c:v>1.264882E-2</c:v>
                </c:pt>
                <c:pt idx="482">
                  <c:v>1.261142E-2</c:v>
                </c:pt>
                <c:pt idx="483">
                  <c:v>1.2574139999999999E-2</c:v>
                </c:pt>
                <c:pt idx="484">
                  <c:v>1.2537009999999999E-2</c:v>
                </c:pt>
                <c:pt idx="485">
                  <c:v>1.2500000000000001E-2</c:v>
                </c:pt>
                <c:pt idx="486">
                  <c:v>1.2463129999999999E-2</c:v>
                </c:pt>
                <c:pt idx="487">
                  <c:v>1.2426390000000001E-2</c:v>
                </c:pt>
                <c:pt idx="488">
                  <c:v>1.238978E-2</c:v>
                </c:pt>
                <c:pt idx="489">
                  <c:v>1.2353309999999999E-2</c:v>
                </c:pt>
                <c:pt idx="490">
                  <c:v>1.231696E-2</c:v>
                </c:pt>
                <c:pt idx="491">
                  <c:v>1.228074E-2</c:v>
                </c:pt>
                <c:pt idx="492">
                  <c:v>1.2244649999999999E-2</c:v>
                </c:pt>
                <c:pt idx="493">
                  <c:v>1.2208689999999999E-2</c:v>
                </c:pt>
                <c:pt idx="494">
                  <c:v>1.2172850000000001E-2</c:v>
                </c:pt>
                <c:pt idx="495">
                  <c:v>1.2137149999999999E-2</c:v>
                </c:pt>
                <c:pt idx="496">
                  <c:v>1.2101560000000001E-2</c:v>
                </c:pt>
                <c:pt idx="497">
                  <c:v>1.206611E-2</c:v>
                </c:pt>
                <c:pt idx="498">
                  <c:v>1.203077E-2</c:v>
                </c:pt>
                <c:pt idx="499">
                  <c:v>1.1995570000000001E-2</c:v>
                </c:pt>
                <c:pt idx="500">
                  <c:v>1.1960480000000001E-2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DEB-5E42-B192-327FA5DA8780}"/>
            </c:ext>
          </c:extLst>
        </c:ser>
        <c:ser>
          <c:idx val="2"/>
          <c:order val="2"/>
          <c:tx>
            <c:strRef>
              <c:f>'60 (7point)'!$I$1</c:f>
              <c:strCache>
                <c:ptCount val="1"/>
                <c:pt idx="0">
                  <c:v>Gradient Descent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'60 (7point)'!$F$2:$F$502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(7point)'!$I$2:$I$502</c:f>
              <c:numCache>
                <c:formatCode>0.00E+00</c:formatCode>
                <c:ptCount val="501"/>
                <c:pt idx="0">
                  <c:v>1</c:v>
                </c:pt>
                <c:pt idx="1">
                  <c:v>0.54510910000000001</c:v>
                </c:pt>
                <c:pt idx="2">
                  <c:v>0.53726569999999996</c:v>
                </c:pt>
                <c:pt idx="3">
                  <c:v>0.47537869999999999</c:v>
                </c:pt>
                <c:pt idx="4">
                  <c:v>0.41356720000000002</c:v>
                </c:pt>
                <c:pt idx="5">
                  <c:v>0.37520809999999999</c:v>
                </c:pt>
                <c:pt idx="6">
                  <c:v>0.35632390000000003</c:v>
                </c:pt>
                <c:pt idx="7">
                  <c:v>0.34355170000000002</c:v>
                </c:pt>
                <c:pt idx="8">
                  <c:v>0.33113490000000001</c:v>
                </c:pt>
                <c:pt idx="9">
                  <c:v>0.32130900000000001</c:v>
                </c:pt>
                <c:pt idx="10">
                  <c:v>0.3109286</c:v>
                </c:pt>
                <c:pt idx="11">
                  <c:v>0.30297990000000002</c:v>
                </c:pt>
                <c:pt idx="12">
                  <c:v>0.29404560000000002</c:v>
                </c:pt>
                <c:pt idx="13">
                  <c:v>0.28752689999999997</c:v>
                </c:pt>
                <c:pt idx="14">
                  <c:v>0.2796612</c:v>
                </c:pt>
                <c:pt idx="15">
                  <c:v>0.27418579999999998</c:v>
                </c:pt>
                <c:pt idx="16">
                  <c:v>0.2671811</c:v>
                </c:pt>
                <c:pt idx="17">
                  <c:v>0.26252589999999998</c:v>
                </c:pt>
                <c:pt idx="18">
                  <c:v>0.25617760000000001</c:v>
                </c:pt>
                <c:pt idx="19">
                  <c:v>0.25219380000000002</c:v>
                </c:pt>
                <c:pt idx="20">
                  <c:v>0.2463998</c:v>
                </c:pt>
                <c:pt idx="21">
                  <c:v>0.24296329999999999</c:v>
                </c:pt>
                <c:pt idx="22">
                  <c:v>0.23761360000000001</c:v>
                </c:pt>
                <c:pt idx="23">
                  <c:v>0.23464189999999999</c:v>
                </c:pt>
                <c:pt idx="24">
                  <c:v>0.22966610000000001</c:v>
                </c:pt>
                <c:pt idx="25">
                  <c:v>0.2270711</c:v>
                </c:pt>
                <c:pt idx="26">
                  <c:v>0.22243470000000001</c:v>
                </c:pt>
                <c:pt idx="27">
                  <c:v>0.22017139999999999</c:v>
                </c:pt>
                <c:pt idx="28">
                  <c:v>0.21580160000000001</c:v>
                </c:pt>
                <c:pt idx="29">
                  <c:v>0.21382280000000001</c:v>
                </c:pt>
                <c:pt idx="30">
                  <c:v>0.20970249999999999</c:v>
                </c:pt>
                <c:pt idx="31">
                  <c:v>0.20796609999999999</c:v>
                </c:pt>
                <c:pt idx="32">
                  <c:v>0.20405980000000001</c:v>
                </c:pt>
                <c:pt idx="33">
                  <c:v>0.20253660000000001</c:v>
                </c:pt>
                <c:pt idx="34">
                  <c:v>0.19881989999999999</c:v>
                </c:pt>
                <c:pt idx="35">
                  <c:v>0.1974844</c:v>
                </c:pt>
                <c:pt idx="36">
                  <c:v>0.1939332</c:v>
                </c:pt>
                <c:pt idx="37">
                  <c:v>0.19276750000000001</c:v>
                </c:pt>
                <c:pt idx="38">
                  <c:v>0.18936610000000001</c:v>
                </c:pt>
                <c:pt idx="39">
                  <c:v>0.18834880000000001</c:v>
                </c:pt>
                <c:pt idx="40">
                  <c:v>0.185083</c:v>
                </c:pt>
                <c:pt idx="41">
                  <c:v>0.184202</c:v>
                </c:pt>
                <c:pt idx="42">
                  <c:v>0.18105650000000001</c:v>
                </c:pt>
                <c:pt idx="43">
                  <c:v>0.1802946</c:v>
                </c:pt>
                <c:pt idx="44">
                  <c:v>0.17725959999999999</c:v>
                </c:pt>
                <c:pt idx="45">
                  <c:v>0.17660719999999999</c:v>
                </c:pt>
                <c:pt idx="46">
                  <c:v>0.1736732</c:v>
                </c:pt>
                <c:pt idx="47">
                  <c:v>0.17311789999999999</c:v>
                </c:pt>
                <c:pt idx="48">
                  <c:v>0.17027610000000001</c:v>
                </c:pt>
                <c:pt idx="49">
                  <c:v>0.16980970000000001</c:v>
                </c:pt>
                <c:pt idx="50">
                  <c:v>0.16705310000000001</c:v>
                </c:pt>
                <c:pt idx="51">
                  <c:v>0.16666810000000001</c:v>
                </c:pt>
                <c:pt idx="52">
                  <c:v>0.16399</c:v>
                </c:pt>
                <c:pt idx="53">
                  <c:v>0.1636793</c:v>
                </c:pt>
                <c:pt idx="54">
                  <c:v>0.1610731</c:v>
                </c:pt>
                <c:pt idx="55">
                  <c:v>0.16083059999999999</c:v>
                </c:pt>
                <c:pt idx="56">
                  <c:v>0.1582914</c:v>
                </c:pt>
                <c:pt idx="57">
                  <c:v>0.1581118</c:v>
                </c:pt>
                <c:pt idx="58">
                  <c:v>0.15563489999999999</c:v>
                </c:pt>
                <c:pt idx="59">
                  <c:v>0.1555124</c:v>
                </c:pt>
                <c:pt idx="60">
                  <c:v>0.15309420000000001</c:v>
                </c:pt>
                <c:pt idx="61">
                  <c:v>0.15302450000000001</c:v>
                </c:pt>
                <c:pt idx="62">
                  <c:v>0.15066080000000001</c:v>
                </c:pt>
                <c:pt idx="63">
                  <c:v>0.15063969999999999</c:v>
                </c:pt>
                <c:pt idx="64">
                  <c:v>0.1483274</c:v>
                </c:pt>
                <c:pt idx="65">
                  <c:v>0.1483527</c:v>
                </c:pt>
                <c:pt idx="66">
                  <c:v>0.14608779999999999</c:v>
                </c:pt>
                <c:pt idx="67">
                  <c:v>0.14615539999999999</c:v>
                </c:pt>
                <c:pt idx="68">
                  <c:v>0.14393510000000001</c:v>
                </c:pt>
                <c:pt idx="69">
                  <c:v>0.1440418</c:v>
                </c:pt>
                <c:pt idx="70">
                  <c:v>0.14186409999999999</c:v>
                </c:pt>
                <c:pt idx="71">
                  <c:v>0.14200689999999999</c:v>
                </c:pt>
                <c:pt idx="72">
                  <c:v>0.13986960000000001</c:v>
                </c:pt>
                <c:pt idx="73">
                  <c:v>0.14004610000000001</c:v>
                </c:pt>
                <c:pt idx="74">
                  <c:v>0.13794690000000001</c:v>
                </c:pt>
                <c:pt idx="75">
                  <c:v>0.13815520000000001</c:v>
                </c:pt>
                <c:pt idx="76">
                  <c:v>0.13609180000000001</c:v>
                </c:pt>
                <c:pt idx="77">
                  <c:v>0.13633029999999999</c:v>
                </c:pt>
                <c:pt idx="78">
                  <c:v>0.1343008</c:v>
                </c:pt>
                <c:pt idx="79">
                  <c:v>0.1345671</c:v>
                </c:pt>
                <c:pt idx="80">
                  <c:v>0.1325701</c:v>
                </c:pt>
                <c:pt idx="81">
                  <c:v>0.13286220000000001</c:v>
                </c:pt>
                <c:pt idx="82">
                  <c:v>0.13089600000000001</c:v>
                </c:pt>
                <c:pt idx="83">
                  <c:v>0.13121240000000001</c:v>
                </c:pt>
                <c:pt idx="84">
                  <c:v>0.12927559999999999</c:v>
                </c:pt>
                <c:pt idx="85">
                  <c:v>0.1296148</c:v>
                </c:pt>
                <c:pt idx="86">
                  <c:v>0.12770609999999999</c:v>
                </c:pt>
                <c:pt idx="87">
                  <c:v>0.12806670000000001</c:v>
                </c:pt>
                <c:pt idx="88">
                  <c:v>0.12618480000000001</c:v>
                </c:pt>
                <c:pt idx="89">
                  <c:v>0.1265657</c:v>
                </c:pt>
                <c:pt idx="90">
                  <c:v>0.1247094</c:v>
                </c:pt>
                <c:pt idx="91">
                  <c:v>0.12510940000000001</c:v>
                </c:pt>
                <c:pt idx="92">
                  <c:v>0.1232775</c:v>
                </c:pt>
                <c:pt idx="93">
                  <c:v>0.12369570000000001</c:v>
                </c:pt>
                <c:pt idx="94">
                  <c:v>0.1218871</c:v>
                </c:pt>
                <c:pt idx="95">
                  <c:v>0.1223225</c:v>
                </c:pt>
                <c:pt idx="96">
                  <c:v>0.1205362</c:v>
                </c:pt>
                <c:pt idx="97">
                  <c:v>0.12098780000000001</c:v>
                </c:pt>
                <c:pt idx="98">
                  <c:v>0.11922290000000001</c:v>
                </c:pt>
                <c:pt idx="99">
                  <c:v>0.1196898</c:v>
                </c:pt>
                <c:pt idx="100">
                  <c:v>0.11794549999999999</c:v>
                </c:pt>
                <c:pt idx="101">
                  <c:v>0.1184268</c:v>
                </c:pt>
                <c:pt idx="102">
                  <c:v>0.1167025</c:v>
                </c:pt>
                <c:pt idx="103">
                  <c:v>0.1171973</c:v>
                </c:pt>
                <c:pt idx="104">
                  <c:v>0.1154922</c:v>
                </c:pt>
                <c:pt idx="105">
                  <c:v>0.1159998</c:v>
                </c:pt>
                <c:pt idx="106">
                  <c:v>0.1143132</c:v>
                </c:pt>
                <c:pt idx="107">
                  <c:v>0.1148329</c:v>
                </c:pt>
                <c:pt idx="108">
                  <c:v>0.11316420000000001</c:v>
                </c:pt>
                <c:pt idx="109">
                  <c:v>0.1136953</c:v>
                </c:pt>
                <c:pt idx="110">
                  <c:v>0.112044</c:v>
                </c:pt>
                <c:pt idx="111">
                  <c:v>0.1125859</c:v>
                </c:pt>
                <c:pt idx="112">
                  <c:v>0.1109512</c:v>
                </c:pt>
                <c:pt idx="113">
                  <c:v>0.1115034</c:v>
                </c:pt>
                <c:pt idx="114">
                  <c:v>0.10988489999999999</c:v>
                </c:pt>
                <c:pt idx="115">
                  <c:v>0.1104468</c:v>
                </c:pt>
                <c:pt idx="116">
                  <c:v>0.10884389999999999</c:v>
                </c:pt>
                <c:pt idx="117">
                  <c:v>0.1094151</c:v>
                </c:pt>
                <c:pt idx="118">
                  <c:v>0.1078272</c:v>
                </c:pt>
                <c:pt idx="119">
                  <c:v>0.1084073</c:v>
                </c:pt>
                <c:pt idx="120">
                  <c:v>0.106834</c:v>
                </c:pt>
                <c:pt idx="121">
                  <c:v>0.1074224</c:v>
                </c:pt>
                <c:pt idx="122">
                  <c:v>0.10586329999999999</c:v>
                </c:pt>
                <c:pt idx="123">
                  <c:v>0.1064596</c:v>
                </c:pt>
                <c:pt idx="124">
                  <c:v>0.1049143</c:v>
                </c:pt>
                <c:pt idx="125">
                  <c:v>0.10551820000000001</c:v>
                </c:pt>
                <c:pt idx="126">
                  <c:v>0.1039862</c:v>
                </c:pt>
                <c:pt idx="127">
                  <c:v>0.1045972</c:v>
                </c:pt>
                <c:pt idx="128">
                  <c:v>0.10307810000000001</c:v>
                </c:pt>
                <c:pt idx="129">
                  <c:v>0.10369589999999999</c:v>
                </c:pt>
                <c:pt idx="130">
                  <c:v>0.1021895</c:v>
                </c:pt>
                <c:pt idx="131">
                  <c:v>0.10281369999999999</c:v>
                </c:pt>
                <c:pt idx="132">
                  <c:v>0.10131950000000001</c:v>
                </c:pt>
                <c:pt idx="133">
                  <c:v>0.1019499</c:v>
                </c:pt>
                <c:pt idx="134">
                  <c:v>0.1004675</c:v>
                </c:pt>
                <c:pt idx="135">
                  <c:v>0.1011039</c:v>
                </c:pt>
                <c:pt idx="136">
                  <c:v>9.9632999999999999E-2</c:v>
                </c:pt>
                <c:pt idx="137">
                  <c:v>0.1002749</c:v>
                </c:pt>
                <c:pt idx="138">
                  <c:v>9.8815269999999997E-2</c:v>
                </c:pt>
                <c:pt idx="139">
                  <c:v>9.946257E-2</c:v>
                </c:pt>
                <c:pt idx="140">
                  <c:v>9.8013810000000007E-2</c:v>
                </c:pt>
                <c:pt idx="141">
                  <c:v>9.8666190000000001E-2</c:v>
                </c:pt>
                <c:pt idx="142">
                  <c:v>9.7228029999999993E-2</c:v>
                </c:pt>
                <c:pt idx="143">
                  <c:v>9.7885260000000002E-2</c:v>
                </c:pt>
                <c:pt idx="144">
                  <c:v>9.6457440000000005E-2</c:v>
                </c:pt>
                <c:pt idx="145">
                  <c:v>9.7119300000000006E-2</c:v>
                </c:pt>
                <c:pt idx="146">
                  <c:v>9.570157E-2</c:v>
                </c:pt>
                <c:pt idx="147">
                  <c:v>9.6367800000000003E-2</c:v>
                </c:pt>
                <c:pt idx="148">
                  <c:v>9.4959950000000001E-2</c:v>
                </c:pt>
                <c:pt idx="149">
                  <c:v>9.5630320000000005E-2</c:v>
                </c:pt>
                <c:pt idx="150">
                  <c:v>9.4232109999999994E-2</c:v>
                </c:pt>
                <c:pt idx="151">
                  <c:v>9.4906420000000005E-2</c:v>
                </c:pt>
                <c:pt idx="152">
                  <c:v>9.3517619999999996E-2</c:v>
                </c:pt>
                <c:pt idx="153">
                  <c:v>9.4195689999999999E-2</c:v>
                </c:pt>
                <c:pt idx="154">
                  <c:v>9.2816040000000002E-2</c:v>
                </c:pt>
                <c:pt idx="155">
                  <c:v>9.3497720000000006E-2</c:v>
                </c:pt>
                <c:pt idx="156">
                  <c:v>9.2127020000000004E-2</c:v>
                </c:pt>
                <c:pt idx="157">
                  <c:v>9.2812099999999995E-2</c:v>
                </c:pt>
                <c:pt idx="158">
                  <c:v>9.1450130000000004E-2</c:v>
                </c:pt>
                <c:pt idx="159">
                  <c:v>9.2138479999999995E-2</c:v>
                </c:pt>
                <c:pt idx="160">
                  <c:v>9.0785039999999997E-2</c:v>
                </c:pt>
                <c:pt idx="161">
                  <c:v>9.1476489999999994E-2</c:v>
                </c:pt>
                <c:pt idx="162">
                  <c:v>9.0131450000000002E-2</c:v>
                </c:pt>
                <c:pt idx="163">
                  <c:v>9.0825799999999998E-2</c:v>
                </c:pt>
                <c:pt idx="164">
                  <c:v>8.9488949999999998E-2</c:v>
                </c:pt>
                <c:pt idx="165">
                  <c:v>9.0186059999999998E-2</c:v>
                </c:pt>
                <c:pt idx="166">
                  <c:v>8.8857249999999999E-2</c:v>
                </c:pt>
                <c:pt idx="167">
                  <c:v>8.9556999999999998E-2</c:v>
                </c:pt>
                <c:pt idx="168">
                  <c:v>8.8236010000000004E-2</c:v>
                </c:pt>
                <c:pt idx="169">
                  <c:v>8.8938310000000007E-2</c:v>
                </c:pt>
                <c:pt idx="170">
                  <c:v>8.7624939999999998E-2</c:v>
                </c:pt>
                <c:pt idx="171">
                  <c:v>8.8329690000000002E-2</c:v>
                </c:pt>
                <c:pt idx="172">
                  <c:v>8.7023779999999995E-2</c:v>
                </c:pt>
                <c:pt idx="173">
                  <c:v>8.7730829999999996E-2</c:v>
                </c:pt>
                <c:pt idx="174">
                  <c:v>8.6432220000000004E-2</c:v>
                </c:pt>
                <c:pt idx="175">
                  <c:v>8.7141479999999993E-2</c:v>
                </c:pt>
                <c:pt idx="176">
                  <c:v>8.5850040000000002E-2</c:v>
                </c:pt>
                <c:pt idx="177">
                  <c:v>8.6561349999999995E-2</c:v>
                </c:pt>
                <c:pt idx="178">
                  <c:v>8.5276989999999997E-2</c:v>
                </c:pt>
                <c:pt idx="179">
                  <c:v>8.5990250000000004E-2</c:v>
                </c:pt>
                <c:pt idx="180">
                  <c:v>8.4712780000000001E-2</c:v>
                </c:pt>
                <c:pt idx="181">
                  <c:v>8.5427939999999994E-2</c:v>
                </c:pt>
                <c:pt idx="182">
                  <c:v>8.4157209999999996E-2</c:v>
                </c:pt>
                <c:pt idx="183">
                  <c:v>8.4874130000000006E-2</c:v>
                </c:pt>
                <c:pt idx="184">
                  <c:v>8.3610030000000002E-2</c:v>
                </c:pt>
                <c:pt idx="185">
                  <c:v>8.4328609999999998E-2</c:v>
                </c:pt>
                <c:pt idx="186">
                  <c:v>8.3071030000000004E-2</c:v>
                </c:pt>
                <c:pt idx="187">
                  <c:v>8.3791169999999998E-2</c:v>
                </c:pt>
                <c:pt idx="188">
                  <c:v>8.2539979999999999E-2</c:v>
                </c:pt>
                <c:pt idx="189">
                  <c:v>8.3261619999999995E-2</c:v>
                </c:pt>
                <c:pt idx="190">
                  <c:v>8.2016660000000005E-2</c:v>
                </c:pt>
                <c:pt idx="191">
                  <c:v>8.2739709999999994E-2</c:v>
                </c:pt>
                <c:pt idx="192">
                  <c:v>8.1500890000000006E-2</c:v>
                </c:pt>
                <c:pt idx="193">
                  <c:v>8.2225320000000005E-2</c:v>
                </c:pt>
                <c:pt idx="194">
                  <c:v>8.0992499999999995E-2</c:v>
                </c:pt>
                <c:pt idx="195">
                  <c:v>8.1718209999999999E-2</c:v>
                </c:pt>
                <c:pt idx="196">
                  <c:v>8.0491279999999998E-2</c:v>
                </c:pt>
                <c:pt idx="197">
                  <c:v>8.1218200000000004E-2</c:v>
                </c:pt>
                <c:pt idx="198">
                  <c:v>7.9997070000000003E-2</c:v>
                </c:pt>
                <c:pt idx="199">
                  <c:v>8.0725130000000006E-2</c:v>
                </c:pt>
                <c:pt idx="200">
                  <c:v>7.9509670000000005E-2</c:v>
                </c:pt>
                <c:pt idx="201">
                  <c:v>8.023885E-2</c:v>
                </c:pt>
                <c:pt idx="202">
                  <c:v>7.9028940000000006E-2</c:v>
                </c:pt>
                <c:pt idx="203">
                  <c:v>7.9759159999999996E-2</c:v>
                </c:pt>
                <c:pt idx="204">
                  <c:v>7.8554730000000003E-2</c:v>
                </c:pt>
                <c:pt idx="205">
                  <c:v>7.9285900000000006E-2</c:v>
                </c:pt>
                <c:pt idx="206">
                  <c:v>7.8086859999999994E-2</c:v>
                </c:pt>
                <c:pt idx="207">
                  <c:v>7.8818910000000006E-2</c:v>
                </c:pt>
                <c:pt idx="208">
                  <c:v>7.7625159999999999E-2</c:v>
                </c:pt>
                <c:pt idx="209">
                  <c:v>7.8358049999999999E-2</c:v>
                </c:pt>
                <c:pt idx="210">
                  <c:v>7.7169500000000002E-2</c:v>
                </c:pt>
                <c:pt idx="211">
                  <c:v>7.7903180000000002E-2</c:v>
                </c:pt>
                <c:pt idx="212">
                  <c:v>7.6719750000000003E-2</c:v>
                </c:pt>
                <c:pt idx="213">
                  <c:v>7.7454170000000003E-2</c:v>
                </c:pt>
                <c:pt idx="214">
                  <c:v>7.6275739999999995E-2</c:v>
                </c:pt>
                <c:pt idx="215">
                  <c:v>7.701086E-2</c:v>
                </c:pt>
                <c:pt idx="216">
                  <c:v>7.5837360000000006E-2</c:v>
                </c:pt>
                <c:pt idx="217">
                  <c:v>7.6573139999999998E-2</c:v>
                </c:pt>
                <c:pt idx="218">
                  <c:v>7.5404499999999999E-2</c:v>
                </c:pt>
                <c:pt idx="219">
                  <c:v>7.6140879999999994E-2</c:v>
                </c:pt>
                <c:pt idx="220">
                  <c:v>7.4976989999999993E-2</c:v>
                </c:pt>
                <c:pt idx="221">
                  <c:v>7.5713959999999997E-2</c:v>
                </c:pt>
                <c:pt idx="222">
                  <c:v>7.4554739999999994E-2</c:v>
                </c:pt>
                <c:pt idx="223">
                  <c:v>7.5292230000000002E-2</c:v>
                </c:pt>
                <c:pt idx="224">
                  <c:v>7.4137620000000001E-2</c:v>
                </c:pt>
                <c:pt idx="225">
                  <c:v>7.48756E-2</c:v>
                </c:pt>
                <c:pt idx="226">
                  <c:v>7.3725520000000003E-2</c:v>
                </c:pt>
                <c:pt idx="227">
                  <c:v>7.4463950000000001E-2</c:v>
                </c:pt>
                <c:pt idx="228">
                  <c:v>7.3318330000000001E-2</c:v>
                </c:pt>
                <c:pt idx="229">
                  <c:v>7.4057159999999997E-2</c:v>
                </c:pt>
                <c:pt idx="230">
                  <c:v>7.2915930000000004E-2</c:v>
                </c:pt>
                <c:pt idx="231">
                  <c:v>7.3655139999999994E-2</c:v>
                </c:pt>
                <c:pt idx="232">
                  <c:v>7.2518230000000003E-2</c:v>
                </c:pt>
                <c:pt idx="233">
                  <c:v>7.3257790000000003E-2</c:v>
                </c:pt>
                <c:pt idx="234">
                  <c:v>7.2125120000000001E-2</c:v>
                </c:pt>
                <c:pt idx="235">
                  <c:v>7.2864990000000004E-2</c:v>
                </c:pt>
                <c:pt idx="236">
                  <c:v>7.1736499999999995E-2</c:v>
                </c:pt>
                <c:pt idx="237">
                  <c:v>7.2476650000000004E-2</c:v>
                </c:pt>
                <c:pt idx="238">
                  <c:v>7.1352280000000004E-2</c:v>
                </c:pt>
                <c:pt idx="239">
                  <c:v>7.2092680000000006E-2</c:v>
                </c:pt>
                <c:pt idx="240">
                  <c:v>7.0972370000000007E-2</c:v>
                </c:pt>
                <c:pt idx="241">
                  <c:v>7.1712990000000004E-2</c:v>
                </c:pt>
                <c:pt idx="242">
                  <c:v>7.0596660000000006E-2</c:v>
                </c:pt>
                <c:pt idx="243">
                  <c:v>7.1337479999999995E-2</c:v>
                </c:pt>
                <c:pt idx="244">
                  <c:v>7.0225079999999995E-2</c:v>
                </c:pt>
                <c:pt idx="245">
                  <c:v>7.0966070000000006E-2</c:v>
                </c:pt>
                <c:pt idx="246">
                  <c:v>6.9857539999999996E-2</c:v>
                </c:pt>
                <c:pt idx="247">
                  <c:v>7.0598670000000002E-2</c:v>
                </c:pt>
                <c:pt idx="248">
                  <c:v>6.9493949999999999E-2</c:v>
                </c:pt>
                <c:pt idx="249">
                  <c:v>7.0235210000000006E-2</c:v>
                </c:pt>
                <c:pt idx="250">
                  <c:v>6.913424E-2</c:v>
                </c:pt>
                <c:pt idx="251">
                  <c:v>6.9875590000000001E-2</c:v>
                </c:pt>
                <c:pt idx="252">
                  <c:v>6.8778320000000004E-2</c:v>
                </c:pt>
                <c:pt idx="253">
                  <c:v>6.9519739999999997E-2</c:v>
                </c:pt>
                <c:pt idx="254">
                  <c:v>6.8426120000000007E-2</c:v>
                </c:pt>
                <c:pt idx="255">
                  <c:v>6.9167599999999996E-2</c:v>
                </c:pt>
                <c:pt idx="256">
                  <c:v>6.8077559999999995E-2</c:v>
                </c:pt>
                <c:pt idx="257">
                  <c:v>6.8819069999999996E-2</c:v>
                </c:pt>
                <c:pt idx="258">
                  <c:v>6.7732589999999995E-2</c:v>
                </c:pt>
                <c:pt idx="259">
                  <c:v>6.8474090000000001E-2</c:v>
                </c:pt>
                <c:pt idx="260">
                  <c:v>6.7391110000000004E-2</c:v>
                </c:pt>
                <c:pt idx="261">
                  <c:v>6.8132590000000007E-2</c:v>
                </c:pt>
                <c:pt idx="262">
                  <c:v>6.7053080000000001E-2</c:v>
                </c:pt>
                <c:pt idx="263">
                  <c:v>6.7794499999999994E-2</c:v>
                </c:pt>
                <c:pt idx="264">
                  <c:v>6.6718420000000001E-2</c:v>
                </c:pt>
                <c:pt idx="265">
                  <c:v>6.7459759999999994E-2</c:v>
                </c:pt>
                <c:pt idx="266">
                  <c:v>6.6387070000000006E-2</c:v>
                </c:pt>
                <c:pt idx="267">
                  <c:v>6.7128289999999993E-2</c:v>
                </c:pt>
                <c:pt idx="268">
                  <c:v>6.6058969999999995E-2</c:v>
                </c:pt>
                <c:pt idx="269">
                  <c:v>6.6800040000000005E-2</c:v>
                </c:pt>
                <c:pt idx="270">
                  <c:v>6.5734059999999997E-2</c:v>
                </c:pt>
                <c:pt idx="271">
                  <c:v>6.647496E-2</c:v>
                </c:pt>
                <c:pt idx="272">
                  <c:v>6.5412280000000003E-2</c:v>
                </c:pt>
                <c:pt idx="273">
                  <c:v>6.615298E-2</c:v>
                </c:pt>
                <c:pt idx="274">
                  <c:v>6.5093570000000003E-2</c:v>
                </c:pt>
                <c:pt idx="275">
                  <c:v>6.5834039999999996E-2</c:v>
                </c:pt>
                <c:pt idx="276">
                  <c:v>6.4777870000000001E-2</c:v>
                </c:pt>
                <c:pt idx="277">
                  <c:v>6.5518080000000006E-2</c:v>
                </c:pt>
                <c:pt idx="278">
                  <c:v>6.4465129999999995E-2</c:v>
                </c:pt>
                <c:pt idx="279">
                  <c:v>6.5205070000000004E-2</c:v>
                </c:pt>
                <c:pt idx="280">
                  <c:v>6.4155299999999998E-2</c:v>
                </c:pt>
                <c:pt idx="281">
                  <c:v>6.4894930000000003E-2</c:v>
                </c:pt>
                <c:pt idx="282">
                  <c:v>6.3848329999999995E-2</c:v>
                </c:pt>
                <c:pt idx="283">
                  <c:v>6.4587629999999993E-2</c:v>
                </c:pt>
                <c:pt idx="284">
                  <c:v>6.3544160000000002E-2</c:v>
                </c:pt>
                <c:pt idx="285">
                  <c:v>6.4283110000000004E-2</c:v>
                </c:pt>
                <c:pt idx="286">
                  <c:v>6.324275E-2</c:v>
                </c:pt>
                <c:pt idx="287">
                  <c:v>6.3981319999999994E-2</c:v>
                </c:pt>
                <c:pt idx="288">
                  <c:v>6.2944029999999998E-2</c:v>
                </c:pt>
                <c:pt idx="289">
                  <c:v>6.3682210000000003E-2</c:v>
                </c:pt>
                <c:pt idx="290">
                  <c:v>6.2647980000000006E-2</c:v>
                </c:pt>
                <c:pt idx="291">
                  <c:v>6.3385730000000001E-2</c:v>
                </c:pt>
                <c:pt idx="292">
                  <c:v>6.235454E-2</c:v>
                </c:pt>
                <c:pt idx="293">
                  <c:v>6.3091850000000005E-2</c:v>
                </c:pt>
                <c:pt idx="294">
                  <c:v>6.2063680000000003E-2</c:v>
                </c:pt>
                <c:pt idx="295">
                  <c:v>6.2800510000000004E-2</c:v>
                </c:pt>
                <c:pt idx="296">
                  <c:v>6.1775360000000001E-2</c:v>
                </c:pt>
                <c:pt idx="297">
                  <c:v>6.251168E-2</c:v>
                </c:pt>
                <c:pt idx="298">
                  <c:v>6.1489519999999999E-2</c:v>
                </c:pt>
                <c:pt idx="299">
                  <c:v>6.2225320000000001E-2</c:v>
                </c:pt>
                <c:pt idx="300">
                  <c:v>6.1206120000000003E-2</c:v>
                </c:pt>
                <c:pt idx="301">
                  <c:v>6.1941379999999997E-2</c:v>
                </c:pt>
                <c:pt idx="302">
                  <c:v>6.0925130000000001E-2</c:v>
                </c:pt>
                <c:pt idx="303">
                  <c:v>6.1659829999999999E-2</c:v>
                </c:pt>
                <c:pt idx="304">
                  <c:v>6.0646499999999999E-2</c:v>
                </c:pt>
                <c:pt idx="305">
                  <c:v>6.1380629999999999E-2</c:v>
                </c:pt>
                <c:pt idx="306">
                  <c:v>6.0370199999999999E-2</c:v>
                </c:pt>
                <c:pt idx="307">
                  <c:v>6.1103730000000002E-2</c:v>
                </c:pt>
                <c:pt idx="308">
                  <c:v>6.0096190000000001E-2</c:v>
                </c:pt>
                <c:pt idx="309">
                  <c:v>6.0829109999999999E-2</c:v>
                </c:pt>
                <c:pt idx="310">
                  <c:v>5.9824420000000003E-2</c:v>
                </c:pt>
                <c:pt idx="311">
                  <c:v>6.055671E-2</c:v>
                </c:pt>
                <c:pt idx="312">
                  <c:v>5.9554879999999998E-2</c:v>
                </c:pt>
                <c:pt idx="313">
                  <c:v>6.02865E-2</c:v>
                </c:pt>
                <c:pt idx="314">
                  <c:v>5.9287510000000002E-2</c:v>
                </c:pt>
                <c:pt idx="315">
                  <c:v>6.0018460000000003E-2</c:v>
                </c:pt>
                <c:pt idx="316">
                  <c:v>5.9022310000000001E-2</c:v>
                </c:pt>
                <c:pt idx="317">
                  <c:v>5.9752550000000001E-2</c:v>
                </c:pt>
                <c:pt idx="318">
                  <c:v>5.8759209999999999E-2</c:v>
                </c:pt>
                <c:pt idx="319">
                  <c:v>5.9488729999999997E-2</c:v>
                </c:pt>
                <c:pt idx="320">
                  <c:v>5.8498189999999999E-2</c:v>
                </c:pt>
                <c:pt idx="321">
                  <c:v>5.9226979999999999E-2</c:v>
                </c:pt>
                <c:pt idx="322">
                  <c:v>5.8239230000000003E-2</c:v>
                </c:pt>
                <c:pt idx="323">
                  <c:v>5.8967260000000001E-2</c:v>
                </c:pt>
                <c:pt idx="324">
                  <c:v>5.7982279999999997E-2</c:v>
                </c:pt>
                <c:pt idx="325">
                  <c:v>5.8709560000000001E-2</c:v>
                </c:pt>
                <c:pt idx="326">
                  <c:v>5.7727309999999997E-2</c:v>
                </c:pt>
                <c:pt idx="327">
                  <c:v>5.8453829999999998E-2</c:v>
                </c:pt>
                <c:pt idx="328">
                  <c:v>5.7474299999999999E-2</c:v>
                </c:pt>
                <c:pt idx="329">
                  <c:v>5.8200040000000001E-2</c:v>
                </c:pt>
                <c:pt idx="330">
                  <c:v>5.7223219999999998E-2</c:v>
                </c:pt>
                <c:pt idx="331">
                  <c:v>5.7948159999999999E-2</c:v>
                </c:pt>
                <c:pt idx="332">
                  <c:v>5.6974039999999997E-2</c:v>
                </c:pt>
                <c:pt idx="333">
                  <c:v>5.7698159999999998E-2</c:v>
                </c:pt>
                <c:pt idx="334">
                  <c:v>5.6726730000000003E-2</c:v>
                </c:pt>
                <c:pt idx="335">
                  <c:v>5.7450019999999997E-2</c:v>
                </c:pt>
                <c:pt idx="336">
                  <c:v>5.648127E-2</c:v>
                </c:pt>
                <c:pt idx="337">
                  <c:v>5.7203709999999998E-2</c:v>
                </c:pt>
                <c:pt idx="338">
                  <c:v>5.6237629999999997E-2</c:v>
                </c:pt>
                <c:pt idx="339">
                  <c:v>5.6959219999999998E-2</c:v>
                </c:pt>
                <c:pt idx="340">
                  <c:v>5.5995780000000002E-2</c:v>
                </c:pt>
                <c:pt idx="341">
                  <c:v>5.6716500000000003E-2</c:v>
                </c:pt>
                <c:pt idx="342">
                  <c:v>5.5755689999999997E-2</c:v>
                </c:pt>
                <c:pt idx="343">
                  <c:v>5.6475530000000003E-2</c:v>
                </c:pt>
                <c:pt idx="344">
                  <c:v>5.5517329999999997E-2</c:v>
                </c:pt>
                <c:pt idx="345">
                  <c:v>5.623628E-2</c:v>
                </c:pt>
                <c:pt idx="346">
                  <c:v>5.528069E-2</c:v>
                </c:pt>
                <c:pt idx="347">
                  <c:v>5.5998739999999998E-2</c:v>
                </c:pt>
                <c:pt idx="348">
                  <c:v>5.5045749999999997E-2</c:v>
                </c:pt>
                <c:pt idx="349">
                  <c:v>5.5762890000000002E-2</c:v>
                </c:pt>
                <c:pt idx="350">
                  <c:v>5.4812470000000002E-2</c:v>
                </c:pt>
                <c:pt idx="351">
                  <c:v>5.55287E-2</c:v>
                </c:pt>
                <c:pt idx="352">
                  <c:v>5.4580820000000002E-2</c:v>
                </c:pt>
                <c:pt idx="353">
                  <c:v>5.5296129999999999E-2</c:v>
                </c:pt>
                <c:pt idx="354">
                  <c:v>5.4350809999999999E-2</c:v>
                </c:pt>
                <c:pt idx="355">
                  <c:v>5.5065169999999997E-2</c:v>
                </c:pt>
                <c:pt idx="356">
                  <c:v>5.4122389999999999E-2</c:v>
                </c:pt>
                <c:pt idx="357">
                  <c:v>5.4835799999999997E-2</c:v>
                </c:pt>
                <c:pt idx="358">
                  <c:v>5.389555E-2</c:v>
                </c:pt>
                <c:pt idx="359">
                  <c:v>5.4607999999999997E-2</c:v>
                </c:pt>
                <c:pt idx="360">
                  <c:v>5.3670269999999999E-2</c:v>
                </c:pt>
                <c:pt idx="361">
                  <c:v>5.4381739999999998E-2</c:v>
                </c:pt>
                <c:pt idx="362">
                  <c:v>5.3446519999999997E-2</c:v>
                </c:pt>
                <c:pt idx="363">
                  <c:v>5.4156999999999997E-2</c:v>
                </c:pt>
                <c:pt idx="364">
                  <c:v>5.3224300000000002E-2</c:v>
                </c:pt>
                <c:pt idx="365">
                  <c:v>5.3933769999999999E-2</c:v>
                </c:pt>
                <c:pt idx="366">
                  <c:v>5.3003580000000002E-2</c:v>
                </c:pt>
                <c:pt idx="367">
                  <c:v>5.3712009999999998E-2</c:v>
                </c:pt>
                <c:pt idx="368">
                  <c:v>5.2784329999999997E-2</c:v>
                </c:pt>
                <c:pt idx="369">
                  <c:v>5.3491730000000001E-2</c:v>
                </c:pt>
                <c:pt idx="370">
                  <c:v>5.2566540000000002E-2</c:v>
                </c:pt>
                <c:pt idx="371">
                  <c:v>5.3272890000000003E-2</c:v>
                </c:pt>
                <c:pt idx="372">
                  <c:v>5.2350189999999998E-2</c:v>
                </c:pt>
                <c:pt idx="373">
                  <c:v>5.3055489999999997E-2</c:v>
                </c:pt>
                <c:pt idx="374">
                  <c:v>5.2135269999999997E-2</c:v>
                </c:pt>
                <c:pt idx="375">
                  <c:v>5.2839499999999998E-2</c:v>
                </c:pt>
                <c:pt idx="376">
                  <c:v>5.1921740000000001E-2</c:v>
                </c:pt>
                <c:pt idx="377">
                  <c:v>5.2624909999999997E-2</c:v>
                </c:pt>
                <c:pt idx="378">
                  <c:v>5.170959E-2</c:v>
                </c:pt>
                <c:pt idx="379">
                  <c:v>5.2411699999999999E-2</c:v>
                </c:pt>
                <c:pt idx="380">
                  <c:v>5.1498820000000001E-2</c:v>
                </c:pt>
                <c:pt idx="381">
                  <c:v>5.2199849999999999E-2</c:v>
                </c:pt>
                <c:pt idx="382">
                  <c:v>5.1289399999999999E-2</c:v>
                </c:pt>
                <c:pt idx="383">
                  <c:v>5.1989340000000002E-2</c:v>
                </c:pt>
                <c:pt idx="384">
                  <c:v>5.108132E-2</c:v>
                </c:pt>
                <c:pt idx="385">
                  <c:v>5.1780149999999997E-2</c:v>
                </c:pt>
                <c:pt idx="386">
                  <c:v>5.0874540000000003E-2</c:v>
                </c:pt>
                <c:pt idx="387">
                  <c:v>5.1572270000000003E-2</c:v>
                </c:pt>
                <c:pt idx="388">
                  <c:v>5.0669060000000002E-2</c:v>
                </c:pt>
                <c:pt idx="389">
                  <c:v>5.1365689999999999E-2</c:v>
                </c:pt>
                <c:pt idx="390">
                  <c:v>5.046486E-2</c:v>
                </c:pt>
                <c:pt idx="391">
                  <c:v>5.116039E-2</c:v>
                </c:pt>
                <c:pt idx="392">
                  <c:v>5.0261920000000002E-2</c:v>
                </c:pt>
                <c:pt idx="393">
                  <c:v>5.0956349999999997E-2</c:v>
                </c:pt>
                <c:pt idx="394">
                  <c:v>5.0060239999999999E-2</c:v>
                </c:pt>
                <c:pt idx="395">
                  <c:v>5.0753569999999998E-2</c:v>
                </c:pt>
                <c:pt idx="396">
                  <c:v>4.9859790000000001E-2</c:v>
                </c:pt>
                <c:pt idx="397">
                  <c:v>5.0552E-2</c:v>
                </c:pt>
                <c:pt idx="398">
                  <c:v>4.9660570000000001E-2</c:v>
                </c:pt>
                <c:pt idx="399">
                  <c:v>5.0351649999999998E-2</c:v>
                </c:pt>
                <c:pt idx="400">
                  <c:v>4.9462550000000001E-2</c:v>
                </c:pt>
                <c:pt idx="401">
                  <c:v>5.0152500000000003E-2</c:v>
                </c:pt>
                <c:pt idx="402">
                  <c:v>4.9265740000000002E-2</c:v>
                </c:pt>
                <c:pt idx="403">
                  <c:v>4.9954539999999999E-2</c:v>
                </c:pt>
                <c:pt idx="404">
                  <c:v>4.9070099999999998E-2</c:v>
                </c:pt>
                <c:pt idx="405">
                  <c:v>4.9757759999999998E-2</c:v>
                </c:pt>
                <c:pt idx="406">
                  <c:v>4.8875639999999998E-2</c:v>
                </c:pt>
                <c:pt idx="407">
                  <c:v>4.9562139999999998E-2</c:v>
                </c:pt>
                <c:pt idx="408">
                  <c:v>4.8682330000000003E-2</c:v>
                </c:pt>
                <c:pt idx="409">
                  <c:v>4.9367679999999997E-2</c:v>
                </c:pt>
                <c:pt idx="410">
                  <c:v>4.8490180000000001E-2</c:v>
                </c:pt>
                <c:pt idx="411">
                  <c:v>4.9174370000000002E-2</c:v>
                </c:pt>
                <c:pt idx="412">
                  <c:v>4.8299160000000001E-2</c:v>
                </c:pt>
                <c:pt idx="413">
                  <c:v>4.898218E-2</c:v>
                </c:pt>
                <c:pt idx="414">
                  <c:v>4.8109249999999999E-2</c:v>
                </c:pt>
                <c:pt idx="415">
                  <c:v>4.8791090000000002E-2</c:v>
                </c:pt>
                <c:pt idx="416">
                  <c:v>4.7920450000000003E-2</c:v>
                </c:pt>
                <c:pt idx="417">
                  <c:v>4.8601110000000003E-2</c:v>
                </c:pt>
                <c:pt idx="418">
                  <c:v>4.7732730000000001E-2</c:v>
                </c:pt>
                <c:pt idx="419">
                  <c:v>4.8412200000000002E-2</c:v>
                </c:pt>
                <c:pt idx="420">
                  <c:v>4.7546100000000001E-2</c:v>
                </c:pt>
                <c:pt idx="421">
                  <c:v>4.8224379999999997E-2</c:v>
                </c:pt>
                <c:pt idx="422">
                  <c:v>4.7360529999999998E-2</c:v>
                </c:pt>
                <c:pt idx="423">
                  <c:v>4.8037610000000001E-2</c:v>
                </c:pt>
                <c:pt idx="424">
                  <c:v>4.7176019999999999E-2</c:v>
                </c:pt>
                <c:pt idx="425">
                  <c:v>4.7851890000000001E-2</c:v>
                </c:pt>
                <c:pt idx="426">
                  <c:v>4.6992550000000001E-2</c:v>
                </c:pt>
                <c:pt idx="427">
                  <c:v>4.76672E-2</c:v>
                </c:pt>
                <c:pt idx="428">
                  <c:v>4.6810119999999997E-2</c:v>
                </c:pt>
                <c:pt idx="429">
                  <c:v>4.7483549999999999E-2</c:v>
                </c:pt>
                <c:pt idx="430">
                  <c:v>4.662873E-2</c:v>
                </c:pt>
                <c:pt idx="431">
                  <c:v>4.7300929999999998E-2</c:v>
                </c:pt>
                <c:pt idx="432">
                  <c:v>4.6448339999999998E-2</c:v>
                </c:pt>
                <c:pt idx="433">
                  <c:v>4.7119309999999998E-2</c:v>
                </c:pt>
                <c:pt idx="434">
                  <c:v>4.6268950000000003E-2</c:v>
                </c:pt>
                <c:pt idx="435">
                  <c:v>4.6938689999999998E-2</c:v>
                </c:pt>
                <c:pt idx="436">
                  <c:v>4.6090560000000003E-2</c:v>
                </c:pt>
                <c:pt idx="437">
                  <c:v>4.6759050000000003E-2</c:v>
                </c:pt>
                <c:pt idx="438">
                  <c:v>4.5913160000000001E-2</c:v>
                </c:pt>
                <c:pt idx="439">
                  <c:v>4.6580400000000001E-2</c:v>
                </c:pt>
                <c:pt idx="440">
                  <c:v>4.5736720000000002E-2</c:v>
                </c:pt>
                <c:pt idx="441">
                  <c:v>4.6402730000000003E-2</c:v>
                </c:pt>
                <c:pt idx="442">
                  <c:v>4.5561240000000003E-2</c:v>
                </c:pt>
                <c:pt idx="443">
                  <c:v>4.622602E-2</c:v>
                </c:pt>
                <c:pt idx="444">
                  <c:v>4.5386719999999998E-2</c:v>
                </c:pt>
                <c:pt idx="445">
                  <c:v>4.6050260000000003E-2</c:v>
                </c:pt>
                <c:pt idx="446">
                  <c:v>4.5213129999999997E-2</c:v>
                </c:pt>
                <c:pt idx="447">
                  <c:v>4.5875430000000002E-2</c:v>
                </c:pt>
                <c:pt idx="448">
                  <c:v>4.5040469999999999E-2</c:v>
                </c:pt>
                <c:pt idx="449">
                  <c:v>4.5701529999999997E-2</c:v>
                </c:pt>
                <c:pt idx="450">
                  <c:v>4.4868730000000003E-2</c:v>
                </c:pt>
                <c:pt idx="451">
                  <c:v>4.5528539999999999E-2</c:v>
                </c:pt>
                <c:pt idx="452">
                  <c:v>4.4697899999999999E-2</c:v>
                </c:pt>
                <c:pt idx="453">
                  <c:v>4.5356460000000001E-2</c:v>
                </c:pt>
                <c:pt idx="454">
                  <c:v>4.4527980000000002E-2</c:v>
                </c:pt>
                <c:pt idx="455">
                  <c:v>4.5185280000000001E-2</c:v>
                </c:pt>
                <c:pt idx="456">
                  <c:v>4.4358969999999998E-2</c:v>
                </c:pt>
                <c:pt idx="457">
                  <c:v>4.5014999999999999E-2</c:v>
                </c:pt>
                <c:pt idx="458">
                  <c:v>4.4190840000000002E-2</c:v>
                </c:pt>
                <c:pt idx="459">
                  <c:v>4.4845610000000001E-2</c:v>
                </c:pt>
                <c:pt idx="460">
                  <c:v>4.4023600000000003E-2</c:v>
                </c:pt>
                <c:pt idx="461">
                  <c:v>4.4677109999999999E-2</c:v>
                </c:pt>
                <c:pt idx="462">
                  <c:v>4.3857229999999997E-2</c:v>
                </c:pt>
                <c:pt idx="463">
                  <c:v>4.4509470000000002E-2</c:v>
                </c:pt>
                <c:pt idx="464">
                  <c:v>4.3691720000000003E-2</c:v>
                </c:pt>
                <c:pt idx="465">
                  <c:v>4.4342689999999997E-2</c:v>
                </c:pt>
                <c:pt idx="466">
                  <c:v>4.3527059999999999E-2</c:v>
                </c:pt>
                <c:pt idx="467">
                  <c:v>4.4176760000000002E-2</c:v>
                </c:pt>
                <c:pt idx="468">
                  <c:v>4.3363230000000003E-2</c:v>
                </c:pt>
                <c:pt idx="469">
                  <c:v>4.4011670000000003E-2</c:v>
                </c:pt>
                <c:pt idx="470">
                  <c:v>4.3200240000000001E-2</c:v>
                </c:pt>
                <c:pt idx="471">
                  <c:v>4.3847419999999998E-2</c:v>
                </c:pt>
                <c:pt idx="472">
                  <c:v>4.3038069999999998E-2</c:v>
                </c:pt>
                <c:pt idx="473">
                  <c:v>4.3683989999999999E-2</c:v>
                </c:pt>
                <c:pt idx="474">
                  <c:v>4.2876730000000002E-2</c:v>
                </c:pt>
                <c:pt idx="475">
                  <c:v>4.3521379999999998E-2</c:v>
                </c:pt>
                <c:pt idx="476">
                  <c:v>4.2716209999999998E-2</c:v>
                </c:pt>
                <c:pt idx="477">
                  <c:v>4.3359580000000002E-2</c:v>
                </c:pt>
                <c:pt idx="478">
                  <c:v>4.2556490000000002E-2</c:v>
                </c:pt>
                <c:pt idx="479">
                  <c:v>4.319858E-2</c:v>
                </c:pt>
                <c:pt idx="480">
                  <c:v>4.2397560000000001E-2</c:v>
                </c:pt>
                <c:pt idx="481">
                  <c:v>4.3038369999999999E-2</c:v>
                </c:pt>
                <c:pt idx="482">
                  <c:v>4.2239430000000001E-2</c:v>
                </c:pt>
                <c:pt idx="483">
                  <c:v>4.2878949999999999E-2</c:v>
                </c:pt>
                <c:pt idx="484">
                  <c:v>4.2082090000000003E-2</c:v>
                </c:pt>
                <c:pt idx="485">
                  <c:v>4.2720319999999999E-2</c:v>
                </c:pt>
                <c:pt idx="486">
                  <c:v>4.1925530000000003E-2</c:v>
                </c:pt>
                <c:pt idx="487">
                  <c:v>4.2562450000000002E-2</c:v>
                </c:pt>
                <c:pt idx="488">
                  <c:v>4.176974E-2</c:v>
                </c:pt>
                <c:pt idx="489">
                  <c:v>4.2405360000000003E-2</c:v>
                </c:pt>
                <c:pt idx="490">
                  <c:v>4.1614720000000001E-2</c:v>
                </c:pt>
                <c:pt idx="491">
                  <c:v>4.224903E-2</c:v>
                </c:pt>
                <c:pt idx="492">
                  <c:v>4.1460469999999999E-2</c:v>
                </c:pt>
                <c:pt idx="493">
                  <c:v>4.2093459999999999E-2</c:v>
                </c:pt>
                <c:pt idx="494">
                  <c:v>4.1306969999999998E-2</c:v>
                </c:pt>
                <c:pt idx="495">
                  <c:v>4.1938650000000001E-2</c:v>
                </c:pt>
                <c:pt idx="496">
                  <c:v>4.1154209999999997E-2</c:v>
                </c:pt>
                <c:pt idx="497">
                  <c:v>4.1784590000000003E-2</c:v>
                </c:pt>
                <c:pt idx="498">
                  <c:v>4.1002190000000001E-2</c:v>
                </c:pt>
                <c:pt idx="499">
                  <c:v>4.163128E-2</c:v>
                </c:pt>
                <c:pt idx="500">
                  <c:v>4.0850900000000002E-2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DEB-5E42-B192-327FA5DA8780}"/>
            </c:ext>
          </c:extLst>
        </c:ser>
        <c:ser>
          <c:idx val="3"/>
          <c:order val="3"/>
          <c:tx>
            <c:strRef>
              <c:f>'60 (7point)'!$J$1</c:f>
              <c:strCache>
                <c:ptCount val="1"/>
                <c:pt idx="0">
                  <c:v>Conjugate-Gradient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'60 (7point)'!$F$2:$F$502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(7point)'!$J$2:$J$502</c:f>
              <c:numCache>
                <c:formatCode>0.00E+00</c:formatCode>
                <c:ptCount val="501"/>
                <c:pt idx="0">
                  <c:v>1</c:v>
                </c:pt>
                <c:pt idx="1">
                  <c:v>0.54510910000000001</c:v>
                </c:pt>
                <c:pt idx="2">
                  <c:v>0.46146510000000002</c:v>
                </c:pt>
                <c:pt idx="3">
                  <c:v>0.43771339999999997</c:v>
                </c:pt>
                <c:pt idx="4">
                  <c:v>0.34664240000000002</c:v>
                </c:pt>
                <c:pt idx="5">
                  <c:v>0.3574272</c:v>
                </c:pt>
                <c:pt idx="6">
                  <c:v>0.31740560000000001</c:v>
                </c:pt>
                <c:pt idx="7">
                  <c:v>0.30072860000000001</c:v>
                </c:pt>
                <c:pt idx="8">
                  <c:v>0.29348390000000002</c:v>
                </c:pt>
                <c:pt idx="9">
                  <c:v>0.26522180000000001</c:v>
                </c:pt>
                <c:pt idx="10">
                  <c:v>0.26405010000000001</c:v>
                </c:pt>
                <c:pt idx="11">
                  <c:v>0.24685950000000001</c:v>
                </c:pt>
                <c:pt idx="12">
                  <c:v>0.23321130000000001</c:v>
                </c:pt>
                <c:pt idx="13">
                  <c:v>0.22873740000000001</c:v>
                </c:pt>
                <c:pt idx="14">
                  <c:v>0.20965690000000001</c:v>
                </c:pt>
                <c:pt idx="15">
                  <c:v>0.21022279999999999</c:v>
                </c:pt>
                <c:pt idx="16">
                  <c:v>0.19462080000000001</c:v>
                </c:pt>
                <c:pt idx="17">
                  <c:v>0.1911013</c:v>
                </c:pt>
                <c:pt idx="18">
                  <c:v>0.18587319999999999</c:v>
                </c:pt>
                <c:pt idx="19">
                  <c:v>0.17503479999999999</c:v>
                </c:pt>
                <c:pt idx="20">
                  <c:v>0.1759375</c:v>
                </c:pt>
                <c:pt idx="21">
                  <c:v>0.16597049999999999</c:v>
                </c:pt>
                <c:pt idx="22">
                  <c:v>0.16245399999999999</c:v>
                </c:pt>
                <c:pt idx="23">
                  <c:v>0.15918180000000001</c:v>
                </c:pt>
                <c:pt idx="24">
                  <c:v>0.15082280000000001</c:v>
                </c:pt>
                <c:pt idx="25">
                  <c:v>0.14831530000000001</c:v>
                </c:pt>
                <c:pt idx="26">
                  <c:v>0.14379020000000001</c:v>
                </c:pt>
                <c:pt idx="27">
                  <c:v>0.13751550000000001</c:v>
                </c:pt>
                <c:pt idx="28">
                  <c:v>0.13643669999999999</c:v>
                </c:pt>
                <c:pt idx="29">
                  <c:v>0.1292991</c:v>
                </c:pt>
                <c:pt idx="30">
                  <c:v>0.1279064</c:v>
                </c:pt>
                <c:pt idx="31">
                  <c:v>0.12236420000000001</c:v>
                </c:pt>
                <c:pt idx="32">
                  <c:v>0.1189709</c:v>
                </c:pt>
                <c:pt idx="33">
                  <c:v>0.11651789999999999</c:v>
                </c:pt>
                <c:pt idx="34">
                  <c:v>0.11190310000000001</c:v>
                </c:pt>
                <c:pt idx="35">
                  <c:v>0.1094653</c:v>
                </c:pt>
                <c:pt idx="36">
                  <c:v>0.10609399999999999</c:v>
                </c:pt>
                <c:pt idx="37">
                  <c:v>0.1029225</c:v>
                </c:pt>
                <c:pt idx="38">
                  <c:v>9.9986950000000005E-2</c:v>
                </c:pt>
                <c:pt idx="39">
                  <c:v>9.7058909999999998E-2</c:v>
                </c:pt>
                <c:pt idx="40">
                  <c:v>9.3787609999999993E-2</c:v>
                </c:pt>
                <c:pt idx="41">
                  <c:v>9.1993420000000006E-2</c:v>
                </c:pt>
                <c:pt idx="42">
                  <c:v>8.7649820000000003E-2</c:v>
                </c:pt>
                <c:pt idx="43">
                  <c:v>8.6331320000000003E-2</c:v>
                </c:pt>
                <c:pt idx="44">
                  <c:v>8.2979259999999999E-2</c:v>
                </c:pt>
                <c:pt idx="45">
                  <c:v>8.0680139999999997E-2</c:v>
                </c:pt>
                <c:pt idx="46">
                  <c:v>7.8433139999999998E-2</c:v>
                </c:pt>
                <c:pt idx="47">
                  <c:v>7.5282230000000006E-2</c:v>
                </c:pt>
                <c:pt idx="48">
                  <c:v>7.3834529999999995E-2</c:v>
                </c:pt>
                <c:pt idx="49">
                  <c:v>7.0869399999999999E-2</c:v>
                </c:pt>
                <c:pt idx="50">
                  <c:v>6.8741839999999999E-2</c:v>
                </c:pt>
                <c:pt idx="51">
                  <c:v>6.657573E-2</c:v>
                </c:pt>
                <c:pt idx="52">
                  <c:v>6.4265149999999993E-2</c:v>
                </c:pt>
                <c:pt idx="53">
                  <c:v>6.2038570000000001E-2</c:v>
                </c:pt>
                <c:pt idx="54">
                  <c:v>6.0146680000000001E-2</c:v>
                </c:pt>
                <c:pt idx="55">
                  <c:v>5.7652340000000003E-2</c:v>
                </c:pt>
                <c:pt idx="56">
                  <c:v>5.61276E-2</c:v>
                </c:pt>
                <c:pt idx="57">
                  <c:v>5.3720820000000002E-2</c:v>
                </c:pt>
                <c:pt idx="58">
                  <c:v>5.1958959999999998E-2</c:v>
                </c:pt>
                <c:pt idx="59">
                  <c:v>5.0214420000000003E-2</c:v>
                </c:pt>
                <c:pt idx="60">
                  <c:v>4.808631E-2</c:v>
                </c:pt>
                <c:pt idx="61">
                  <c:v>4.6769570000000003E-2</c:v>
                </c:pt>
                <c:pt idx="62">
                  <c:v>4.4747210000000003E-2</c:v>
                </c:pt>
                <c:pt idx="63">
                  <c:v>4.3455239999999999E-2</c:v>
                </c:pt>
                <c:pt idx="64">
                  <c:v>4.1759350000000001E-2</c:v>
                </c:pt>
                <c:pt idx="65">
                  <c:v>4.0188330000000001E-2</c:v>
                </c:pt>
                <c:pt idx="66">
                  <c:v>3.8751679999999997E-2</c:v>
                </c:pt>
                <c:pt idx="67">
                  <c:v>3.7333060000000001E-2</c:v>
                </c:pt>
                <c:pt idx="68">
                  <c:v>3.5888059999999999E-2</c:v>
                </c:pt>
                <c:pt idx="69">
                  <c:v>3.4677010000000001E-2</c:v>
                </c:pt>
                <c:pt idx="70">
                  <c:v>3.3261100000000002E-2</c:v>
                </c:pt>
                <c:pt idx="71">
                  <c:v>3.2168299999999997E-2</c:v>
                </c:pt>
                <c:pt idx="72">
                  <c:v>3.094527E-2</c:v>
                </c:pt>
                <c:pt idx="73">
                  <c:v>2.967471E-2</c:v>
                </c:pt>
                <c:pt idx="74">
                  <c:v>2.8747330000000001E-2</c:v>
                </c:pt>
                <c:pt idx="75">
                  <c:v>2.7444920000000001E-2</c:v>
                </c:pt>
                <c:pt idx="76">
                  <c:v>2.659425E-2</c:v>
                </c:pt>
                <c:pt idx="77">
                  <c:v>2.5495159999999999E-2</c:v>
                </c:pt>
                <c:pt idx="78">
                  <c:v>2.4541259999999999E-2</c:v>
                </c:pt>
                <c:pt idx="79">
                  <c:v>2.3745829999999999E-2</c:v>
                </c:pt>
                <c:pt idx="80">
                  <c:v>2.273178E-2</c:v>
                </c:pt>
                <c:pt idx="81">
                  <c:v>2.194834E-2</c:v>
                </c:pt>
                <c:pt idx="82">
                  <c:v>2.1111769999999998E-2</c:v>
                </c:pt>
                <c:pt idx="83">
                  <c:v>2.0278259999999999E-2</c:v>
                </c:pt>
                <c:pt idx="84">
                  <c:v>1.9522370000000001E-2</c:v>
                </c:pt>
                <c:pt idx="85">
                  <c:v>1.8753720000000001E-2</c:v>
                </c:pt>
                <c:pt idx="86">
                  <c:v>1.805118E-2</c:v>
                </c:pt>
                <c:pt idx="87">
                  <c:v>1.737578E-2</c:v>
                </c:pt>
                <c:pt idx="88">
                  <c:v>1.6637720000000002E-2</c:v>
                </c:pt>
                <c:pt idx="89">
                  <c:v>1.6061470000000001E-2</c:v>
                </c:pt>
                <c:pt idx="90">
                  <c:v>1.537317E-2</c:v>
                </c:pt>
                <c:pt idx="91">
                  <c:v>1.484683E-2</c:v>
                </c:pt>
                <c:pt idx="92">
                  <c:v>1.427433E-2</c:v>
                </c:pt>
                <c:pt idx="93">
                  <c:v>1.3724429999999999E-2</c:v>
                </c:pt>
                <c:pt idx="94">
                  <c:v>1.323421E-2</c:v>
                </c:pt>
                <c:pt idx="95">
                  <c:v>1.271101E-2</c:v>
                </c:pt>
                <c:pt idx="96">
                  <c:v>1.220594E-2</c:v>
                </c:pt>
                <c:pt idx="97">
                  <c:v>1.1729689999999999E-2</c:v>
                </c:pt>
                <c:pt idx="98">
                  <c:v>1.1172949999999999E-2</c:v>
                </c:pt>
                <c:pt idx="99">
                  <c:v>1.058218E-2</c:v>
                </c:pt>
                <c:pt idx="100">
                  <c:v>9.8280079999999992E-3</c:v>
                </c:pt>
                <c:pt idx="101">
                  <c:v>8.8659380000000003E-3</c:v>
                </c:pt>
                <c:pt idx="102">
                  <c:v>7.6598689999999997E-3</c:v>
                </c:pt>
                <c:pt idx="103">
                  <c:v>6.2644709999999998E-3</c:v>
                </c:pt>
                <c:pt idx="104">
                  <c:v>4.856689E-3</c:v>
                </c:pt>
                <c:pt idx="105">
                  <c:v>3.642162E-3</c:v>
                </c:pt>
                <c:pt idx="106">
                  <c:v>2.7228769999999998E-3</c:v>
                </c:pt>
                <c:pt idx="107">
                  <c:v>2.1905409999999998E-3</c:v>
                </c:pt>
                <c:pt idx="108">
                  <c:v>1.944435E-3</c:v>
                </c:pt>
                <c:pt idx="109">
                  <c:v>1.9363E-3</c:v>
                </c:pt>
                <c:pt idx="110">
                  <c:v>1.9109039999999999E-3</c:v>
                </c:pt>
                <c:pt idx="111">
                  <c:v>1.6804179999999999E-3</c:v>
                </c:pt>
                <c:pt idx="112">
                  <c:v>1.3260399999999999E-3</c:v>
                </c:pt>
                <c:pt idx="113">
                  <c:v>1.058048E-3</c:v>
                </c:pt>
                <c:pt idx="114">
                  <c:v>9.517951E-4</c:v>
                </c:pt>
                <c:pt idx="115">
                  <c:v>9.6081490000000003E-4</c:v>
                </c:pt>
                <c:pt idx="116">
                  <c:v>9.5140519999999996E-4</c:v>
                </c:pt>
                <c:pt idx="117">
                  <c:v>8.4495109999999996E-4</c:v>
                </c:pt>
                <c:pt idx="118">
                  <c:v>7.2296950000000002E-4</c:v>
                </c:pt>
                <c:pt idx="119">
                  <c:v>6.9136760000000001E-4</c:v>
                </c:pt>
                <c:pt idx="120">
                  <c:v>6.9943399999999997E-4</c:v>
                </c:pt>
                <c:pt idx="121">
                  <c:v>6.4878359999999999E-4</c:v>
                </c:pt>
                <c:pt idx="122">
                  <c:v>5.5669539999999998E-4</c:v>
                </c:pt>
                <c:pt idx="123">
                  <c:v>5.1431909999999999E-4</c:v>
                </c:pt>
                <c:pt idx="124">
                  <c:v>5.1760119999999998E-4</c:v>
                </c:pt>
                <c:pt idx="125">
                  <c:v>4.925153E-4</c:v>
                </c:pt>
                <c:pt idx="126">
                  <c:v>4.2038200000000001E-4</c:v>
                </c:pt>
                <c:pt idx="127">
                  <c:v>3.7404000000000002E-4</c:v>
                </c:pt>
                <c:pt idx="128">
                  <c:v>3.6335879999999999E-4</c:v>
                </c:pt>
                <c:pt idx="129">
                  <c:v>3.3645600000000001E-4</c:v>
                </c:pt>
                <c:pt idx="130">
                  <c:v>2.83045E-4</c:v>
                </c:pt>
                <c:pt idx="131">
                  <c:v>2.4720020000000001E-4</c:v>
                </c:pt>
                <c:pt idx="132">
                  <c:v>2.3672870000000001E-4</c:v>
                </c:pt>
                <c:pt idx="133">
                  <c:v>2.098445E-4</c:v>
                </c:pt>
                <c:pt idx="134">
                  <c:v>1.7208119999999999E-4</c:v>
                </c:pt>
                <c:pt idx="135">
                  <c:v>1.5360720000000001E-4</c:v>
                </c:pt>
                <c:pt idx="136">
                  <c:v>1.4308969999999999E-4</c:v>
                </c:pt>
                <c:pt idx="137">
                  <c:v>1.208624E-4</c:v>
                </c:pt>
                <c:pt idx="138">
                  <c:v>1.0079569999999999E-4</c:v>
                </c:pt>
                <c:pt idx="139">
                  <c:v>9.1967619999999998E-5</c:v>
                </c:pt>
                <c:pt idx="140">
                  <c:v>8.2835859999999995E-5</c:v>
                </c:pt>
                <c:pt idx="141">
                  <c:v>6.8524989999999998E-5</c:v>
                </c:pt>
                <c:pt idx="142">
                  <c:v>6.0120839999999998E-5</c:v>
                </c:pt>
                <c:pt idx="143">
                  <c:v>5.6313020000000002E-5</c:v>
                </c:pt>
                <c:pt idx="144">
                  <c:v>4.8795860000000002E-5</c:v>
                </c:pt>
                <c:pt idx="145">
                  <c:v>4.1793869999999998E-5</c:v>
                </c:pt>
                <c:pt idx="146">
                  <c:v>3.8913969999999998E-5</c:v>
                </c:pt>
                <c:pt idx="147">
                  <c:v>3.4835459999999999E-5</c:v>
                </c:pt>
                <c:pt idx="148">
                  <c:v>2.9651929999999999E-5</c:v>
                </c:pt>
                <c:pt idx="149">
                  <c:v>2.7037040000000002E-5</c:v>
                </c:pt>
                <c:pt idx="150">
                  <c:v>2.507128E-5</c:v>
                </c:pt>
                <c:pt idx="151">
                  <c:v>2.1715570000000001E-5</c:v>
                </c:pt>
                <c:pt idx="152">
                  <c:v>1.931615E-5</c:v>
                </c:pt>
                <c:pt idx="153">
                  <c:v>1.809609E-5</c:v>
                </c:pt>
                <c:pt idx="154">
                  <c:v>1.5893860000000001E-5</c:v>
                </c:pt>
                <c:pt idx="155">
                  <c:v>1.395087E-5</c:v>
                </c:pt>
                <c:pt idx="156">
                  <c:v>1.3018280000000001E-5</c:v>
                </c:pt>
                <c:pt idx="157">
                  <c:v>1.1577459999999999E-5</c:v>
                </c:pt>
                <c:pt idx="158">
                  <c:v>1.001491E-5</c:v>
                </c:pt>
                <c:pt idx="159">
                  <c:v>9.2594770000000005E-6</c:v>
                </c:pt>
                <c:pt idx="160">
                  <c:v>8.3390719999999996E-6</c:v>
                </c:pt>
                <c:pt idx="161">
                  <c:v>7.1524329999999998E-6</c:v>
                </c:pt>
                <c:pt idx="162">
                  <c:v>6.4743820000000001E-6</c:v>
                </c:pt>
                <c:pt idx="163">
                  <c:v>5.8582070000000001E-6</c:v>
                </c:pt>
                <c:pt idx="164">
                  <c:v>5.0144559999999996E-6</c:v>
                </c:pt>
                <c:pt idx="165">
                  <c:v>4.4777889999999996E-6</c:v>
                </c:pt>
                <c:pt idx="166">
                  <c:v>4.0634069999999999E-6</c:v>
                </c:pt>
                <c:pt idx="167">
                  <c:v>3.4509510000000002E-6</c:v>
                </c:pt>
                <c:pt idx="168">
                  <c:v>3.059291E-6</c:v>
                </c:pt>
                <c:pt idx="169">
                  <c:v>2.764247E-6</c:v>
                </c:pt>
                <c:pt idx="170">
                  <c:v>2.347256E-6</c:v>
                </c:pt>
                <c:pt idx="171">
                  <c:v>2.0677850000000001E-6</c:v>
                </c:pt>
                <c:pt idx="172">
                  <c:v>1.8550579999999999E-6</c:v>
                </c:pt>
                <c:pt idx="173">
                  <c:v>1.5797099999999999E-6</c:v>
                </c:pt>
                <c:pt idx="174">
                  <c:v>1.379021E-6</c:v>
                </c:pt>
                <c:pt idx="175">
                  <c:v>1.2314730000000001E-6</c:v>
                </c:pt>
                <c:pt idx="176">
                  <c:v>1.0576940000000001E-6</c:v>
                </c:pt>
                <c:pt idx="177">
                  <c:v>9.1165369999999996E-7</c:v>
                </c:pt>
                <c:pt idx="178">
                  <c:v>8.2017050000000003E-7</c:v>
                </c:pt>
                <c:pt idx="179">
                  <c:v>7.0590100000000002E-7</c:v>
                </c:pt>
                <c:pt idx="180">
                  <c:v>6.1169910000000002E-7</c:v>
                </c:pt>
                <c:pt idx="181">
                  <c:v>5.5858829999999995E-7</c:v>
                </c:pt>
                <c:pt idx="182">
                  <c:v>4.8331910000000003E-7</c:v>
                </c:pt>
                <c:pt idx="183">
                  <c:v>4.3398270000000003E-7</c:v>
                </c:pt>
                <c:pt idx="184">
                  <c:v>3.9374420000000002E-7</c:v>
                </c:pt>
                <c:pt idx="185">
                  <c:v>3.4426059999999999E-7</c:v>
                </c:pt>
                <c:pt idx="186">
                  <c:v>3.0881049999999998E-7</c:v>
                </c:pt>
                <c:pt idx="187">
                  <c:v>2.7739290000000001E-7</c:v>
                </c:pt>
                <c:pt idx="188">
                  <c:v>2.42981E-7</c:v>
                </c:pt>
                <c:pt idx="189">
                  <c:v>2.133776E-7</c:v>
                </c:pt>
                <c:pt idx="190">
                  <c:v>1.9036239999999999E-7</c:v>
                </c:pt>
                <c:pt idx="191">
                  <c:v>1.6100989999999999E-7</c:v>
                </c:pt>
                <c:pt idx="192">
                  <c:v>1.3837269999999999E-7</c:v>
                </c:pt>
                <c:pt idx="193">
                  <c:v>1.181995E-7</c:v>
                </c:pt>
                <c:pt idx="194">
                  <c:v>9.599089E-8</c:v>
                </c:pt>
                <c:pt idx="195">
                  <c:v>7.9806310000000006E-8</c:v>
                </c:pt>
                <c:pt idx="196">
                  <c:v>6.5547260000000001E-8</c:v>
                </c:pt>
                <c:pt idx="197">
                  <c:v>5.2155139999999998E-8</c:v>
                </c:pt>
                <c:pt idx="198">
                  <c:v>4.247975E-8</c:v>
                </c:pt>
                <c:pt idx="199">
                  <c:v>3.512546E-8</c:v>
                </c:pt>
                <c:pt idx="200">
                  <c:v>2.8165449999999999E-8</c:v>
                </c:pt>
                <c:pt idx="201">
                  <c:v>2.4670630000000001E-8</c:v>
                </c:pt>
                <c:pt idx="202">
                  <c:v>2.2119739999999999E-8</c:v>
                </c:pt>
                <c:pt idx="203">
                  <c:v>2.054061E-8</c:v>
                </c:pt>
                <c:pt idx="204">
                  <c:v>2.0389260000000002E-8</c:v>
                </c:pt>
                <c:pt idx="205">
                  <c:v>2.0339020000000001E-8</c:v>
                </c:pt>
                <c:pt idx="206">
                  <c:v>1.942611E-8</c:v>
                </c:pt>
                <c:pt idx="207">
                  <c:v>1.8516840000000002E-8</c:v>
                </c:pt>
                <c:pt idx="208">
                  <c:v>1.5654090000000001E-8</c:v>
                </c:pt>
                <c:pt idx="209">
                  <c:v>1.2558680000000001E-8</c:v>
                </c:pt>
                <c:pt idx="210">
                  <c:v>9.7875469999999992E-9</c:v>
                </c:pt>
                <c:pt idx="211">
                  <c:v>7.3856569999999998E-9</c:v>
                </c:pt>
                <c:pt idx="212">
                  <c:v>5.7763050000000004E-9</c:v>
                </c:pt>
                <c:pt idx="213">
                  <c:v>5.0209200000000001E-9</c:v>
                </c:pt>
                <c:pt idx="214">
                  <c:v>4.554652E-9</c:v>
                </c:pt>
                <c:pt idx="215">
                  <c:v>4.482467E-9</c:v>
                </c:pt>
                <c:pt idx="216">
                  <c:v>4.4402009999999999E-9</c:v>
                </c:pt>
                <c:pt idx="217">
                  <c:v>4.0406609999999999E-9</c:v>
                </c:pt>
                <c:pt idx="218">
                  <c:v>3.4680990000000001E-9</c:v>
                </c:pt>
                <c:pt idx="219">
                  <c:v>2.8846880000000001E-9</c:v>
                </c:pt>
                <c:pt idx="220">
                  <c:v>2.3232499999999998E-9</c:v>
                </c:pt>
                <c:pt idx="221">
                  <c:v>2.053613E-9</c:v>
                </c:pt>
                <c:pt idx="222">
                  <c:v>1.832568E-9</c:v>
                </c:pt>
                <c:pt idx="223">
                  <c:v>1.6064600000000001E-9</c:v>
                </c:pt>
                <c:pt idx="224">
                  <c:v>1.4080649999999999E-9</c:v>
                </c:pt>
                <c:pt idx="225">
                  <c:v>1.167837E-9</c:v>
                </c:pt>
                <c:pt idx="226">
                  <c:v>9.6561480000000002E-10</c:v>
                </c:pt>
                <c:pt idx="227">
                  <c:v>8.3513649999999999E-10</c:v>
                </c:pt>
                <c:pt idx="228">
                  <c:v>7.1326159999999997E-10</c:v>
                </c:pt>
                <c:pt idx="229">
                  <c:v>6.2132649999999998E-10</c:v>
                </c:pt>
                <c:pt idx="230">
                  <c:v>5.5571529999999997E-10</c:v>
                </c:pt>
                <c:pt idx="231">
                  <c:v>4.9307889999999998E-10</c:v>
                </c:pt>
                <c:pt idx="232">
                  <c:v>4.6262299999999998E-10</c:v>
                </c:pt>
                <c:pt idx="233">
                  <c:v>4.2138399999999998E-10</c:v>
                </c:pt>
                <c:pt idx="234">
                  <c:v>3.5968380000000001E-10</c:v>
                </c:pt>
                <c:pt idx="235">
                  <c:v>3.051084E-10</c:v>
                </c:pt>
                <c:pt idx="236">
                  <c:v>2.6238820000000001E-10</c:v>
                </c:pt>
                <c:pt idx="237">
                  <c:v>2.308412E-10</c:v>
                </c:pt>
                <c:pt idx="238">
                  <c:v>2.1228219999999999E-10</c:v>
                </c:pt>
                <c:pt idx="239">
                  <c:v>1.841667E-10</c:v>
                </c:pt>
                <c:pt idx="240">
                  <c:v>1.609835E-10</c:v>
                </c:pt>
                <c:pt idx="241">
                  <c:v>1.4635429999999999E-10</c:v>
                </c:pt>
                <c:pt idx="242">
                  <c:v>1.3330679999999999E-10</c:v>
                </c:pt>
                <c:pt idx="243">
                  <c:v>1.230203E-10</c:v>
                </c:pt>
                <c:pt idx="244">
                  <c:v>1.11866E-10</c:v>
                </c:pt>
                <c:pt idx="245">
                  <c:v>1.011617E-10</c:v>
                </c:pt>
                <c:pt idx="246">
                  <c:v>9.5501659999999995E-11</c:v>
                </c:pt>
                <c:pt idx="247">
                  <c:v>8.8959630000000002E-11</c:v>
                </c:pt>
                <c:pt idx="248">
                  <c:v>7.9830120000000002E-11</c:v>
                </c:pt>
                <c:pt idx="249">
                  <c:v>7.4704910000000002E-11</c:v>
                </c:pt>
                <c:pt idx="250">
                  <c:v>7.0853560000000006E-11</c:v>
                </c:pt>
                <c:pt idx="251">
                  <c:v>6.9152789999999997E-11</c:v>
                </c:pt>
                <c:pt idx="252">
                  <c:v>6.9366220000000004E-11</c:v>
                </c:pt>
                <c:pt idx="253">
                  <c:v>6.8993080000000006E-11</c:v>
                </c:pt>
                <c:pt idx="254">
                  <c:v>7.1406850000000006E-11</c:v>
                </c:pt>
                <c:pt idx="255">
                  <c:v>7.2866350000000002E-11</c:v>
                </c:pt>
                <c:pt idx="256">
                  <c:v>6.9575329999999999E-11</c:v>
                </c:pt>
                <c:pt idx="257">
                  <c:v>6.6224270000000001E-11</c:v>
                </c:pt>
                <c:pt idx="258">
                  <c:v>6.1776390000000002E-11</c:v>
                </c:pt>
                <c:pt idx="259">
                  <c:v>5.5523530000000001E-11</c:v>
                </c:pt>
                <c:pt idx="260">
                  <c:v>4.9954519999999998E-11</c:v>
                </c:pt>
                <c:pt idx="261">
                  <c:v>4.279021E-11</c:v>
                </c:pt>
                <c:pt idx="262">
                  <c:v>3.7577660000000001E-11</c:v>
                </c:pt>
                <c:pt idx="263">
                  <c:v>3.2305690000000003E-11</c:v>
                </c:pt>
                <c:pt idx="264">
                  <c:v>2.6371220000000002E-11</c:v>
                </c:pt>
                <c:pt idx="265">
                  <c:v>2.1939319999999999E-11</c:v>
                </c:pt>
                <c:pt idx="266">
                  <c:v>1.8242000000000001E-11</c:v>
                </c:pt>
                <c:pt idx="267">
                  <c:v>1.4859290000000001E-11</c:v>
                </c:pt>
                <c:pt idx="268">
                  <c:v>1.2221830000000001E-11</c:v>
                </c:pt>
                <c:pt idx="269">
                  <c:v>1.003206E-11</c:v>
                </c:pt>
                <c:pt idx="270">
                  <c:v>8.2274099999999996E-12</c:v>
                </c:pt>
                <c:pt idx="271">
                  <c:v>6.8947729999999998E-12</c:v>
                </c:pt>
                <c:pt idx="272">
                  <c:v>5.4644550000000003E-12</c:v>
                </c:pt>
                <c:pt idx="273">
                  <c:v>4.609856E-12</c:v>
                </c:pt>
                <c:pt idx="274">
                  <c:v>3.8556389999999997E-12</c:v>
                </c:pt>
                <c:pt idx="275">
                  <c:v>3.192053E-12</c:v>
                </c:pt>
                <c:pt idx="276">
                  <c:v>2.6870700000000002E-12</c:v>
                </c:pt>
                <c:pt idx="277">
                  <c:v>2.298843E-12</c:v>
                </c:pt>
                <c:pt idx="278">
                  <c:v>1.9505970000000001E-12</c:v>
                </c:pt>
                <c:pt idx="279">
                  <c:v>1.6441319999999999E-12</c:v>
                </c:pt>
                <c:pt idx="280">
                  <c:v>1.3981420000000001E-12</c:v>
                </c:pt>
                <c:pt idx="281">
                  <c:v>1.19303E-12</c:v>
                </c:pt>
                <c:pt idx="282">
                  <c:v>1.034475E-12</c:v>
                </c:pt>
                <c:pt idx="283">
                  <c:v>8.6829050000000001E-13</c:v>
                </c:pt>
                <c:pt idx="284">
                  <c:v>7.7319529999999999E-13</c:v>
                </c:pt>
                <c:pt idx="285">
                  <c:v>6.8528239999999996E-13</c:v>
                </c:pt>
                <c:pt idx="286">
                  <c:v>5.9822439999999996E-13</c:v>
                </c:pt>
                <c:pt idx="287">
                  <c:v>5.3975959999999999E-13</c:v>
                </c:pt>
                <c:pt idx="288">
                  <c:v>4.8102880000000004E-13</c:v>
                </c:pt>
                <c:pt idx="289">
                  <c:v>4.2607910000000002E-13</c:v>
                </c:pt>
                <c:pt idx="290">
                  <c:v>3.773667E-13</c:v>
                </c:pt>
                <c:pt idx="291">
                  <c:v>3.383819E-13</c:v>
                </c:pt>
                <c:pt idx="292">
                  <c:v>3.0363909999999999E-13</c:v>
                </c:pt>
                <c:pt idx="293">
                  <c:v>2.7395980000000001E-13</c:v>
                </c:pt>
                <c:pt idx="294">
                  <c:v>2.4599199999999999E-13</c:v>
                </c:pt>
                <c:pt idx="295">
                  <c:v>2.3009689999999998E-13</c:v>
                </c:pt>
                <c:pt idx="296">
                  <c:v>2.0943719999999999E-13</c:v>
                </c:pt>
                <c:pt idx="297">
                  <c:v>1.9180789999999999E-13</c:v>
                </c:pt>
                <c:pt idx="298">
                  <c:v>1.8356679999999999E-13</c:v>
                </c:pt>
                <c:pt idx="299">
                  <c:v>1.7299189999999999E-13</c:v>
                </c:pt>
                <c:pt idx="300">
                  <c:v>1.65796E-13</c:v>
                </c:pt>
                <c:pt idx="301">
                  <c:v>1.6277610000000001E-13</c:v>
                </c:pt>
                <c:pt idx="302">
                  <c:v>1.555234E-13</c:v>
                </c:pt>
                <c:pt idx="303">
                  <c:v>1.496643E-13</c:v>
                </c:pt>
                <c:pt idx="304">
                  <c:v>1.4096529999999999E-13</c:v>
                </c:pt>
                <c:pt idx="305">
                  <c:v>1.3319979999999999E-13</c:v>
                </c:pt>
                <c:pt idx="306">
                  <c:v>1.231505E-13</c:v>
                </c:pt>
                <c:pt idx="307">
                  <c:v>1.123309E-13</c:v>
                </c:pt>
                <c:pt idx="308">
                  <c:v>1.0336879999999999E-13</c:v>
                </c:pt>
                <c:pt idx="309">
                  <c:v>9.3016889999999996E-14</c:v>
                </c:pt>
                <c:pt idx="310">
                  <c:v>8.1286560000000001E-14</c:v>
                </c:pt>
                <c:pt idx="311">
                  <c:v>7.0682229999999998E-14</c:v>
                </c:pt>
                <c:pt idx="312">
                  <c:v>5.9661749999999996E-14</c:v>
                </c:pt>
                <c:pt idx="313">
                  <c:v>4.7369469999999999E-14</c:v>
                </c:pt>
                <c:pt idx="314">
                  <c:v>3.8490590000000003E-14</c:v>
                </c:pt>
                <c:pt idx="315">
                  <c:v>3.0752499999999999E-14</c:v>
                </c:pt>
                <c:pt idx="316">
                  <c:v>2.4936060000000002E-14</c:v>
                </c:pt>
                <c:pt idx="317">
                  <c:v>2.0871150000000002E-14</c:v>
                </c:pt>
                <c:pt idx="318">
                  <c:v>1.781187E-14</c:v>
                </c:pt>
                <c:pt idx="319">
                  <c:v>1.5315530000000001E-14</c:v>
                </c:pt>
                <c:pt idx="320">
                  <c:v>1.2736389999999999E-14</c:v>
                </c:pt>
                <c:pt idx="321">
                  <c:v>1.0436879999999999E-14</c:v>
                </c:pt>
                <c:pt idx="322">
                  <c:v>8.2604050000000006E-15</c:v>
                </c:pt>
                <c:pt idx="323">
                  <c:v>6.4316699999999998E-15</c:v>
                </c:pt>
                <c:pt idx="324">
                  <c:v>5.4059779999999999E-15</c:v>
                </c:pt>
                <c:pt idx="325">
                  <c:v>4.8042650000000004E-15</c:v>
                </c:pt>
                <c:pt idx="326">
                  <c:v>4.414878E-15</c:v>
                </c:pt>
                <c:pt idx="327">
                  <c:v>4.1985929999999997E-15</c:v>
                </c:pt>
                <c:pt idx="328">
                  <c:v>3.7617700000000004E-15</c:v>
                </c:pt>
                <c:pt idx="329">
                  <c:v>3.131163E-15</c:v>
                </c:pt>
                <c:pt idx="330">
                  <c:v>2.5774359999999999E-15</c:v>
                </c:pt>
                <c:pt idx="331">
                  <c:v>2.2121420000000001E-15</c:v>
                </c:pt>
                <c:pt idx="332">
                  <c:v>1.9745009999999999E-15</c:v>
                </c:pt>
                <c:pt idx="333">
                  <c:v>1.8756910000000001E-15</c:v>
                </c:pt>
                <c:pt idx="334">
                  <c:v>1.73276E-15</c:v>
                </c:pt>
                <c:pt idx="335">
                  <c:v>1.4919950000000001E-15</c:v>
                </c:pt>
                <c:pt idx="336">
                  <c:v>1.251494E-15</c:v>
                </c:pt>
                <c:pt idx="337">
                  <c:v>1.098509E-15</c:v>
                </c:pt>
                <c:pt idx="338">
                  <c:v>1.042002E-15</c:v>
                </c:pt>
                <c:pt idx="339">
                  <c:v>1.035707E-15</c:v>
                </c:pt>
                <c:pt idx="340">
                  <c:v>1.072237E-15</c:v>
                </c:pt>
                <c:pt idx="341">
                  <c:v>1.054137E-15</c:v>
                </c:pt>
                <c:pt idx="342">
                  <c:v>1.037364E-15</c:v>
                </c:pt>
                <c:pt idx="343">
                  <c:v>1.0891680000000001E-15</c:v>
                </c:pt>
                <c:pt idx="344">
                  <c:v>1.1401469999999999E-15</c:v>
                </c:pt>
                <c:pt idx="345">
                  <c:v>1.160152E-15</c:v>
                </c:pt>
                <c:pt idx="346">
                  <c:v>1.096849E-15</c:v>
                </c:pt>
                <c:pt idx="347">
                  <c:v>9.8194690000000008E-16</c:v>
                </c:pt>
                <c:pt idx="348">
                  <c:v>9.2330640000000007E-16</c:v>
                </c:pt>
                <c:pt idx="349">
                  <c:v>9.2968869999999996E-16</c:v>
                </c:pt>
                <c:pt idx="350">
                  <c:v>9.4545269999999992E-16</c:v>
                </c:pt>
                <c:pt idx="351">
                  <c:v>9.2887159999999995E-16</c:v>
                </c:pt>
                <c:pt idx="352">
                  <c:v>9.2688769999999998E-16</c:v>
                </c:pt>
                <c:pt idx="353">
                  <c:v>9.6088549999999994E-16</c:v>
                </c:pt>
                <c:pt idx="354">
                  <c:v>1.028373E-15</c:v>
                </c:pt>
                <c:pt idx="355">
                  <c:v>1.0697979999999999E-15</c:v>
                </c:pt>
                <c:pt idx="356">
                  <c:v>1.030829E-15</c:v>
                </c:pt>
                <c:pt idx="357">
                  <c:v>9.9663769999999998E-16</c:v>
                </c:pt>
                <c:pt idx="358">
                  <c:v>1.020353E-15</c:v>
                </c:pt>
                <c:pt idx="359">
                  <c:v>1.0315440000000001E-15</c:v>
                </c:pt>
                <c:pt idx="360">
                  <c:v>9.5913670000000004E-16</c:v>
                </c:pt>
                <c:pt idx="361">
                  <c:v>8.2641219999999995E-16</c:v>
                </c:pt>
                <c:pt idx="362">
                  <c:v>7.4346450000000003E-16</c:v>
                </c:pt>
                <c:pt idx="363">
                  <c:v>6.978302E-16</c:v>
                </c:pt>
                <c:pt idx="364">
                  <c:v>6.626014E-16</c:v>
                </c:pt>
                <c:pt idx="365">
                  <c:v>5.7694680000000002E-16</c:v>
                </c:pt>
                <c:pt idx="366">
                  <c:v>4.9007640000000002E-16</c:v>
                </c:pt>
                <c:pt idx="367">
                  <c:v>4.6256460000000003E-16</c:v>
                </c:pt>
                <c:pt idx="368">
                  <c:v>4.3953190000000002E-16</c:v>
                </c:pt>
                <c:pt idx="369">
                  <c:v>3.9742600000000001E-16</c:v>
                </c:pt>
                <c:pt idx="370">
                  <c:v>3.4840609999999999E-16</c:v>
                </c:pt>
                <c:pt idx="371">
                  <c:v>3.1134529999999998E-16</c:v>
                </c:pt>
                <c:pt idx="372">
                  <c:v>3.1338060000000002E-16</c:v>
                </c:pt>
                <c:pt idx="373">
                  <c:v>3.1067789999999999E-16</c:v>
                </c:pt>
                <c:pt idx="374">
                  <c:v>2.8406399999999999E-16</c:v>
                </c:pt>
                <c:pt idx="375">
                  <c:v>2.597036E-16</c:v>
                </c:pt>
                <c:pt idx="376">
                  <c:v>2.5373830000000002E-16</c:v>
                </c:pt>
                <c:pt idx="377">
                  <c:v>2.348958E-16</c:v>
                </c:pt>
                <c:pt idx="378">
                  <c:v>1.9991010000000001E-16</c:v>
                </c:pt>
                <c:pt idx="379">
                  <c:v>1.663099E-16</c:v>
                </c:pt>
                <c:pt idx="380">
                  <c:v>1.4832030000000001E-16</c:v>
                </c:pt>
                <c:pt idx="381">
                  <c:v>1.3124700000000001E-16</c:v>
                </c:pt>
                <c:pt idx="382">
                  <c:v>1.0705199999999999E-16</c:v>
                </c:pt>
                <c:pt idx="383">
                  <c:v>8.2431739999999998E-17</c:v>
                </c:pt>
                <c:pt idx="384">
                  <c:v>6.7613459999999996E-17</c:v>
                </c:pt>
                <c:pt idx="385">
                  <c:v>5.7939430000000002E-17</c:v>
                </c:pt>
                <c:pt idx="386">
                  <c:v>4.6471139999999998E-17</c:v>
                </c:pt>
                <c:pt idx="387">
                  <c:v>3.6515529999999997E-17</c:v>
                </c:pt>
                <c:pt idx="388">
                  <c:v>3.1280039999999999E-17</c:v>
                </c:pt>
                <c:pt idx="389">
                  <c:v>2.7594279999999999E-17</c:v>
                </c:pt>
                <c:pt idx="390">
                  <c:v>2.360281E-17</c:v>
                </c:pt>
                <c:pt idx="391">
                  <c:v>1.9692420000000001E-17</c:v>
                </c:pt>
                <c:pt idx="392">
                  <c:v>1.6999739999999999E-17</c:v>
                </c:pt>
                <c:pt idx="393">
                  <c:v>1.5355649999999999E-17</c:v>
                </c:pt>
                <c:pt idx="394">
                  <c:v>1.278496E-17</c:v>
                </c:pt>
                <c:pt idx="395">
                  <c:v>1.0431179999999999E-17</c:v>
                </c:pt>
                <c:pt idx="396">
                  <c:v>9.0164599999999992E-18</c:v>
                </c:pt>
                <c:pt idx="397">
                  <c:v>7.8224480000000005E-18</c:v>
                </c:pt>
                <c:pt idx="398">
                  <c:v>6.1936200000000002E-18</c:v>
                </c:pt>
                <c:pt idx="399">
                  <c:v>5.0869020000000001E-18</c:v>
                </c:pt>
                <c:pt idx="400">
                  <c:v>4.5240069999999996E-18</c:v>
                </c:pt>
                <c:pt idx="401">
                  <c:v>4.2776930000000003E-18</c:v>
                </c:pt>
                <c:pt idx="402">
                  <c:v>3.9733930000000003E-18</c:v>
                </c:pt>
                <c:pt idx="403">
                  <c:v>3.9827909999999999E-18</c:v>
                </c:pt>
                <c:pt idx="404">
                  <c:v>4.4575350000000002E-18</c:v>
                </c:pt>
                <c:pt idx="405">
                  <c:v>4.9606329999999997E-18</c:v>
                </c:pt>
                <c:pt idx="406">
                  <c:v>5.1116620000000004E-18</c:v>
                </c:pt>
                <c:pt idx="407">
                  <c:v>5.359203E-18</c:v>
                </c:pt>
                <c:pt idx="408">
                  <c:v>5.8051809999999998E-18</c:v>
                </c:pt>
                <c:pt idx="409">
                  <c:v>5.6957400000000002E-18</c:v>
                </c:pt>
                <c:pt idx="410">
                  <c:v>5.1329189999999998E-18</c:v>
                </c:pt>
                <c:pt idx="411">
                  <c:v>4.9096350000000003E-18</c:v>
                </c:pt>
                <c:pt idx="412">
                  <c:v>4.6490689999999999E-18</c:v>
                </c:pt>
                <c:pt idx="413">
                  <c:v>4.0831089999999997E-18</c:v>
                </c:pt>
                <c:pt idx="414">
                  <c:v>3.5974780000000003E-18</c:v>
                </c:pt>
                <c:pt idx="415">
                  <c:v>3.285137E-18</c:v>
                </c:pt>
                <c:pt idx="416">
                  <c:v>2.8953789999999999E-18</c:v>
                </c:pt>
                <c:pt idx="417">
                  <c:v>2.3954759999999999E-18</c:v>
                </c:pt>
                <c:pt idx="418">
                  <c:v>2.0606440000000001E-18</c:v>
                </c:pt>
                <c:pt idx="419">
                  <c:v>1.9191960000000002E-18</c:v>
                </c:pt>
                <c:pt idx="420">
                  <c:v>1.723299E-18</c:v>
                </c:pt>
                <c:pt idx="421">
                  <c:v>1.5326049999999999E-18</c:v>
                </c:pt>
                <c:pt idx="422">
                  <c:v>1.499264E-18</c:v>
                </c:pt>
                <c:pt idx="423">
                  <c:v>1.4658400000000001E-18</c:v>
                </c:pt>
                <c:pt idx="424">
                  <c:v>1.33173E-18</c:v>
                </c:pt>
                <c:pt idx="425">
                  <c:v>1.2385720000000001E-18</c:v>
                </c:pt>
                <c:pt idx="426">
                  <c:v>1.182516E-18</c:v>
                </c:pt>
                <c:pt idx="427">
                  <c:v>1.0683660000000001E-18</c:v>
                </c:pt>
                <c:pt idx="428">
                  <c:v>9.2694589999999991E-19</c:v>
                </c:pt>
                <c:pt idx="429">
                  <c:v>8.1990300000000004E-19</c:v>
                </c:pt>
                <c:pt idx="430">
                  <c:v>7.1234639999999995E-19</c:v>
                </c:pt>
                <c:pt idx="431">
                  <c:v>5.8532100000000003E-19</c:v>
                </c:pt>
                <c:pt idx="432">
                  <c:v>4.9838739999999999E-19</c:v>
                </c:pt>
                <c:pt idx="433">
                  <c:v>4.5254629999999997E-19</c:v>
                </c:pt>
                <c:pt idx="434">
                  <c:v>4.0682189999999999E-19</c:v>
                </c:pt>
                <c:pt idx="435">
                  <c:v>3.609154E-19</c:v>
                </c:pt>
                <c:pt idx="436">
                  <c:v>3.3699830000000002E-19</c:v>
                </c:pt>
                <c:pt idx="437">
                  <c:v>2.9576220000000002E-19</c:v>
                </c:pt>
                <c:pt idx="438">
                  <c:v>2.346608E-19</c:v>
                </c:pt>
                <c:pt idx="439">
                  <c:v>1.957552E-19</c:v>
                </c:pt>
                <c:pt idx="440">
                  <c:v>1.7212809999999999E-19</c:v>
                </c:pt>
                <c:pt idx="441">
                  <c:v>1.526037E-19</c:v>
                </c:pt>
                <c:pt idx="442">
                  <c:v>1.3881749999999999E-19</c:v>
                </c:pt>
                <c:pt idx="443">
                  <c:v>1.315098E-19</c:v>
                </c:pt>
                <c:pt idx="444">
                  <c:v>1.1128959999999999E-19</c:v>
                </c:pt>
                <c:pt idx="445">
                  <c:v>8.6935050000000004E-20</c:v>
                </c:pt>
                <c:pt idx="446">
                  <c:v>7.1569620000000001E-20</c:v>
                </c:pt>
                <c:pt idx="447">
                  <c:v>6.1655870000000005E-20</c:v>
                </c:pt>
                <c:pt idx="448">
                  <c:v>5.452843E-20</c:v>
                </c:pt>
                <c:pt idx="449">
                  <c:v>4.8558779999999999E-20</c:v>
                </c:pt>
                <c:pt idx="450">
                  <c:v>4.1911610000000002E-20</c:v>
                </c:pt>
                <c:pt idx="451">
                  <c:v>3.183781E-20</c:v>
                </c:pt>
                <c:pt idx="452">
                  <c:v>2.305431E-20</c:v>
                </c:pt>
                <c:pt idx="453">
                  <c:v>1.8368760000000001E-20</c:v>
                </c:pt>
                <c:pt idx="454">
                  <c:v>1.563418E-20</c:v>
                </c:pt>
                <c:pt idx="455">
                  <c:v>1.312707E-20</c:v>
                </c:pt>
                <c:pt idx="456">
                  <c:v>1.114734E-20</c:v>
                </c:pt>
                <c:pt idx="457">
                  <c:v>9.1363379999999995E-21</c:v>
                </c:pt>
                <c:pt idx="458">
                  <c:v>7.0036589999999999E-21</c:v>
                </c:pt>
                <c:pt idx="459">
                  <c:v>6.1021449999999996E-21</c:v>
                </c:pt>
                <c:pt idx="460">
                  <c:v>6.0115539999999999E-21</c:v>
                </c:pt>
                <c:pt idx="461">
                  <c:v>5.8743810000000001E-21</c:v>
                </c:pt>
                <c:pt idx="462">
                  <c:v>5.3205729999999998E-21</c:v>
                </c:pt>
                <c:pt idx="463">
                  <c:v>4.6304320000000003E-21</c:v>
                </c:pt>
                <c:pt idx="464">
                  <c:v>4.078153E-21</c:v>
                </c:pt>
                <c:pt idx="465">
                  <c:v>3.7901629999999999E-21</c:v>
                </c:pt>
                <c:pt idx="466">
                  <c:v>3.788578E-21</c:v>
                </c:pt>
                <c:pt idx="467">
                  <c:v>3.4956520000000002E-21</c:v>
                </c:pt>
                <c:pt idx="468">
                  <c:v>2.790371E-21</c:v>
                </c:pt>
                <c:pt idx="469">
                  <c:v>2.2135740000000001E-21</c:v>
                </c:pt>
                <c:pt idx="470">
                  <c:v>1.9633020000000001E-21</c:v>
                </c:pt>
                <c:pt idx="471">
                  <c:v>1.8019989999999999E-21</c:v>
                </c:pt>
                <c:pt idx="472">
                  <c:v>1.6290969999999999E-21</c:v>
                </c:pt>
                <c:pt idx="473">
                  <c:v>1.421267E-21</c:v>
                </c:pt>
                <c:pt idx="474">
                  <c:v>1.136333E-21</c:v>
                </c:pt>
                <c:pt idx="475">
                  <c:v>9.2630390000000009E-22</c:v>
                </c:pt>
                <c:pt idx="476">
                  <c:v>8.3813900000000002E-22</c:v>
                </c:pt>
                <c:pt idx="477">
                  <c:v>7.2527809999999997E-22</c:v>
                </c:pt>
                <c:pt idx="478">
                  <c:v>5.7523379999999999E-22</c:v>
                </c:pt>
                <c:pt idx="479">
                  <c:v>4.6523079999999997E-22</c:v>
                </c:pt>
                <c:pt idx="480">
                  <c:v>3.8626689999999998E-22</c:v>
                </c:pt>
                <c:pt idx="481">
                  <c:v>3.2352489999999999E-22</c:v>
                </c:pt>
                <c:pt idx="482">
                  <c:v>2.7674270000000001E-22</c:v>
                </c:pt>
                <c:pt idx="483">
                  <c:v>2.3175679999999998E-22</c:v>
                </c:pt>
                <c:pt idx="484">
                  <c:v>1.8424290000000001E-22</c:v>
                </c:pt>
                <c:pt idx="485">
                  <c:v>1.522533E-22</c:v>
                </c:pt>
                <c:pt idx="486">
                  <c:v>1.2634700000000001E-22</c:v>
                </c:pt>
                <c:pt idx="487">
                  <c:v>1.00677E-22</c:v>
                </c:pt>
                <c:pt idx="488">
                  <c:v>8.0131420000000003E-23</c:v>
                </c:pt>
                <c:pt idx="489">
                  <c:v>6.7454339999999999E-23</c:v>
                </c:pt>
                <c:pt idx="490">
                  <c:v>5.7756840000000002E-23</c:v>
                </c:pt>
                <c:pt idx="491">
                  <c:v>4.6522389999999999E-23</c:v>
                </c:pt>
                <c:pt idx="492">
                  <c:v>3.884349E-23</c:v>
                </c:pt>
                <c:pt idx="493">
                  <c:v>3.3925739999999997E-23</c:v>
                </c:pt>
                <c:pt idx="494">
                  <c:v>3.0819770000000001E-23</c:v>
                </c:pt>
                <c:pt idx="495">
                  <c:v>3.0540479999999998E-23</c:v>
                </c:pt>
                <c:pt idx="496">
                  <c:v>3.0175369999999997E-23</c:v>
                </c:pt>
                <c:pt idx="497">
                  <c:v>2.8632269999999998E-23</c:v>
                </c:pt>
                <c:pt idx="498">
                  <c:v>3.0117849999999999E-23</c:v>
                </c:pt>
                <c:pt idx="499">
                  <c:v>3.1867399999999999E-23</c:v>
                </c:pt>
                <c:pt idx="500">
                  <c:v>3.1305440000000001E-23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DEB-5E42-B192-327FA5DA87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10911"/>
        <c:axId val="1700082416"/>
      </c:lineChart>
      <c:catAx>
        <c:axId val="44109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082416"/>
        <c:crosses val="autoZero"/>
        <c:auto val="1"/>
        <c:lblAlgn val="ctr"/>
        <c:lblOffset val="100"/>
        <c:noMultiLvlLbl val="0"/>
      </c:catAx>
      <c:valAx>
        <c:axId val="170008241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Residual Norm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09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L2 Relative</a:t>
            </a:r>
            <a:r>
              <a:rPr lang="en-US" baseline="0" dirty="0"/>
              <a:t> Norm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'60 (7point)'!$L$1</c:f>
              <c:strCache>
                <c:ptCount val="1"/>
                <c:pt idx="0">
                  <c:v>Jacobi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'60 (7point)'!$K$2:$K$502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(7point)'!$L$2:$L$502</c:f>
              <c:numCache>
                <c:formatCode>0.00E+00</c:formatCode>
                <c:ptCount val="501"/>
                <c:pt idx="0">
                  <c:v>1</c:v>
                </c:pt>
                <c:pt idx="1">
                  <c:v>0.67765520000000001</c:v>
                </c:pt>
                <c:pt idx="2">
                  <c:v>0.51128490000000004</c:v>
                </c:pt>
                <c:pt idx="3">
                  <c:v>0.41304869999999999</c:v>
                </c:pt>
                <c:pt idx="4">
                  <c:v>0.3486572</c:v>
                </c:pt>
                <c:pt idx="5">
                  <c:v>0.30309979999999997</c:v>
                </c:pt>
                <c:pt idx="6">
                  <c:v>0.26904169999999999</c:v>
                </c:pt>
                <c:pt idx="7">
                  <c:v>0.2425254</c:v>
                </c:pt>
                <c:pt idx="8">
                  <c:v>0.22123390000000001</c:v>
                </c:pt>
                <c:pt idx="9">
                  <c:v>0.20371980000000001</c:v>
                </c:pt>
                <c:pt idx="10">
                  <c:v>0.18903110000000001</c:v>
                </c:pt>
                <c:pt idx="11">
                  <c:v>0.17651449999999999</c:v>
                </c:pt>
                <c:pt idx="12">
                  <c:v>0.16570650000000001</c:v>
                </c:pt>
                <c:pt idx="13">
                  <c:v>0.1562685</c:v>
                </c:pt>
                <c:pt idx="14">
                  <c:v>0.147947</c:v>
                </c:pt>
                <c:pt idx="15">
                  <c:v>0.14054849999999999</c:v>
                </c:pt>
                <c:pt idx="16">
                  <c:v>0.13392219999999999</c:v>
                </c:pt>
                <c:pt idx="17">
                  <c:v>0.12794920000000001</c:v>
                </c:pt>
                <c:pt idx="18">
                  <c:v>0.12253410000000001</c:v>
                </c:pt>
                <c:pt idx="19">
                  <c:v>0.11759940000000001</c:v>
                </c:pt>
                <c:pt idx="20">
                  <c:v>0.1130818</c:v>
                </c:pt>
                <c:pt idx="21">
                  <c:v>0.1089286</c:v>
                </c:pt>
                <c:pt idx="22">
                  <c:v>0.10509599999999999</c:v>
                </c:pt>
                <c:pt idx="23">
                  <c:v>0.1015467</c:v>
                </c:pt>
                <c:pt idx="24">
                  <c:v>9.8249520000000007E-2</c:v>
                </c:pt>
                <c:pt idx="25">
                  <c:v>9.5177429999999993E-2</c:v>
                </c:pt>
                <c:pt idx="26">
                  <c:v>9.2307349999999996E-2</c:v>
                </c:pt>
                <c:pt idx="27">
                  <c:v>8.9619260000000006E-2</c:v>
                </c:pt>
                <c:pt idx="28">
                  <c:v>8.7095770000000003E-2</c:v>
                </c:pt>
                <c:pt idx="29">
                  <c:v>8.4721649999999996E-2</c:v>
                </c:pt>
                <c:pt idx="30">
                  <c:v>8.2483550000000003E-2</c:v>
                </c:pt>
                <c:pt idx="31">
                  <c:v>8.0369670000000004E-2</c:v>
                </c:pt>
                <c:pt idx="32">
                  <c:v>7.8369590000000003E-2</c:v>
                </c:pt>
                <c:pt idx="33">
                  <c:v>7.6474009999999995E-2</c:v>
                </c:pt>
                <c:pt idx="34">
                  <c:v>7.4674660000000004E-2</c:v>
                </c:pt>
                <c:pt idx="35">
                  <c:v>7.2964119999999993E-2</c:v>
                </c:pt>
                <c:pt idx="36">
                  <c:v>7.133573E-2</c:v>
                </c:pt>
                <c:pt idx="37">
                  <c:v>6.9783510000000007E-2</c:v>
                </c:pt>
                <c:pt idx="38">
                  <c:v>6.8302039999999994E-2</c:v>
                </c:pt>
                <c:pt idx="39">
                  <c:v>6.6886399999999999E-2</c:v>
                </c:pt>
                <c:pt idx="40">
                  <c:v>6.5532160000000006E-2</c:v>
                </c:pt>
                <c:pt idx="41">
                  <c:v>6.4235239999999999E-2</c:v>
                </c:pt>
                <c:pt idx="42">
                  <c:v>6.299196E-2</c:v>
                </c:pt>
                <c:pt idx="43">
                  <c:v>6.1798930000000002E-2</c:v>
                </c:pt>
                <c:pt idx="44">
                  <c:v>6.0653070000000003E-2</c:v>
                </c:pt>
                <c:pt idx="45">
                  <c:v>5.9551510000000002E-2</c:v>
                </c:pt>
                <c:pt idx="46">
                  <c:v>5.8491649999999999E-2</c:v>
                </c:pt>
                <c:pt idx="47">
                  <c:v>5.7471080000000001E-2</c:v>
                </c:pt>
                <c:pt idx="48">
                  <c:v>5.6487570000000001E-2</c:v>
                </c:pt>
                <c:pt idx="49">
                  <c:v>5.5539079999999998E-2</c:v>
                </c:pt>
                <c:pt idx="50">
                  <c:v>5.4623680000000001E-2</c:v>
                </c:pt>
                <c:pt idx="51">
                  <c:v>5.3739620000000002E-2</c:v>
                </c:pt>
                <c:pt idx="52">
                  <c:v>5.2885260000000003E-2</c:v>
                </c:pt>
                <c:pt idx="53">
                  <c:v>5.2059069999999999E-2</c:v>
                </c:pt>
                <c:pt idx="54">
                  <c:v>5.125963E-2</c:v>
                </c:pt>
                <c:pt idx="55">
                  <c:v>5.0485620000000002E-2</c:v>
                </c:pt>
                <c:pt idx="56">
                  <c:v>4.9735790000000002E-2</c:v>
                </c:pt>
                <c:pt idx="57">
                  <c:v>4.9008999999999997E-2</c:v>
                </c:pt>
                <c:pt idx="58">
                  <c:v>4.8304149999999997E-2</c:v>
                </c:pt>
                <c:pt idx="59">
                  <c:v>4.762023E-2</c:v>
                </c:pt>
                <c:pt idx="60">
                  <c:v>4.6956289999999998E-2</c:v>
                </c:pt>
                <c:pt idx="61">
                  <c:v>4.6311440000000002E-2</c:v>
                </c:pt>
                <c:pt idx="62">
                  <c:v>4.5684830000000003E-2</c:v>
                </c:pt>
                <c:pt idx="63">
                  <c:v>4.5075669999999998E-2</c:v>
                </c:pt>
                <c:pt idx="64">
                  <c:v>4.4483229999999999E-2</c:v>
                </c:pt>
                <c:pt idx="65">
                  <c:v>4.3906790000000001E-2</c:v>
                </c:pt>
                <c:pt idx="66">
                  <c:v>4.3345689999999999E-2</c:v>
                </c:pt>
                <c:pt idx="67">
                  <c:v>4.279931E-2</c:v>
                </c:pt>
                <c:pt idx="68">
                  <c:v>4.226705E-2</c:v>
                </c:pt>
                <c:pt idx="69">
                  <c:v>4.1748349999999997E-2</c:v>
                </c:pt>
                <c:pt idx="70">
                  <c:v>4.1242689999999999E-2</c:v>
                </c:pt>
                <c:pt idx="71">
                  <c:v>4.0749569999999999E-2</c:v>
                </c:pt>
                <c:pt idx="72">
                  <c:v>4.0268489999999997E-2</c:v>
                </c:pt>
                <c:pt idx="73">
                  <c:v>3.9799019999999997E-2</c:v>
                </c:pt>
                <c:pt idx="74">
                  <c:v>3.9340720000000003E-2</c:v>
                </c:pt>
                <c:pt idx="75">
                  <c:v>3.8893179999999999E-2</c:v>
                </c:pt>
                <c:pt idx="76">
                  <c:v>3.8456030000000002E-2</c:v>
                </c:pt>
                <c:pt idx="77">
                  <c:v>3.8028869999999999E-2</c:v>
                </c:pt>
                <c:pt idx="78">
                  <c:v>3.761138E-2</c:v>
                </c:pt>
                <c:pt idx="79">
                  <c:v>3.7203199999999999E-2</c:v>
                </c:pt>
                <c:pt idx="80">
                  <c:v>3.6804030000000001E-2</c:v>
                </c:pt>
                <c:pt idx="81">
                  <c:v>3.6413550000000003E-2</c:v>
                </c:pt>
                <c:pt idx="82">
                  <c:v>3.6031470000000003E-2</c:v>
                </c:pt>
                <c:pt idx="83">
                  <c:v>3.5657519999999998E-2</c:v>
                </c:pt>
                <c:pt idx="84">
                  <c:v>3.5291429999999999E-2</c:v>
                </c:pt>
                <c:pt idx="85">
                  <c:v>3.4932949999999997E-2</c:v>
                </c:pt>
                <c:pt idx="86">
                  <c:v>3.4581840000000003E-2</c:v>
                </c:pt>
                <c:pt idx="87">
                  <c:v>3.423785E-2</c:v>
                </c:pt>
                <c:pt idx="88">
                  <c:v>3.3900779999999998E-2</c:v>
                </c:pt>
                <c:pt idx="89">
                  <c:v>3.35704E-2</c:v>
                </c:pt>
                <c:pt idx="90">
                  <c:v>3.324651E-2</c:v>
                </c:pt>
                <c:pt idx="91">
                  <c:v>3.292892E-2</c:v>
                </c:pt>
                <c:pt idx="92">
                  <c:v>3.2617439999999998E-2</c:v>
                </c:pt>
                <c:pt idx="93">
                  <c:v>3.2311880000000001E-2</c:v>
                </c:pt>
                <c:pt idx="94">
                  <c:v>3.2012079999999998E-2</c:v>
                </c:pt>
                <c:pt idx="95">
                  <c:v>3.171786E-2</c:v>
                </c:pt>
                <c:pt idx="96">
                  <c:v>3.1429070000000003E-2</c:v>
                </c:pt>
                <c:pt idx="97">
                  <c:v>3.1145550000000001E-2</c:v>
                </c:pt>
                <c:pt idx="98">
                  <c:v>3.0867160000000001E-2</c:v>
                </c:pt>
                <c:pt idx="99">
                  <c:v>3.0593749999999999E-2</c:v>
                </c:pt>
                <c:pt idx="100">
                  <c:v>3.0325189999999998E-2</c:v>
                </c:pt>
                <c:pt idx="101">
                  <c:v>3.0061339999999999E-2</c:v>
                </c:pt>
                <c:pt idx="102">
                  <c:v>2.980207E-2</c:v>
                </c:pt>
                <c:pt idx="103">
                  <c:v>2.954727E-2</c:v>
                </c:pt>
                <c:pt idx="104">
                  <c:v>2.9296820000000001E-2</c:v>
                </c:pt>
                <c:pt idx="105">
                  <c:v>2.9050599999999999E-2</c:v>
                </c:pt>
                <c:pt idx="106">
                  <c:v>2.8808489999999999E-2</c:v>
                </c:pt>
                <c:pt idx="107">
                  <c:v>2.8570410000000001E-2</c:v>
                </c:pt>
                <c:pt idx="108">
                  <c:v>2.833623E-2</c:v>
                </c:pt>
                <c:pt idx="109">
                  <c:v>2.8105870000000002E-2</c:v>
                </c:pt>
                <c:pt idx="110">
                  <c:v>2.7879230000000001E-2</c:v>
                </c:pt>
                <c:pt idx="111">
                  <c:v>2.7656219999999999E-2</c:v>
                </c:pt>
                <c:pt idx="112">
                  <c:v>2.7436740000000001E-2</c:v>
                </c:pt>
                <c:pt idx="113">
                  <c:v>2.7220709999999999E-2</c:v>
                </c:pt>
                <c:pt idx="114">
                  <c:v>2.7008049999999999E-2</c:v>
                </c:pt>
                <c:pt idx="115">
                  <c:v>2.6798679999999998E-2</c:v>
                </c:pt>
                <c:pt idx="116">
                  <c:v>2.6592520000000001E-2</c:v>
                </c:pt>
                <c:pt idx="117">
                  <c:v>2.638948E-2</c:v>
                </c:pt>
                <c:pt idx="118">
                  <c:v>2.6189509999999999E-2</c:v>
                </c:pt>
                <c:pt idx="119">
                  <c:v>2.599253E-2</c:v>
                </c:pt>
                <c:pt idx="120">
                  <c:v>2.5798459999999999E-2</c:v>
                </c:pt>
                <c:pt idx="121">
                  <c:v>2.5607250000000002E-2</c:v>
                </c:pt>
                <c:pt idx="122">
                  <c:v>2.541883E-2</c:v>
                </c:pt>
                <c:pt idx="123">
                  <c:v>2.5233140000000001E-2</c:v>
                </c:pt>
                <c:pt idx="124">
                  <c:v>2.505011E-2</c:v>
                </c:pt>
                <c:pt idx="125">
                  <c:v>2.4869680000000002E-2</c:v>
                </c:pt>
                <c:pt idx="126">
                  <c:v>2.4691810000000002E-2</c:v>
                </c:pt>
                <c:pt idx="127">
                  <c:v>2.4516429999999999E-2</c:v>
                </c:pt>
                <c:pt idx="128">
                  <c:v>2.4343489999999999E-2</c:v>
                </c:pt>
                <c:pt idx="129">
                  <c:v>2.417294E-2</c:v>
                </c:pt>
                <c:pt idx="130">
                  <c:v>2.4004729999999998E-2</c:v>
                </c:pt>
                <c:pt idx="131">
                  <c:v>2.38388E-2</c:v>
                </c:pt>
                <c:pt idx="132">
                  <c:v>2.3675120000000001E-2</c:v>
                </c:pt>
                <c:pt idx="133">
                  <c:v>2.3513630000000001E-2</c:v>
                </c:pt>
                <c:pt idx="134">
                  <c:v>2.335429E-2</c:v>
                </c:pt>
                <c:pt idx="135">
                  <c:v>2.319705E-2</c:v>
                </c:pt>
                <c:pt idx="136">
                  <c:v>2.3041869999999999E-2</c:v>
                </c:pt>
                <c:pt idx="137">
                  <c:v>2.2888720000000001E-2</c:v>
                </c:pt>
                <c:pt idx="138">
                  <c:v>2.2737540000000001E-2</c:v>
                </c:pt>
                <c:pt idx="139">
                  <c:v>2.2588299999999999E-2</c:v>
                </c:pt>
                <c:pt idx="140">
                  <c:v>2.2440970000000001E-2</c:v>
                </c:pt>
                <c:pt idx="141">
                  <c:v>2.2295499999999999E-2</c:v>
                </c:pt>
                <c:pt idx="142">
                  <c:v>2.2151859999999999E-2</c:v>
                </c:pt>
                <c:pt idx="143">
                  <c:v>2.201001E-2</c:v>
                </c:pt>
                <c:pt idx="144">
                  <c:v>2.1869920000000001E-2</c:v>
                </c:pt>
                <c:pt idx="145">
                  <c:v>2.173156E-2</c:v>
                </c:pt>
                <c:pt idx="146">
                  <c:v>2.1594889999999999E-2</c:v>
                </c:pt>
                <c:pt idx="147">
                  <c:v>2.1459880000000001E-2</c:v>
                </c:pt>
                <c:pt idx="148">
                  <c:v>2.1326500000000002E-2</c:v>
                </c:pt>
                <c:pt idx="149">
                  <c:v>2.119472E-2</c:v>
                </c:pt>
                <c:pt idx="150">
                  <c:v>2.10645E-2</c:v>
                </c:pt>
                <c:pt idx="151">
                  <c:v>2.0935829999999999E-2</c:v>
                </c:pt>
                <c:pt idx="152">
                  <c:v>2.080868E-2</c:v>
                </c:pt>
                <c:pt idx="153">
                  <c:v>2.0683E-2</c:v>
                </c:pt>
                <c:pt idx="154">
                  <c:v>2.055879E-2</c:v>
                </c:pt>
                <c:pt idx="155">
                  <c:v>2.0436010000000001E-2</c:v>
                </c:pt>
                <c:pt idx="156">
                  <c:v>2.0314639999999998E-2</c:v>
                </c:pt>
                <c:pt idx="157">
                  <c:v>2.0194650000000001E-2</c:v>
                </c:pt>
                <c:pt idx="158">
                  <c:v>2.007602E-2</c:v>
                </c:pt>
                <c:pt idx="159">
                  <c:v>1.9958719999999999E-2</c:v>
                </c:pt>
                <c:pt idx="160">
                  <c:v>1.9842729999999999E-2</c:v>
                </c:pt>
                <c:pt idx="161">
                  <c:v>1.9728039999999999E-2</c:v>
                </c:pt>
                <c:pt idx="162">
                  <c:v>1.9614610000000001E-2</c:v>
                </c:pt>
                <c:pt idx="163">
                  <c:v>1.9502430000000001E-2</c:v>
                </c:pt>
                <c:pt idx="164">
                  <c:v>1.9391470000000001E-2</c:v>
                </c:pt>
                <c:pt idx="165">
                  <c:v>1.9281710000000001E-2</c:v>
                </c:pt>
                <c:pt idx="166">
                  <c:v>1.9173140000000002E-2</c:v>
                </c:pt>
                <c:pt idx="167">
                  <c:v>1.9065740000000001E-2</c:v>
                </c:pt>
                <c:pt idx="168">
                  <c:v>1.8959469999999999E-2</c:v>
                </c:pt>
                <c:pt idx="169">
                  <c:v>1.8854340000000001E-2</c:v>
                </c:pt>
                <c:pt idx="170">
                  <c:v>1.8750309999999999E-2</c:v>
                </c:pt>
                <c:pt idx="171">
                  <c:v>1.8647380000000002E-2</c:v>
                </c:pt>
                <c:pt idx="172">
                  <c:v>1.8545510000000001E-2</c:v>
                </c:pt>
                <c:pt idx="173">
                  <c:v>1.8444700000000001E-2</c:v>
                </c:pt>
                <c:pt idx="174">
                  <c:v>1.8344929999999999E-2</c:v>
                </c:pt>
                <c:pt idx="175">
                  <c:v>1.8246180000000001E-2</c:v>
                </c:pt>
                <c:pt idx="176">
                  <c:v>1.8148439999999998E-2</c:v>
                </c:pt>
                <c:pt idx="177">
                  <c:v>1.8051680000000001E-2</c:v>
                </c:pt>
                <c:pt idx="178">
                  <c:v>1.7955909999999999E-2</c:v>
                </c:pt>
                <c:pt idx="179">
                  <c:v>1.786109E-2</c:v>
                </c:pt>
                <c:pt idx="180">
                  <c:v>1.7767209999999999E-2</c:v>
                </c:pt>
                <c:pt idx="181">
                  <c:v>1.7674269999999999E-2</c:v>
                </c:pt>
                <c:pt idx="182">
                  <c:v>1.7582239999999999E-2</c:v>
                </c:pt>
                <c:pt idx="183">
                  <c:v>1.7491119999999999E-2</c:v>
                </c:pt>
                <c:pt idx="184">
                  <c:v>1.7400880000000001E-2</c:v>
                </c:pt>
                <c:pt idx="185">
                  <c:v>1.731152E-2</c:v>
                </c:pt>
                <c:pt idx="186">
                  <c:v>1.7223019999999999E-2</c:v>
                </c:pt>
                <c:pt idx="187">
                  <c:v>1.713537E-2</c:v>
                </c:pt>
                <c:pt idx="188">
                  <c:v>1.7048560000000001E-2</c:v>
                </c:pt>
                <c:pt idx="189">
                  <c:v>1.696257E-2</c:v>
                </c:pt>
                <c:pt idx="190">
                  <c:v>1.6877400000000001E-2</c:v>
                </c:pt>
                <c:pt idx="191">
                  <c:v>1.679303E-2</c:v>
                </c:pt>
                <c:pt idx="192">
                  <c:v>1.6709439999999999E-2</c:v>
                </c:pt>
                <c:pt idx="193">
                  <c:v>1.662663E-2</c:v>
                </c:pt>
                <c:pt idx="194">
                  <c:v>1.6544590000000001E-2</c:v>
                </c:pt>
                <c:pt idx="195">
                  <c:v>1.6463309999999998E-2</c:v>
                </c:pt>
                <c:pt idx="196">
                  <c:v>1.6382770000000001E-2</c:v>
                </c:pt>
                <c:pt idx="197">
                  <c:v>1.630297E-2</c:v>
                </c:pt>
                <c:pt idx="198">
                  <c:v>1.6223890000000001E-2</c:v>
                </c:pt>
                <c:pt idx="199">
                  <c:v>1.614552E-2</c:v>
                </c:pt>
                <c:pt idx="200">
                  <c:v>1.606786E-2</c:v>
                </c:pt>
                <c:pt idx="201">
                  <c:v>1.5990899999999999E-2</c:v>
                </c:pt>
                <c:pt idx="202">
                  <c:v>1.5914620000000001E-2</c:v>
                </c:pt>
                <c:pt idx="203">
                  <c:v>1.5839010000000001E-2</c:v>
                </c:pt>
                <c:pt idx="204">
                  <c:v>1.5764070000000002E-2</c:v>
                </c:pt>
                <c:pt idx="205">
                  <c:v>1.5689789999999999E-2</c:v>
                </c:pt>
                <c:pt idx="206">
                  <c:v>1.561616E-2</c:v>
                </c:pt>
                <c:pt idx="207">
                  <c:v>1.554317E-2</c:v>
                </c:pt>
                <c:pt idx="208">
                  <c:v>1.547081E-2</c:v>
                </c:pt>
                <c:pt idx="209">
                  <c:v>1.5399070000000001E-2</c:v>
                </c:pt>
                <c:pt idx="210">
                  <c:v>1.532794E-2</c:v>
                </c:pt>
                <c:pt idx="211">
                  <c:v>1.5257430000000001E-2</c:v>
                </c:pt>
                <c:pt idx="212">
                  <c:v>1.518751E-2</c:v>
                </c:pt>
                <c:pt idx="213">
                  <c:v>1.511818E-2</c:v>
                </c:pt>
                <c:pt idx="214">
                  <c:v>1.5049440000000001E-2</c:v>
                </c:pt>
                <c:pt idx="215">
                  <c:v>1.498127E-2</c:v>
                </c:pt>
                <c:pt idx="216">
                  <c:v>1.491367E-2</c:v>
                </c:pt>
                <c:pt idx="217">
                  <c:v>1.484663E-2</c:v>
                </c:pt>
                <c:pt idx="218">
                  <c:v>1.4780150000000001E-2</c:v>
                </c:pt>
                <c:pt idx="219">
                  <c:v>1.471421E-2</c:v>
                </c:pt>
                <c:pt idx="220">
                  <c:v>1.464881E-2</c:v>
                </c:pt>
                <c:pt idx="221">
                  <c:v>1.458395E-2</c:v>
                </c:pt>
                <c:pt idx="222">
                  <c:v>1.4519610000000001E-2</c:v>
                </c:pt>
                <c:pt idx="223">
                  <c:v>1.445579E-2</c:v>
                </c:pt>
                <c:pt idx="224">
                  <c:v>1.4392479999999999E-2</c:v>
                </c:pt>
                <c:pt idx="225">
                  <c:v>1.4329690000000001E-2</c:v>
                </c:pt>
                <c:pt idx="226">
                  <c:v>1.426739E-2</c:v>
                </c:pt>
                <c:pt idx="227">
                  <c:v>1.4205590000000001E-2</c:v>
                </c:pt>
                <c:pt idx="228">
                  <c:v>1.414427E-2</c:v>
                </c:pt>
                <c:pt idx="229">
                  <c:v>1.4083439999999999E-2</c:v>
                </c:pt>
                <c:pt idx="230">
                  <c:v>1.402309E-2</c:v>
                </c:pt>
                <c:pt idx="231">
                  <c:v>1.396321E-2</c:v>
                </c:pt>
                <c:pt idx="232">
                  <c:v>1.3903789999999999E-2</c:v>
                </c:pt>
                <c:pt idx="233">
                  <c:v>1.3844830000000001E-2</c:v>
                </c:pt>
                <c:pt idx="234">
                  <c:v>1.3786329999999999E-2</c:v>
                </c:pt>
                <c:pt idx="235">
                  <c:v>1.3728270000000001E-2</c:v>
                </c:pt>
                <c:pt idx="236">
                  <c:v>1.3670669999999999E-2</c:v>
                </c:pt>
                <c:pt idx="237">
                  <c:v>1.3613490000000001E-2</c:v>
                </c:pt>
                <c:pt idx="238">
                  <c:v>1.3556759999999999E-2</c:v>
                </c:pt>
                <c:pt idx="239">
                  <c:v>1.3500450000000001E-2</c:v>
                </c:pt>
                <c:pt idx="240">
                  <c:v>1.3444559999999999E-2</c:v>
                </c:pt>
                <c:pt idx="241">
                  <c:v>1.3389099999999999E-2</c:v>
                </c:pt>
                <c:pt idx="242">
                  <c:v>1.333404E-2</c:v>
                </c:pt>
                <c:pt idx="243">
                  <c:v>1.32794E-2</c:v>
                </c:pt>
                <c:pt idx="244">
                  <c:v>1.322516E-2</c:v>
                </c:pt>
                <c:pt idx="245">
                  <c:v>1.317132E-2</c:v>
                </c:pt>
                <c:pt idx="246">
                  <c:v>1.311787E-2</c:v>
                </c:pt>
                <c:pt idx="247">
                  <c:v>1.306482E-2</c:v>
                </c:pt>
                <c:pt idx="248">
                  <c:v>1.301215E-2</c:v>
                </c:pt>
                <c:pt idx="249">
                  <c:v>1.295987E-2</c:v>
                </c:pt>
                <c:pt idx="250">
                  <c:v>1.290796E-2</c:v>
                </c:pt>
                <c:pt idx="251">
                  <c:v>1.285643E-2</c:v>
                </c:pt>
                <c:pt idx="252">
                  <c:v>1.2805260000000001E-2</c:v>
                </c:pt>
                <c:pt idx="253">
                  <c:v>1.275447E-2</c:v>
                </c:pt>
                <c:pt idx="254">
                  <c:v>1.270403E-2</c:v>
                </c:pt>
                <c:pt idx="255">
                  <c:v>1.2653950000000001E-2</c:v>
                </c:pt>
                <c:pt idx="256">
                  <c:v>1.2604219999999999E-2</c:v>
                </c:pt>
                <c:pt idx="257">
                  <c:v>1.2554849999999999E-2</c:v>
                </c:pt>
                <c:pt idx="258">
                  <c:v>1.2505820000000001E-2</c:v>
                </c:pt>
                <c:pt idx="259">
                  <c:v>1.245713E-2</c:v>
                </c:pt>
                <c:pt idx="260">
                  <c:v>1.2408779999999999E-2</c:v>
                </c:pt>
                <c:pt idx="261">
                  <c:v>1.236077E-2</c:v>
                </c:pt>
                <c:pt idx="262">
                  <c:v>1.231309E-2</c:v>
                </c:pt>
                <c:pt idx="263">
                  <c:v>1.2265730000000001E-2</c:v>
                </c:pt>
                <c:pt idx="264">
                  <c:v>1.2218700000000001E-2</c:v>
                </c:pt>
                <c:pt idx="265">
                  <c:v>1.2171990000000001E-2</c:v>
                </c:pt>
                <c:pt idx="266">
                  <c:v>1.21256E-2</c:v>
                </c:pt>
                <c:pt idx="267">
                  <c:v>1.207953E-2</c:v>
                </c:pt>
                <c:pt idx="268">
                  <c:v>1.2033759999999999E-2</c:v>
                </c:pt>
                <c:pt idx="269">
                  <c:v>1.19883E-2</c:v>
                </c:pt>
                <c:pt idx="270">
                  <c:v>1.194315E-2</c:v>
                </c:pt>
                <c:pt idx="271">
                  <c:v>1.1898300000000001E-2</c:v>
                </c:pt>
                <c:pt idx="272">
                  <c:v>1.185375E-2</c:v>
                </c:pt>
                <c:pt idx="273">
                  <c:v>1.1809490000000001E-2</c:v>
                </c:pt>
                <c:pt idx="274">
                  <c:v>1.176552E-2</c:v>
                </c:pt>
                <c:pt idx="275">
                  <c:v>1.1721850000000001E-2</c:v>
                </c:pt>
                <c:pt idx="276">
                  <c:v>1.167846E-2</c:v>
                </c:pt>
                <c:pt idx="277">
                  <c:v>1.1635360000000001E-2</c:v>
                </c:pt>
                <c:pt idx="278">
                  <c:v>1.159253E-2</c:v>
                </c:pt>
                <c:pt idx="279">
                  <c:v>1.154999E-2</c:v>
                </c:pt>
                <c:pt idx="280">
                  <c:v>1.1507720000000001E-2</c:v>
                </c:pt>
                <c:pt idx="281">
                  <c:v>1.146572E-2</c:v>
                </c:pt>
                <c:pt idx="282">
                  <c:v>1.142399E-2</c:v>
                </c:pt>
                <c:pt idx="283">
                  <c:v>1.138253E-2</c:v>
                </c:pt>
                <c:pt idx="284">
                  <c:v>1.134133E-2</c:v>
                </c:pt>
                <c:pt idx="285">
                  <c:v>1.13004E-2</c:v>
                </c:pt>
                <c:pt idx="286">
                  <c:v>1.1259730000000001E-2</c:v>
                </c:pt>
                <c:pt idx="287">
                  <c:v>1.121931E-2</c:v>
                </c:pt>
                <c:pt idx="288">
                  <c:v>1.1179150000000001E-2</c:v>
                </c:pt>
                <c:pt idx="289">
                  <c:v>1.113923E-2</c:v>
                </c:pt>
                <c:pt idx="290">
                  <c:v>1.109957E-2</c:v>
                </c:pt>
                <c:pt idx="291">
                  <c:v>1.1060159999999999E-2</c:v>
                </c:pt>
                <c:pt idx="292">
                  <c:v>1.102099E-2</c:v>
                </c:pt>
                <c:pt idx="293">
                  <c:v>1.098206E-2</c:v>
                </c:pt>
                <c:pt idx="294">
                  <c:v>1.0943369999999999E-2</c:v>
                </c:pt>
                <c:pt idx="295">
                  <c:v>1.090493E-2</c:v>
                </c:pt>
                <c:pt idx="296">
                  <c:v>1.086671E-2</c:v>
                </c:pt>
                <c:pt idx="297">
                  <c:v>1.082873E-2</c:v>
                </c:pt>
                <c:pt idx="298">
                  <c:v>1.079098E-2</c:v>
                </c:pt>
                <c:pt idx="299">
                  <c:v>1.0753459999999999E-2</c:v>
                </c:pt>
                <c:pt idx="300">
                  <c:v>1.0716170000000001E-2</c:v>
                </c:pt>
                <c:pt idx="301">
                  <c:v>1.067911E-2</c:v>
                </c:pt>
                <c:pt idx="302">
                  <c:v>1.0642260000000001E-2</c:v>
                </c:pt>
                <c:pt idx="303">
                  <c:v>1.060564E-2</c:v>
                </c:pt>
                <c:pt idx="304">
                  <c:v>1.0569230000000001E-2</c:v>
                </c:pt>
                <c:pt idx="305">
                  <c:v>1.053304E-2</c:v>
                </c:pt>
                <c:pt idx="306">
                  <c:v>1.0497070000000001E-2</c:v>
                </c:pt>
                <c:pt idx="307">
                  <c:v>1.046131E-2</c:v>
                </c:pt>
                <c:pt idx="308">
                  <c:v>1.0425759999999999E-2</c:v>
                </c:pt>
                <c:pt idx="309">
                  <c:v>1.0390419999999999E-2</c:v>
                </c:pt>
                <c:pt idx="310">
                  <c:v>1.035529E-2</c:v>
                </c:pt>
                <c:pt idx="311">
                  <c:v>1.0320360000000001E-2</c:v>
                </c:pt>
                <c:pt idx="312">
                  <c:v>1.028563E-2</c:v>
                </c:pt>
                <c:pt idx="313">
                  <c:v>1.0251110000000001E-2</c:v>
                </c:pt>
                <c:pt idx="314">
                  <c:v>1.021679E-2</c:v>
                </c:pt>
                <c:pt idx="315">
                  <c:v>1.018266E-2</c:v>
                </c:pt>
                <c:pt idx="316">
                  <c:v>1.014873E-2</c:v>
                </c:pt>
                <c:pt idx="317">
                  <c:v>1.0115000000000001E-2</c:v>
                </c:pt>
                <c:pt idx="318">
                  <c:v>1.008146E-2</c:v>
                </c:pt>
                <c:pt idx="319">
                  <c:v>1.0048100000000001E-2</c:v>
                </c:pt>
                <c:pt idx="320">
                  <c:v>1.001494E-2</c:v>
                </c:pt>
                <c:pt idx="321">
                  <c:v>9.9819709999999992E-3</c:v>
                </c:pt>
                <c:pt idx="322">
                  <c:v>9.9491839999999998E-3</c:v>
                </c:pt>
                <c:pt idx="323">
                  <c:v>9.9165820000000002E-3</c:v>
                </c:pt>
                <c:pt idx="324">
                  <c:v>9.8841629999999996E-3</c:v>
                </c:pt>
                <c:pt idx="325">
                  <c:v>9.8519249999999992E-3</c:v>
                </c:pt>
                <c:pt idx="326">
                  <c:v>9.8198669999999995E-3</c:v>
                </c:pt>
                <c:pt idx="327">
                  <c:v>9.7879879999999992E-3</c:v>
                </c:pt>
                <c:pt idx="328">
                  <c:v>9.7562859999999994E-3</c:v>
                </c:pt>
                <c:pt idx="329">
                  <c:v>9.7247589999999995E-3</c:v>
                </c:pt>
                <c:pt idx="330">
                  <c:v>9.6934050000000004E-3</c:v>
                </c:pt>
                <c:pt idx="331">
                  <c:v>9.662225E-3</c:v>
                </c:pt>
                <c:pt idx="332">
                  <c:v>9.6312150000000003E-3</c:v>
                </c:pt>
                <c:pt idx="333">
                  <c:v>9.6003749999999995E-3</c:v>
                </c:pt>
                <c:pt idx="334">
                  <c:v>9.5697030000000006E-3</c:v>
                </c:pt>
                <c:pt idx="335">
                  <c:v>9.5391969999999993E-3</c:v>
                </c:pt>
                <c:pt idx="336">
                  <c:v>9.5088570000000008E-3</c:v>
                </c:pt>
                <c:pt idx="337">
                  <c:v>9.4786809999999992E-3</c:v>
                </c:pt>
                <c:pt idx="338">
                  <c:v>9.4486680000000003E-3</c:v>
                </c:pt>
                <c:pt idx="339">
                  <c:v>9.418816E-3</c:v>
                </c:pt>
                <c:pt idx="340">
                  <c:v>9.3891240000000004E-3</c:v>
                </c:pt>
                <c:pt idx="341">
                  <c:v>9.3595899999999992E-3</c:v>
                </c:pt>
                <c:pt idx="342">
                  <c:v>9.3302139999999999E-3</c:v>
                </c:pt>
                <c:pt idx="343">
                  <c:v>9.3009939999999999E-3</c:v>
                </c:pt>
                <c:pt idx="344">
                  <c:v>9.2719289999999999E-3</c:v>
                </c:pt>
                <c:pt idx="345">
                  <c:v>9.2430169999999992E-3</c:v>
                </c:pt>
                <c:pt idx="346">
                  <c:v>9.2142579999999995E-3</c:v>
                </c:pt>
                <c:pt idx="347">
                  <c:v>9.1856490000000006E-3</c:v>
                </c:pt>
                <c:pt idx="348">
                  <c:v>9.1571910000000003E-3</c:v>
                </c:pt>
                <c:pt idx="349">
                  <c:v>9.1288810000000001E-3</c:v>
                </c:pt>
                <c:pt idx="350">
                  <c:v>9.1007190000000002E-3</c:v>
                </c:pt>
                <c:pt idx="351">
                  <c:v>9.0727029999999997E-3</c:v>
                </c:pt>
                <c:pt idx="352">
                  <c:v>9.0448319999999992E-3</c:v>
                </c:pt>
                <c:pt idx="353">
                  <c:v>9.0171060000000004E-3</c:v>
                </c:pt>
                <c:pt idx="354">
                  <c:v>8.9895219999999998E-3</c:v>
                </c:pt>
                <c:pt idx="355">
                  <c:v>8.9620800000000007E-3</c:v>
                </c:pt>
                <c:pt idx="356">
                  <c:v>8.9347790000000003E-3</c:v>
                </c:pt>
                <c:pt idx="357">
                  <c:v>8.9076169999999996E-3</c:v>
                </c:pt>
                <c:pt idx="358">
                  <c:v>8.8805930000000009E-3</c:v>
                </c:pt>
                <c:pt idx="359">
                  <c:v>8.8537070000000006E-3</c:v>
                </c:pt>
                <c:pt idx="360">
                  <c:v>8.8269579999999993E-3</c:v>
                </c:pt>
                <c:pt idx="361">
                  <c:v>8.8003430000000004E-3</c:v>
                </c:pt>
                <c:pt idx="362">
                  <c:v>8.7738629999999998E-3</c:v>
                </c:pt>
                <c:pt idx="363">
                  <c:v>8.7475160000000003E-3</c:v>
                </c:pt>
                <c:pt idx="364">
                  <c:v>8.7213020000000002E-3</c:v>
                </c:pt>
                <c:pt idx="365">
                  <c:v>8.6952179999999994E-3</c:v>
                </c:pt>
                <c:pt idx="366">
                  <c:v>8.6692650000000007E-3</c:v>
                </c:pt>
                <c:pt idx="367">
                  <c:v>8.6434400000000005E-3</c:v>
                </c:pt>
                <c:pt idx="368">
                  <c:v>8.6177440000000001E-3</c:v>
                </c:pt>
                <c:pt idx="369">
                  <c:v>8.5921750000000005E-3</c:v>
                </c:pt>
                <c:pt idx="370">
                  <c:v>8.566733E-3</c:v>
                </c:pt>
                <c:pt idx="371">
                  <c:v>8.5414159999999996E-3</c:v>
                </c:pt>
                <c:pt idx="372">
                  <c:v>8.5162229999999998E-3</c:v>
                </c:pt>
                <c:pt idx="373">
                  <c:v>8.4911529999999995E-3</c:v>
                </c:pt>
                <c:pt idx="374">
                  <c:v>8.4662060000000004E-3</c:v>
                </c:pt>
                <c:pt idx="375">
                  <c:v>8.4413809999999995E-3</c:v>
                </c:pt>
                <c:pt idx="376">
                  <c:v>8.4166769999999991E-3</c:v>
                </c:pt>
                <c:pt idx="377">
                  <c:v>8.3920920000000003E-3</c:v>
                </c:pt>
                <c:pt idx="378">
                  <c:v>8.3676259999999995E-3</c:v>
                </c:pt>
                <c:pt idx="379">
                  <c:v>8.3432780000000008E-3</c:v>
                </c:pt>
                <c:pt idx="380">
                  <c:v>8.3190480000000008E-3</c:v>
                </c:pt>
                <c:pt idx="381">
                  <c:v>8.2949340000000003E-3</c:v>
                </c:pt>
                <c:pt idx="382">
                  <c:v>8.2709350000000001E-3</c:v>
                </c:pt>
                <c:pt idx="383">
                  <c:v>8.247051E-3</c:v>
                </c:pt>
                <c:pt idx="384">
                  <c:v>8.2232799999999995E-3</c:v>
                </c:pt>
                <c:pt idx="385">
                  <c:v>8.1996229999999996E-3</c:v>
                </c:pt>
                <c:pt idx="386">
                  <c:v>8.1760779999999998E-3</c:v>
                </c:pt>
                <c:pt idx="387">
                  <c:v>8.1526440000000006E-3</c:v>
                </c:pt>
                <c:pt idx="388">
                  <c:v>8.1293210000000001E-3</c:v>
                </c:pt>
                <c:pt idx="389">
                  <c:v>8.1061080000000008E-3</c:v>
                </c:pt>
                <c:pt idx="390">
                  <c:v>8.0830030000000001E-3</c:v>
                </c:pt>
                <c:pt idx="391">
                  <c:v>8.0600069999999992E-3</c:v>
                </c:pt>
                <c:pt idx="392">
                  <c:v>8.0371179999999993E-3</c:v>
                </c:pt>
                <c:pt idx="393">
                  <c:v>8.0143360000000004E-3</c:v>
                </c:pt>
                <c:pt idx="394">
                  <c:v>7.9916599999999994E-3</c:v>
                </c:pt>
                <c:pt idx="395">
                  <c:v>7.9690890000000004E-3</c:v>
                </c:pt>
                <c:pt idx="396">
                  <c:v>7.9466220000000004E-3</c:v>
                </c:pt>
                <c:pt idx="397">
                  <c:v>7.9242589999999995E-3</c:v>
                </c:pt>
                <c:pt idx="398">
                  <c:v>7.9019989999999998E-3</c:v>
                </c:pt>
                <c:pt idx="399">
                  <c:v>7.8798410000000003E-3</c:v>
                </c:pt>
                <c:pt idx="400">
                  <c:v>7.8577850000000008E-3</c:v>
                </c:pt>
                <c:pt idx="401">
                  <c:v>7.8358300000000002E-3</c:v>
                </c:pt>
                <c:pt idx="402">
                  <c:v>7.8139750000000008E-3</c:v>
                </c:pt>
                <c:pt idx="403">
                  <c:v>7.7922190000000004E-3</c:v>
                </c:pt>
                <c:pt idx="404">
                  <c:v>7.770562E-3</c:v>
                </c:pt>
                <c:pt idx="405">
                  <c:v>7.749003E-3</c:v>
                </c:pt>
                <c:pt idx="406">
                  <c:v>7.7275410000000001E-3</c:v>
                </c:pt>
                <c:pt idx="407">
                  <c:v>7.7061760000000003E-3</c:v>
                </c:pt>
                <c:pt idx="408">
                  <c:v>7.6849079999999998E-3</c:v>
                </c:pt>
                <c:pt idx="409">
                  <c:v>7.6637340000000002E-3</c:v>
                </c:pt>
                <c:pt idx="410">
                  <c:v>7.6426560000000003E-3</c:v>
                </c:pt>
                <c:pt idx="411">
                  <c:v>7.621671E-3</c:v>
                </c:pt>
                <c:pt idx="412">
                  <c:v>7.6007799999999997E-3</c:v>
                </c:pt>
                <c:pt idx="413">
                  <c:v>7.5799819999999999E-3</c:v>
                </c:pt>
                <c:pt idx="414">
                  <c:v>7.5592760000000002E-3</c:v>
                </c:pt>
                <c:pt idx="415">
                  <c:v>7.5386619999999998E-3</c:v>
                </c:pt>
                <c:pt idx="416">
                  <c:v>7.5181379999999997E-3</c:v>
                </c:pt>
                <c:pt idx="417">
                  <c:v>7.4977050000000003E-3</c:v>
                </c:pt>
                <c:pt idx="418">
                  <c:v>7.4773620000000004E-3</c:v>
                </c:pt>
                <c:pt idx="419">
                  <c:v>7.4571079999999996E-3</c:v>
                </c:pt>
                <c:pt idx="420">
                  <c:v>7.4369429999999997E-3</c:v>
                </c:pt>
                <c:pt idx="421">
                  <c:v>7.4168649999999999E-3</c:v>
                </c:pt>
                <c:pt idx="422">
                  <c:v>7.3968749999999998E-3</c:v>
                </c:pt>
                <c:pt idx="423">
                  <c:v>7.3769719999999999E-3</c:v>
                </c:pt>
                <c:pt idx="424">
                  <c:v>7.3571549999999998E-3</c:v>
                </c:pt>
                <c:pt idx="425">
                  <c:v>7.3374240000000004E-3</c:v>
                </c:pt>
                <c:pt idx="426">
                  <c:v>7.3177779999999996E-3</c:v>
                </c:pt>
                <c:pt idx="427">
                  <c:v>7.2982170000000001E-3</c:v>
                </c:pt>
                <c:pt idx="428">
                  <c:v>7.2787399999999997E-3</c:v>
                </c:pt>
                <c:pt idx="429">
                  <c:v>7.2593459999999999E-3</c:v>
                </c:pt>
                <c:pt idx="430">
                  <c:v>7.2400349999999997E-3</c:v>
                </c:pt>
                <c:pt idx="431">
                  <c:v>7.2208059999999998E-3</c:v>
                </c:pt>
                <c:pt idx="432">
                  <c:v>7.2016600000000004E-3</c:v>
                </c:pt>
                <c:pt idx="433">
                  <c:v>7.1825939999999996E-3</c:v>
                </c:pt>
                <c:pt idx="434">
                  <c:v>7.1636099999999999E-3</c:v>
                </c:pt>
                <c:pt idx="435">
                  <c:v>7.1447059999999998E-3</c:v>
                </c:pt>
                <c:pt idx="436">
                  <c:v>7.125882E-3</c:v>
                </c:pt>
                <c:pt idx="437">
                  <c:v>7.1071370000000004E-3</c:v>
                </c:pt>
                <c:pt idx="438">
                  <c:v>7.0884700000000004E-3</c:v>
                </c:pt>
                <c:pt idx="439">
                  <c:v>7.0698820000000004E-3</c:v>
                </c:pt>
                <c:pt idx="440">
                  <c:v>7.0513720000000002E-3</c:v>
                </c:pt>
                <c:pt idx="441">
                  <c:v>7.0329390000000002E-3</c:v>
                </c:pt>
                <c:pt idx="442">
                  <c:v>7.0145829999999996E-3</c:v>
                </c:pt>
                <c:pt idx="443">
                  <c:v>6.9963040000000001E-3</c:v>
                </c:pt>
                <c:pt idx="444">
                  <c:v>6.9781000000000001E-3</c:v>
                </c:pt>
                <c:pt idx="445">
                  <c:v>6.9599709999999997E-3</c:v>
                </c:pt>
                <c:pt idx="446">
                  <c:v>6.941918E-3</c:v>
                </c:pt>
                <c:pt idx="447">
                  <c:v>6.9239389999999996E-3</c:v>
                </c:pt>
                <c:pt idx="448">
                  <c:v>6.9060340000000001E-3</c:v>
                </c:pt>
                <c:pt idx="449">
                  <c:v>6.8882020000000004E-3</c:v>
                </c:pt>
                <c:pt idx="450">
                  <c:v>6.8704430000000004E-3</c:v>
                </c:pt>
                <c:pt idx="451">
                  <c:v>6.8527570000000001E-3</c:v>
                </c:pt>
                <c:pt idx="452">
                  <c:v>6.8351439999999996E-3</c:v>
                </c:pt>
                <c:pt idx="453">
                  <c:v>6.8176019999999999E-3</c:v>
                </c:pt>
                <c:pt idx="454">
                  <c:v>6.8001310000000001E-3</c:v>
                </c:pt>
                <c:pt idx="455">
                  <c:v>6.7827310000000002E-3</c:v>
                </c:pt>
                <c:pt idx="456">
                  <c:v>6.7654009999999999E-3</c:v>
                </c:pt>
                <c:pt idx="457">
                  <c:v>6.7481420000000004E-3</c:v>
                </c:pt>
                <c:pt idx="458">
                  <c:v>6.7309520000000001E-3</c:v>
                </c:pt>
                <c:pt idx="459">
                  <c:v>6.713831E-3</c:v>
                </c:pt>
                <c:pt idx="460">
                  <c:v>6.6967789999999999E-3</c:v>
                </c:pt>
                <c:pt idx="461">
                  <c:v>6.6797949999999997E-3</c:v>
                </c:pt>
                <c:pt idx="462">
                  <c:v>6.662879E-3</c:v>
                </c:pt>
                <c:pt idx="463">
                  <c:v>6.6460299999999998E-3</c:v>
                </c:pt>
                <c:pt idx="464">
                  <c:v>6.6292490000000003E-3</c:v>
                </c:pt>
                <c:pt idx="465">
                  <c:v>6.6125339999999998E-3</c:v>
                </c:pt>
                <c:pt idx="466">
                  <c:v>6.5958859999999996E-3</c:v>
                </c:pt>
                <c:pt idx="467">
                  <c:v>6.5793029999999999E-3</c:v>
                </c:pt>
                <c:pt idx="468">
                  <c:v>6.5627860000000001E-3</c:v>
                </c:pt>
                <c:pt idx="469">
                  <c:v>6.546334E-3</c:v>
                </c:pt>
                <c:pt idx="470">
                  <c:v>6.5299470000000004E-3</c:v>
                </c:pt>
                <c:pt idx="471">
                  <c:v>6.513624E-3</c:v>
                </c:pt>
                <c:pt idx="472">
                  <c:v>6.4973649999999997E-3</c:v>
                </c:pt>
                <c:pt idx="473">
                  <c:v>6.4811690000000002E-3</c:v>
                </c:pt>
                <c:pt idx="474">
                  <c:v>6.4650369999999999E-3</c:v>
                </c:pt>
                <c:pt idx="475">
                  <c:v>6.4489680000000002E-3</c:v>
                </c:pt>
                <c:pt idx="476">
                  <c:v>6.4329610000000001E-3</c:v>
                </c:pt>
                <c:pt idx="477">
                  <c:v>6.4170160000000002E-3</c:v>
                </c:pt>
                <c:pt idx="478">
                  <c:v>6.4011329999999998E-3</c:v>
                </c:pt>
                <c:pt idx="479">
                  <c:v>6.3853110000000003E-3</c:v>
                </c:pt>
                <c:pt idx="480">
                  <c:v>6.3695499999999999E-3</c:v>
                </c:pt>
                <c:pt idx="481">
                  <c:v>6.3538500000000003E-3</c:v>
                </c:pt>
                <c:pt idx="482">
                  <c:v>6.3382109999999998E-3</c:v>
                </c:pt>
                <c:pt idx="483">
                  <c:v>6.3226310000000004E-3</c:v>
                </c:pt>
                <c:pt idx="484">
                  <c:v>6.3071109999999998E-3</c:v>
                </c:pt>
                <c:pt idx="485">
                  <c:v>6.2916500000000002E-3</c:v>
                </c:pt>
                <c:pt idx="486">
                  <c:v>6.2762479999999999E-3</c:v>
                </c:pt>
                <c:pt idx="487">
                  <c:v>6.2609049999999998E-3</c:v>
                </c:pt>
                <c:pt idx="488">
                  <c:v>6.2456200000000003E-3</c:v>
                </c:pt>
                <c:pt idx="489">
                  <c:v>6.2303929999999999E-3</c:v>
                </c:pt>
                <c:pt idx="490">
                  <c:v>6.2152229999999998E-3</c:v>
                </c:pt>
                <c:pt idx="491">
                  <c:v>6.2001110000000003E-3</c:v>
                </c:pt>
                <c:pt idx="492">
                  <c:v>6.1850560000000004E-3</c:v>
                </c:pt>
                <c:pt idx="493">
                  <c:v>6.1700569999999996E-3</c:v>
                </c:pt>
                <c:pt idx="494">
                  <c:v>6.1551150000000001E-3</c:v>
                </c:pt>
                <c:pt idx="495">
                  <c:v>6.1402289999999997E-3</c:v>
                </c:pt>
                <c:pt idx="496">
                  <c:v>6.1253979999999998E-3</c:v>
                </c:pt>
                <c:pt idx="497">
                  <c:v>6.1106229999999999E-3</c:v>
                </c:pt>
                <c:pt idx="498">
                  <c:v>6.0959029999999997E-3</c:v>
                </c:pt>
                <c:pt idx="499">
                  <c:v>6.0812369999999998E-3</c:v>
                </c:pt>
                <c:pt idx="500">
                  <c:v>6.0666260000000003E-3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A65-D642-8145-B7E255771FF2}"/>
            </c:ext>
          </c:extLst>
        </c:ser>
        <c:ser>
          <c:idx val="1"/>
          <c:order val="1"/>
          <c:tx>
            <c:strRef>
              <c:f>'60 (7point)'!$M$1</c:f>
              <c:strCache>
                <c:ptCount val="1"/>
                <c:pt idx="0">
                  <c:v>Gauss-Seidel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'60 (7point)'!$K$2:$K$502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(7point)'!$M$2:$M$502</c:f>
              <c:numCache>
                <c:formatCode>0.00E+00</c:formatCode>
                <c:ptCount val="501"/>
                <c:pt idx="0">
                  <c:v>1</c:v>
                </c:pt>
                <c:pt idx="1">
                  <c:v>0.57056200000000001</c:v>
                </c:pt>
                <c:pt idx="2">
                  <c:v>0.38269969999999998</c:v>
                </c:pt>
                <c:pt idx="3">
                  <c:v>0.28690650000000001</c:v>
                </c:pt>
                <c:pt idx="4">
                  <c:v>0.23081389999999999</c:v>
                </c:pt>
                <c:pt idx="5">
                  <c:v>0.1942403</c:v>
                </c:pt>
                <c:pt idx="6">
                  <c:v>0.16846349999999999</c:v>
                </c:pt>
                <c:pt idx="7">
                  <c:v>0.14924889999999999</c:v>
                </c:pt>
                <c:pt idx="8">
                  <c:v>0.13432179999999999</c:v>
                </c:pt>
                <c:pt idx="9">
                  <c:v>0.12235559999999999</c:v>
                </c:pt>
                <c:pt idx="10">
                  <c:v>0.11252470000000001</c:v>
                </c:pt>
                <c:pt idx="11">
                  <c:v>0.10428750000000001</c:v>
                </c:pt>
                <c:pt idx="12">
                  <c:v>9.7273620000000005E-2</c:v>
                </c:pt>
                <c:pt idx="13">
                  <c:v>9.1220640000000006E-2</c:v>
                </c:pt>
                <c:pt idx="14">
                  <c:v>8.5937260000000001E-2</c:v>
                </c:pt>
                <c:pt idx="15">
                  <c:v>8.1280560000000002E-2</c:v>
                </c:pt>
                <c:pt idx="16">
                  <c:v>7.7141489999999993E-2</c:v>
                </c:pt>
                <c:pt idx="17">
                  <c:v>7.3435280000000006E-2</c:v>
                </c:pt>
                <c:pt idx="18">
                  <c:v>7.0095039999999997E-2</c:v>
                </c:pt>
                <c:pt idx="19">
                  <c:v>6.7067199999999993E-2</c:v>
                </c:pt>
                <c:pt idx="20">
                  <c:v>6.4308329999999997E-2</c:v>
                </c:pt>
                <c:pt idx="21">
                  <c:v>6.1782829999999997E-2</c:v>
                </c:pt>
                <c:pt idx="22">
                  <c:v>5.9461239999999999E-2</c:v>
                </c:pt>
                <c:pt idx="23">
                  <c:v>5.7318929999999997E-2</c:v>
                </c:pt>
                <c:pt idx="24">
                  <c:v>5.533515E-2</c:v>
                </c:pt>
                <c:pt idx="25">
                  <c:v>5.3492289999999998E-2</c:v>
                </c:pt>
                <c:pt idx="26">
                  <c:v>5.177532E-2</c:v>
                </c:pt>
                <c:pt idx="27">
                  <c:v>5.0171279999999999E-2</c:v>
                </c:pt>
                <c:pt idx="28">
                  <c:v>4.8668990000000002E-2</c:v>
                </c:pt>
                <c:pt idx="29">
                  <c:v>4.7258710000000002E-2</c:v>
                </c:pt>
                <c:pt idx="30">
                  <c:v>4.5931930000000003E-2</c:v>
                </c:pt>
                <c:pt idx="31">
                  <c:v>4.4681180000000001E-2</c:v>
                </c:pt>
                <c:pt idx="32">
                  <c:v>4.3499870000000003E-2</c:v>
                </c:pt>
                <c:pt idx="33">
                  <c:v>4.2382169999999997E-2</c:v>
                </c:pt>
                <c:pt idx="34">
                  <c:v>4.1322879999999999E-2</c:v>
                </c:pt>
                <c:pt idx="35">
                  <c:v>4.0317369999999998E-2</c:v>
                </c:pt>
                <c:pt idx="36">
                  <c:v>3.9361510000000002E-2</c:v>
                </c:pt>
                <c:pt idx="37">
                  <c:v>3.8451569999999997E-2</c:v>
                </c:pt>
                <c:pt idx="38">
                  <c:v>3.7584199999999998E-2</c:v>
                </c:pt>
                <c:pt idx="39">
                  <c:v>3.6756379999999998E-2</c:v>
                </c:pt>
                <c:pt idx="40">
                  <c:v>3.5965360000000002E-2</c:v>
                </c:pt>
                <c:pt idx="41">
                  <c:v>3.5208660000000003E-2</c:v>
                </c:pt>
                <c:pt idx="42">
                  <c:v>3.4484000000000001E-2</c:v>
                </c:pt>
                <c:pt idx="43">
                  <c:v>3.3789329999999999E-2</c:v>
                </c:pt>
                <c:pt idx="44">
                  <c:v>3.3122749999999999E-2</c:v>
                </c:pt>
                <c:pt idx="45">
                  <c:v>3.2482539999999997E-2</c:v>
                </c:pt>
                <c:pt idx="46">
                  <c:v>3.1867100000000002E-2</c:v>
                </c:pt>
                <c:pt idx="47">
                  <c:v>3.1274969999999999E-2</c:v>
                </c:pt>
                <c:pt idx="48">
                  <c:v>3.0704800000000001E-2</c:v>
                </c:pt>
                <c:pt idx="49">
                  <c:v>3.0155359999999999E-2</c:v>
                </c:pt>
                <c:pt idx="50">
                  <c:v>2.9625499999999999E-2</c:v>
                </c:pt>
                <c:pt idx="51">
                  <c:v>2.911414E-2</c:v>
                </c:pt>
                <c:pt idx="52">
                  <c:v>2.8620300000000001E-2</c:v>
                </c:pt>
                <c:pt idx="53">
                  <c:v>2.8143069999999999E-2</c:v>
                </c:pt>
                <c:pt idx="54">
                  <c:v>2.7681600000000001E-2</c:v>
                </c:pt>
                <c:pt idx="55">
                  <c:v>2.7235079999999998E-2</c:v>
                </c:pt>
                <c:pt idx="56">
                  <c:v>2.6802779999999998E-2</c:v>
                </c:pt>
                <c:pt idx="57">
                  <c:v>2.6384000000000001E-2</c:v>
                </c:pt>
                <c:pt idx="58">
                  <c:v>2.5978109999999999E-2</c:v>
                </c:pt>
                <c:pt idx="59">
                  <c:v>2.558448E-2</c:v>
                </c:pt>
                <c:pt idx="60">
                  <c:v>2.5202570000000001E-2</c:v>
                </c:pt>
                <c:pt idx="61">
                  <c:v>2.4831820000000001E-2</c:v>
                </c:pt>
                <c:pt idx="62">
                  <c:v>2.4471759999999999E-2</c:v>
                </c:pt>
                <c:pt idx="63">
                  <c:v>2.412189E-2</c:v>
                </c:pt>
                <c:pt idx="64">
                  <c:v>2.3781790000000001E-2</c:v>
                </c:pt>
                <c:pt idx="65">
                  <c:v>2.3451030000000001E-2</c:v>
                </c:pt>
                <c:pt idx="66">
                  <c:v>2.3129219999999999E-2</c:v>
                </c:pt>
                <c:pt idx="67">
                  <c:v>2.2815999999999999E-2</c:v>
                </c:pt>
                <c:pt idx="68">
                  <c:v>2.2511010000000001E-2</c:v>
                </c:pt>
                <c:pt idx="69">
                  <c:v>2.2213920000000002E-2</c:v>
                </c:pt>
                <c:pt idx="70">
                  <c:v>2.1924409999999998E-2</c:v>
                </c:pt>
                <c:pt idx="71">
                  <c:v>2.1642189999999999E-2</c:v>
                </c:pt>
                <c:pt idx="72">
                  <c:v>2.1366989999999999E-2</c:v>
                </c:pt>
                <c:pt idx="73">
                  <c:v>2.1098530000000001E-2</c:v>
                </c:pt>
                <c:pt idx="74">
                  <c:v>2.0836549999999999E-2</c:v>
                </c:pt>
                <c:pt idx="75">
                  <c:v>2.0580830000000001E-2</c:v>
                </c:pt>
                <c:pt idx="76">
                  <c:v>2.0331129999999999E-2</c:v>
                </c:pt>
                <c:pt idx="77">
                  <c:v>2.0087230000000001E-2</c:v>
                </c:pt>
                <c:pt idx="78">
                  <c:v>1.9848930000000001E-2</c:v>
                </c:pt>
                <c:pt idx="79">
                  <c:v>1.961603E-2</c:v>
                </c:pt>
                <c:pt idx="80">
                  <c:v>1.9388349999999999E-2</c:v>
                </c:pt>
                <c:pt idx="81">
                  <c:v>1.9165700000000001E-2</c:v>
                </c:pt>
                <c:pt idx="82">
                  <c:v>1.8947909999999998E-2</c:v>
                </c:pt>
                <c:pt idx="83">
                  <c:v>1.8734830000000001E-2</c:v>
                </c:pt>
                <c:pt idx="84">
                  <c:v>1.8526290000000001E-2</c:v>
                </c:pt>
                <c:pt idx="85">
                  <c:v>1.8322149999999999E-2</c:v>
                </c:pt>
                <c:pt idx="86">
                  <c:v>1.8122260000000001E-2</c:v>
                </c:pt>
                <c:pt idx="87">
                  <c:v>1.7926500000000001E-2</c:v>
                </c:pt>
                <c:pt idx="88">
                  <c:v>1.7734719999999999E-2</c:v>
                </c:pt>
                <c:pt idx="89">
                  <c:v>1.7546809999999999E-2</c:v>
                </c:pt>
                <c:pt idx="90">
                  <c:v>1.736265E-2</c:v>
                </c:pt>
                <c:pt idx="91">
                  <c:v>1.7182119999999999E-2</c:v>
                </c:pt>
                <c:pt idx="92">
                  <c:v>1.7005099999999999E-2</c:v>
                </c:pt>
                <c:pt idx="93">
                  <c:v>1.6831510000000001E-2</c:v>
                </c:pt>
                <c:pt idx="94">
                  <c:v>1.6661229999999999E-2</c:v>
                </c:pt>
                <c:pt idx="95">
                  <c:v>1.6494169999999999E-2</c:v>
                </c:pt>
                <c:pt idx="96">
                  <c:v>1.6330230000000001E-2</c:v>
                </c:pt>
                <c:pt idx="97">
                  <c:v>1.6169329999999999E-2</c:v>
                </c:pt>
                <c:pt idx="98">
                  <c:v>1.6011379999999999E-2</c:v>
                </c:pt>
                <c:pt idx="99">
                  <c:v>1.58563E-2</c:v>
                </c:pt>
                <c:pt idx="100">
                  <c:v>1.5703999999999999E-2</c:v>
                </c:pt>
                <c:pt idx="101">
                  <c:v>1.5554419999999999E-2</c:v>
                </c:pt>
                <c:pt idx="102">
                  <c:v>1.5407469999999999E-2</c:v>
                </c:pt>
                <c:pt idx="103">
                  <c:v>1.526308E-2</c:v>
                </c:pt>
                <c:pt idx="104">
                  <c:v>1.51212E-2</c:v>
                </c:pt>
                <c:pt idx="105">
                  <c:v>1.498174E-2</c:v>
                </c:pt>
                <c:pt idx="106">
                  <c:v>1.4844649999999999E-2</c:v>
                </c:pt>
                <c:pt idx="107">
                  <c:v>1.470986E-2</c:v>
                </c:pt>
                <c:pt idx="108">
                  <c:v>1.457732E-2</c:v>
                </c:pt>
                <c:pt idx="109">
                  <c:v>1.444697E-2</c:v>
                </c:pt>
                <c:pt idx="110">
                  <c:v>1.431876E-2</c:v>
                </c:pt>
                <c:pt idx="111">
                  <c:v>1.419262E-2</c:v>
                </c:pt>
                <c:pt idx="112">
                  <c:v>1.4068509999999999E-2</c:v>
                </c:pt>
                <c:pt idx="113">
                  <c:v>1.394638E-2</c:v>
                </c:pt>
                <c:pt idx="114">
                  <c:v>1.382618E-2</c:v>
                </c:pt>
                <c:pt idx="115">
                  <c:v>1.3707860000000001E-2</c:v>
                </c:pt>
                <c:pt idx="116">
                  <c:v>1.359138E-2</c:v>
                </c:pt>
                <c:pt idx="117">
                  <c:v>1.3476699999999999E-2</c:v>
                </c:pt>
                <c:pt idx="118">
                  <c:v>1.3363760000000001E-2</c:v>
                </c:pt>
                <c:pt idx="119">
                  <c:v>1.325254E-2</c:v>
                </c:pt>
                <c:pt idx="120">
                  <c:v>1.314299E-2</c:v>
                </c:pt>
                <c:pt idx="121">
                  <c:v>1.3035069999999999E-2</c:v>
                </c:pt>
                <c:pt idx="122">
                  <c:v>1.2928749999999999E-2</c:v>
                </c:pt>
                <c:pt idx="123">
                  <c:v>1.282399E-2</c:v>
                </c:pt>
                <c:pt idx="124">
                  <c:v>1.2720749999999999E-2</c:v>
                </c:pt>
                <c:pt idx="125">
                  <c:v>1.2619E-2</c:v>
                </c:pt>
                <c:pt idx="126">
                  <c:v>1.2518710000000001E-2</c:v>
                </c:pt>
                <c:pt idx="127">
                  <c:v>1.241985E-2</c:v>
                </c:pt>
                <c:pt idx="128">
                  <c:v>1.2322380000000001E-2</c:v>
                </c:pt>
                <c:pt idx="129">
                  <c:v>1.2226269999999999E-2</c:v>
                </c:pt>
                <c:pt idx="130">
                  <c:v>1.21315E-2</c:v>
                </c:pt>
                <c:pt idx="131">
                  <c:v>1.203804E-2</c:v>
                </c:pt>
                <c:pt idx="132">
                  <c:v>1.1945860000000001E-2</c:v>
                </c:pt>
                <c:pt idx="133">
                  <c:v>1.185493E-2</c:v>
                </c:pt>
                <c:pt idx="134">
                  <c:v>1.176522E-2</c:v>
                </c:pt>
                <c:pt idx="135">
                  <c:v>1.167672E-2</c:v>
                </c:pt>
                <c:pt idx="136">
                  <c:v>1.158939E-2</c:v>
                </c:pt>
                <c:pt idx="137">
                  <c:v>1.150322E-2</c:v>
                </c:pt>
                <c:pt idx="138">
                  <c:v>1.141817E-2</c:v>
                </c:pt>
                <c:pt idx="139">
                  <c:v>1.1334240000000001E-2</c:v>
                </c:pt>
                <c:pt idx="140">
                  <c:v>1.125138E-2</c:v>
                </c:pt>
                <c:pt idx="141">
                  <c:v>1.116959E-2</c:v>
                </c:pt>
                <c:pt idx="142">
                  <c:v>1.1088850000000001E-2</c:v>
                </c:pt>
                <c:pt idx="143">
                  <c:v>1.1009120000000001E-2</c:v>
                </c:pt>
                <c:pt idx="144">
                  <c:v>1.09304E-2</c:v>
                </c:pt>
                <c:pt idx="145">
                  <c:v>1.085266E-2</c:v>
                </c:pt>
                <c:pt idx="146">
                  <c:v>1.077588E-2</c:v>
                </c:pt>
                <c:pt idx="147">
                  <c:v>1.0700049999999999E-2</c:v>
                </c:pt>
                <c:pt idx="148">
                  <c:v>1.062515E-2</c:v>
                </c:pt>
                <c:pt idx="149">
                  <c:v>1.055116E-2</c:v>
                </c:pt>
                <c:pt idx="150">
                  <c:v>1.0478070000000001E-2</c:v>
                </c:pt>
                <c:pt idx="151">
                  <c:v>1.0405849999999999E-2</c:v>
                </c:pt>
                <c:pt idx="152">
                  <c:v>1.033449E-2</c:v>
                </c:pt>
                <c:pt idx="153">
                  <c:v>1.0263980000000001E-2</c:v>
                </c:pt>
                <c:pt idx="154">
                  <c:v>1.01943E-2</c:v>
                </c:pt>
                <c:pt idx="155">
                  <c:v>1.012543E-2</c:v>
                </c:pt>
                <c:pt idx="156">
                  <c:v>1.005737E-2</c:v>
                </c:pt>
                <c:pt idx="157">
                  <c:v>9.9900879999999994E-3</c:v>
                </c:pt>
                <c:pt idx="158">
                  <c:v>9.9235829999999997E-3</c:v>
                </c:pt>
                <c:pt idx="159">
                  <c:v>9.8578369999999995E-3</c:v>
                </c:pt>
                <c:pt idx="160">
                  <c:v>9.7928359999999992E-3</c:v>
                </c:pt>
                <c:pt idx="161">
                  <c:v>9.7285689999999994E-3</c:v>
                </c:pt>
                <c:pt idx="162">
                  <c:v>9.665023E-3</c:v>
                </c:pt>
                <c:pt idx="163">
                  <c:v>9.6021839999999997E-3</c:v>
                </c:pt>
                <c:pt idx="164">
                  <c:v>9.5400420000000003E-3</c:v>
                </c:pt>
                <c:pt idx="165">
                  <c:v>9.478584E-3</c:v>
                </c:pt>
                <c:pt idx="166">
                  <c:v>9.4177979999999998E-3</c:v>
                </c:pt>
                <c:pt idx="167">
                  <c:v>9.3576749999999993E-3</c:v>
                </c:pt>
                <c:pt idx="168">
                  <c:v>9.2982020000000002E-3</c:v>
                </c:pt>
                <c:pt idx="169">
                  <c:v>9.2393690000000007E-3</c:v>
                </c:pt>
                <c:pt idx="170">
                  <c:v>9.1811649999999998E-3</c:v>
                </c:pt>
                <c:pt idx="171">
                  <c:v>9.1235810000000004E-3</c:v>
                </c:pt>
                <c:pt idx="172">
                  <c:v>9.0666059999999996E-3</c:v>
                </c:pt>
                <c:pt idx="173">
                  <c:v>9.0102299999999993E-3</c:v>
                </c:pt>
                <c:pt idx="174">
                  <c:v>8.9544440000000006E-3</c:v>
                </c:pt>
                <c:pt idx="175">
                  <c:v>8.8992380000000003E-3</c:v>
                </c:pt>
                <c:pt idx="176">
                  <c:v>8.8446029999999995E-3</c:v>
                </c:pt>
                <c:pt idx="177">
                  <c:v>8.7905299999999995E-3</c:v>
                </c:pt>
                <c:pt idx="178">
                  <c:v>8.7370109999999994E-3</c:v>
                </c:pt>
                <c:pt idx="179">
                  <c:v>8.6840359999999991E-3</c:v>
                </c:pt>
                <c:pt idx="180">
                  <c:v>8.6315980000000007E-3</c:v>
                </c:pt>
                <c:pt idx="181">
                  <c:v>8.5796880000000002E-3</c:v>
                </c:pt>
                <c:pt idx="182">
                  <c:v>8.5282970000000007E-3</c:v>
                </c:pt>
                <c:pt idx="183">
                  <c:v>8.4774189999999999E-3</c:v>
                </c:pt>
                <c:pt idx="184">
                  <c:v>8.4270449999999993E-3</c:v>
                </c:pt>
                <c:pt idx="185">
                  <c:v>8.3771680000000008E-3</c:v>
                </c:pt>
                <c:pt idx="186">
                  <c:v>8.3277790000000004E-3</c:v>
                </c:pt>
                <c:pt idx="187">
                  <c:v>8.2788730000000008E-3</c:v>
                </c:pt>
                <c:pt idx="188">
                  <c:v>8.2304419999999993E-3</c:v>
                </c:pt>
                <c:pt idx="189">
                  <c:v>8.182478E-3</c:v>
                </c:pt>
                <c:pt idx="190">
                  <c:v>8.1349749999999992E-3</c:v>
                </c:pt>
                <c:pt idx="191">
                  <c:v>8.0879260000000005E-3</c:v>
                </c:pt>
                <c:pt idx="192">
                  <c:v>8.0413250000000002E-3</c:v>
                </c:pt>
                <c:pt idx="193">
                  <c:v>7.9951659999999997E-3</c:v>
                </c:pt>
                <c:pt idx="194">
                  <c:v>7.9494409999999998E-3</c:v>
                </c:pt>
                <c:pt idx="195">
                  <c:v>7.9041440000000001E-3</c:v>
                </c:pt>
                <c:pt idx="196">
                  <c:v>7.8592699999999998E-3</c:v>
                </c:pt>
                <c:pt idx="197">
                  <c:v>7.8148130000000003E-3</c:v>
                </c:pt>
                <c:pt idx="198">
                  <c:v>7.7707660000000001E-3</c:v>
                </c:pt>
                <c:pt idx="199">
                  <c:v>7.7271240000000001E-3</c:v>
                </c:pt>
                <c:pt idx="200">
                  <c:v>7.6838820000000004E-3</c:v>
                </c:pt>
                <c:pt idx="201">
                  <c:v>7.6410330000000002E-3</c:v>
                </c:pt>
                <c:pt idx="202">
                  <c:v>7.5985719999999996E-3</c:v>
                </c:pt>
                <c:pt idx="203">
                  <c:v>7.5564949999999999E-3</c:v>
                </c:pt>
                <c:pt idx="204">
                  <c:v>7.5147950000000003E-3</c:v>
                </c:pt>
                <c:pt idx="205">
                  <c:v>7.4734679999999996E-3</c:v>
                </c:pt>
                <c:pt idx="206">
                  <c:v>7.432508E-3</c:v>
                </c:pt>
                <c:pt idx="207">
                  <c:v>7.3919110000000001E-3</c:v>
                </c:pt>
                <c:pt idx="208">
                  <c:v>7.3516720000000001E-3</c:v>
                </c:pt>
                <c:pt idx="209">
                  <c:v>7.3117859999999998E-3</c:v>
                </c:pt>
                <c:pt idx="210">
                  <c:v>7.2722480000000003E-3</c:v>
                </c:pt>
                <c:pt idx="211">
                  <c:v>7.233054E-3</c:v>
                </c:pt>
                <c:pt idx="212">
                  <c:v>7.1941990000000001E-3</c:v>
                </c:pt>
                <c:pt idx="213">
                  <c:v>7.1556789999999999E-3</c:v>
                </c:pt>
                <c:pt idx="214">
                  <c:v>7.1174890000000003E-3</c:v>
                </c:pt>
                <c:pt idx="215">
                  <c:v>7.0796260000000003E-3</c:v>
                </c:pt>
                <c:pt idx="216">
                  <c:v>7.0420839999999997E-3</c:v>
                </c:pt>
                <c:pt idx="217">
                  <c:v>7.0048610000000002E-3</c:v>
                </c:pt>
                <c:pt idx="218">
                  <c:v>6.967951E-3</c:v>
                </c:pt>
                <c:pt idx="219">
                  <c:v>6.9313509999999997E-3</c:v>
                </c:pt>
                <c:pt idx="220">
                  <c:v>6.8950560000000001E-3</c:v>
                </c:pt>
                <c:pt idx="221">
                  <c:v>6.8590639999999998E-3</c:v>
                </c:pt>
                <c:pt idx="222">
                  <c:v>6.8233699999999996E-3</c:v>
                </c:pt>
                <c:pt idx="223">
                  <c:v>6.7879710000000003E-3</c:v>
                </c:pt>
                <c:pt idx="224">
                  <c:v>6.7528620000000001E-3</c:v>
                </c:pt>
                <c:pt idx="225">
                  <c:v>6.7180399999999998E-3</c:v>
                </c:pt>
                <c:pt idx="226">
                  <c:v>6.6835030000000004E-3</c:v>
                </c:pt>
                <c:pt idx="227">
                  <c:v>6.6492449999999998E-3</c:v>
                </c:pt>
                <c:pt idx="228">
                  <c:v>6.615264E-3</c:v>
                </c:pt>
                <c:pt idx="229">
                  <c:v>6.581557E-3</c:v>
                </c:pt>
                <c:pt idx="230">
                  <c:v>6.5481200000000002E-3</c:v>
                </c:pt>
                <c:pt idx="231">
                  <c:v>6.5149500000000003E-3</c:v>
                </c:pt>
                <c:pt idx="232">
                  <c:v>6.4820429999999998E-3</c:v>
                </c:pt>
                <c:pt idx="233">
                  <c:v>6.4493969999999999E-3</c:v>
                </c:pt>
                <c:pt idx="234">
                  <c:v>6.4170090000000004E-3</c:v>
                </c:pt>
                <c:pt idx="235">
                  <c:v>6.3848749999999999E-3</c:v>
                </c:pt>
                <c:pt idx="236">
                  <c:v>6.352992E-3</c:v>
                </c:pt>
                <c:pt idx="237">
                  <c:v>6.321358E-3</c:v>
                </c:pt>
                <c:pt idx="238">
                  <c:v>6.2899690000000003E-3</c:v>
                </c:pt>
                <c:pt idx="239">
                  <c:v>6.2588230000000002E-3</c:v>
                </c:pt>
                <c:pt idx="240">
                  <c:v>6.2279170000000003E-3</c:v>
                </c:pt>
                <c:pt idx="241">
                  <c:v>6.1972479999999998E-3</c:v>
                </c:pt>
                <c:pt idx="242">
                  <c:v>6.1668130000000002E-3</c:v>
                </c:pt>
                <c:pt idx="243">
                  <c:v>6.1366110000000001E-3</c:v>
                </c:pt>
                <c:pt idx="244">
                  <c:v>6.1066369999999998E-3</c:v>
                </c:pt>
                <c:pt idx="245">
                  <c:v>6.0768899999999997E-3</c:v>
                </c:pt>
                <c:pt idx="246">
                  <c:v>6.0473660000000002E-3</c:v>
                </c:pt>
                <c:pt idx="247">
                  <c:v>6.0180640000000001E-3</c:v>
                </c:pt>
                <c:pt idx="248">
                  <c:v>5.988981E-3</c:v>
                </c:pt>
                <c:pt idx="249">
                  <c:v>5.9601150000000002E-3</c:v>
                </c:pt>
                <c:pt idx="250">
                  <c:v>5.9314629999999997E-3</c:v>
                </c:pt>
                <c:pt idx="251">
                  <c:v>5.903022E-3</c:v>
                </c:pt>
                <c:pt idx="252">
                  <c:v>5.8747909999999999E-3</c:v>
                </c:pt>
                <c:pt idx="253">
                  <c:v>5.8467659999999998E-3</c:v>
                </c:pt>
                <c:pt idx="254">
                  <c:v>5.8189469999999997E-3</c:v>
                </c:pt>
                <c:pt idx="255">
                  <c:v>5.7913299999999999E-3</c:v>
                </c:pt>
                <c:pt idx="256">
                  <c:v>5.7639140000000002E-3</c:v>
                </c:pt>
                <c:pt idx="257">
                  <c:v>5.7366960000000003E-3</c:v>
                </c:pt>
                <c:pt idx="258">
                  <c:v>5.7096739999999997E-3</c:v>
                </c:pt>
                <c:pt idx="259">
                  <c:v>5.6828460000000001E-3</c:v>
                </c:pt>
                <c:pt idx="260">
                  <c:v>5.6562089999999997E-3</c:v>
                </c:pt>
                <c:pt idx="261">
                  <c:v>5.6297630000000003E-3</c:v>
                </c:pt>
                <c:pt idx="262">
                  <c:v>5.6035049999999999E-3</c:v>
                </c:pt>
                <c:pt idx="263">
                  <c:v>5.5774320000000002E-3</c:v>
                </c:pt>
                <c:pt idx="264">
                  <c:v>5.5515440000000003E-3</c:v>
                </c:pt>
                <c:pt idx="265">
                  <c:v>5.5258369999999996E-3</c:v>
                </c:pt>
                <c:pt idx="266">
                  <c:v>5.5003109999999999E-3</c:v>
                </c:pt>
                <c:pt idx="267">
                  <c:v>5.4749630000000002E-3</c:v>
                </c:pt>
                <c:pt idx="268">
                  <c:v>5.4497909999999998E-3</c:v>
                </c:pt>
                <c:pt idx="269">
                  <c:v>5.4247940000000001E-3</c:v>
                </c:pt>
                <c:pt idx="270">
                  <c:v>5.3999690000000001E-3</c:v>
                </c:pt>
                <c:pt idx="271">
                  <c:v>5.3753159999999998E-3</c:v>
                </c:pt>
                <c:pt idx="272">
                  <c:v>5.3508319999999998E-3</c:v>
                </c:pt>
                <c:pt idx="273">
                  <c:v>5.3265150000000004E-3</c:v>
                </c:pt>
                <c:pt idx="274">
                  <c:v>5.3023649999999999E-3</c:v>
                </c:pt>
                <c:pt idx="275">
                  <c:v>5.2783780000000002E-3</c:v>
                </c:pt>
                <c:pt idx="276">
                  <c:v>5.2545539999999998E-3</c:v>
                </c:pt>
                <c:pt idx="277">
                  <c:v>5.2308909999999997E-3</c:v>
                </c:pt>
                <c:pt idx="278">
                  <c:v>5.2073880000000003E-3</c:v>
                </c:pt>
                <c:pt idx="279">
                  <c:v>5.1840419999999998E-3</c:v>
                </c:pt>
                <c:pt idx="280">
                  <c:v>5.1608519999999996E-3</c:v>
                </c:pt>
                <c:pt idx="281">
                  <c:v>5.1378170000000003E-3</c:v>
                </c:pt>
                <c:pt idx="282">
                  <c:v>5.1149350000000001E-3</c:v>
                </c:pt>
                <c:pt idx="283">
                  <c:v>5.0922040000000003E-3</c:v>
                </c:pt>
                <c:pt idx="284">
                  <c:v>5.069624E-3</c:v>
                </c:pt>
                <c:pt idx="285">
                  <c:v>5.0471919999999998E-3</c:v>
                </c:pt>
                <c:pt idx="286">
                  <c:v>5.0249079999999998E-3</c:v>
                </c:pt>
                <c:pt idx="287">
                  <c:v>5.0027689999999998E-3</c:v>
                </c:pt>
                <c:pt idx="288">
                  <c:v>4.9807749999999998E-3</c:v>
                </c:pt>
                <c:pt idx="289">
                  <c:v>4.958924E-3</c:v>
                </c:pt>
                <c:pt idx="290">
                  <c:v>4.937215E-3</c:v>
                </c:pt>
                <c:pt idx="291">
                  <c:v>4.9156449999999997E-3</c:v>
                </c:pt>
                <c:pt idx="292">
                  <c:v>4.8942150000000004E-3</c:v>
                </c:pt>
                <c:pt idx="293">
                  <c:v>4.8729230000000004E-3</c:v>
                </c:pt>
                <c:pt idx="294">
                  <c:v>4.8517660000000004E-3</c:v>
                </c:pt>
                <c:pt idx="295">
                  <c:v>4.830745E-3</c:v>
                </c:pt>
                <c:pt idx="296">
                  <c:v>4.8098580000000002E-3</c:v>
                </c:pt>
                <c:pt idx="297">
                  <c:v>4.7891039999999998E-3</c:v>
                </c:pt>
                <c:pt idx="298">
                  <c:v>4.7684800000000003E-3</c:v>
                </c:pt>
                <c:pt idx="299">
                  <c:v>4.7479870000000004E-3</c:v>
                </c:pt>
                <c:pt idx="300">
                  <c:v>4.7276230000000002E-3</c:v>
                </c:pt>
                <c:pt idx="301">
                  <c:v>4.707386E-3</c:v>
                </c:pt>
                <c:pt idx="302">
                  <c:v>4.6872759999999998E-3</c:v>
                </c:pt>
                <c:pt idx="303">
                  <c:v>4.667292E-3</c:v>
                </c:pt>
                <c:pt idx="304">
                  <c:v>4.647432E-3</c:v>
                </c:pt>
                <c:pt idx="305">
                  <c:v>4.6276950000000002E-3</c:v>
                </c:pt>
                <c:pt idx="306">
                  <c:v>4.6080799999999996E-3</c:v>
                </c:pt>
                <c:pt idx="307">
                  <c:v>4.5885860000000004E-3</c:v>
                </c:pt>
                <c:pt idx="308">
                  <c:v>4.5692110000000001E-3</c:v>
                </c:pt>
                <c:pt idx="309">
                  <c:v>4.549956E-3</c:v>
                </c:pt>
                <c:pt idx="310">
                  <c:v>4.5308179999999998E-3</c:v>
                </c:pt>
                <c:pt idx="311">
                  <c:v>4.5117969999999997E-3</c:v>
                </c:pt>
                <c:pt idx="312">
                  <c:v>4.4928920000000001E-3</c:v>
                </c:pt>
                <c:pt idx="313">
                  <c:v>4.4741010000000003E-3</c:v>
                </c:pt>
                <c:pt idx="314">
                  <c:v>4.4554240000000004E-3</c:v>
                </c:pt>
                <c:pt idx="315">
                  <c:v>4.4368589999999996E-3</c:v>
                </c:pt>
                <c:pt idx="316">
                  <c:v>4.4184059999999997E-3</c:v>
                </c:pt>
                <c:pt idx="317">
                  <c:v>4.4000640000000004E-3</c:v>
                </c:pt>
                <c:pt idx="318">
                  <c:v>4.3818310000000001E-3</c:v>
                </c:pt>
                <c:pt idx="319">
                  <c:v>4.3637069999999997E-3</c:v>
                </c:pt>
                <c:pt idx="320">
                  <c:v>4.3456909999999996E-3</c:v>
                </c:pt>
                <c:pt idx="321">
                  <c:v>4.3277819999999996E-3</c:v>
                </c:pt>
                <c:pt idx="322">
                  <c:v>4.3099790000000002E-3</c:v>
                </c:pt>
                <c:pt idx="323">
                  <c:v>4.2922799999999999E-3</c:v>
                </c:pt>
                <c:pt idx="324">
                  <c:v>4.2746859999999998E-3</c:v>
                </c:pt>
                <c:pt idx="325">
                  <c:v>4.2571950000000001E-3</c:v>
                </c:pt>
                <c:pt idx="326">
                  <c:v>4.239807E-3</c:v>
                </c:pt>
                <c:pt idx="327">
                  <c:v>4.2225199999999996E-3</c:v>
                </c:pt>
                <c:pt idx="328">
                  <c:v>4.2053339999999998E-3</c:v>
                </c:pt>
                <c:pt idx="329">
                  <c:v>4.188247E-3</c:v>
                </c:pt>
                <c:pt idx="330">
                  <c:v>4.1712600000000004E-3</c:v>
                </c:pt>
                <c:pt idx="331">
                  <c:v>4.1543700000000001E-3</c:v>
                </c:pt>
                <c:pt idx="332">
                  <c:v>4.1375780000000003E-3</c:v>
                </c:pt>
                <c:pt idx="333">
                  <c:v>4.1208829999999997E-3</c:v>
                </c:pt>
                <c:pt idx="334">
                  <c:v>4.1042830000000002E-3</c:v>
                </c:pt>
                <c:pt idx="335">
                  <c:v>4.0877780000000002E-3</c:v>
                </c:pt>
                <c:pt idx="336">
                  <c:v>4.0713679999999997E-3</c:v>
                </c:pt>
                <c:pt idx="337">
                  <c:v>4.0550500000000001E-3</c:v>
                </c:pt>
                <c:pt idx="338">
                  <c:v>4.0388259999999997E-3</c:v>
                </c:pt>
                <c:pt idx="339">
                  <c:v>4.0226929999999999E-3</c:v>
                </c:pt>
                <c:pt idx="340">
                  <c:v>4.006651E-3</c:v>
                </c:pt>
                <c:pt idx="341">
                  <c:v>3.9906999999999998E-3</c:v>
                </c:pt>
                <c:pt idx="342">
                  <c:v>3.9748379999999996E-3</c:v>
                </c:pt>
                <c:pt idx="343">
                  <c:v>3.9590659999999998E-3</c:v>
                </c:pt>
                <c:pt idx="344">
                  <c:v>3.9433810000000001E-3</c:v>
                </c:pt>
                <c:pt idx="345">
                  <c:v>3.9277840000000001E-3</c:v>
                </c:pt>
                <c:pt idx="346">
                  <c:v>3.9122740000000003E-3</c:v>
                </c:pt>
                <c:pt idx="347">
                  <c:v>3.8968499999999999E-3</c:v>
                </c:pt>
                <c:pt idx="348">
                  <c:v>3.8815109999999998E-3</c:v>
                </c:pt>
                <c:pt idx="349">
                  <c:v>3.8662570000000001E-3</c:v>
                </c:pt>
                <c:pt idx="350">
                  <c:v>3.851087E-3</c:v>
                </c:pt>
                <c:pt idx="351">
                  <c:v>3.8360009999999999E-3</c:v>
                </c:pt>
                <c:pt idx="352">
                  <c:v>3.820997E-3</c:v>
                </c:pt>
                <c:pt idx="353">
                  <c:v>3.8060749999999999E-3</c:v>
                </c:pt>
                <c:pt idx="354">
                  <c:v>3.791235E-3</c:v>
                </c:pt>
                <c:pt idx="355">
                  <c:v>3.776476E-3</c:v>
                </c:pt>
                <c:pt idx="356">
                  <c:v>3.7617969999999999E-3</c:v>
                </c:pt>
                <c:pt idx="357">
                  <c:v>3.7471980000000002E-3</c:v>
                </c:pt>
                <c:pt idx="358">
                  <c:v>3.7326769999999998E-3</c:v>
                </c:pt>
                <c:pt idx="359">
                  <c:v>3.7182349999999999E-3</c:v>
                </c:pt>
                <c:pt idx="360">
                  <c:v>3.7038710000000001E-3</c:v>
                </c:pt>
                <c:pt idx="361">
                  <c:v>3.6895830000000002E-3</c:v>
                </c:pt>
                <c:pt idx="362">
                  <c:v>3.675373E-3</c:v>
                </c:pt>
                <c:pt idx="363">
                  <c:v>3.6612379999999998E-3</c:v>
                </c:pt>
                <c:pt idx="364">
                  <c:v>3.647179E-3</c:v>
                </c:pt>
                <c:pt idx="365">
                  <c:v>3.6331950000000001E-3</c:v>
                </c:pt>
                <c:pt idx="366">
                  <c:v>3.6192849999999999E-3</c:v>
                </c:pt>
                <c:pt idx="367">
                  <c:v>3.6054479999999998E-3</c:v>
                </c:pt>
                <c:pt idx="368">
                  <c:v>3.5916849999999998E-3</c:v>
                </c:pt>
                <c:pt idx="369">
                  <c:v>3.5779940000000001E-3</c:v>
                </c:pt>
                <c:pt idx="370">
                  <c:v>3.5643760000000002E-3</c:v>
                </c:pt>
                <c:pt idx="371">
                  <c:v>3.5508290000000001E-3</c:v>
                </c:pt>
                <c:pt idx="372">
                  <c:v>3.537353E-3</c:v>
                </c:pt>
                <c:pt idx="373">
                  <c:v>3.5239469999999999E-3</c:v>
                </c:pt>
                <c:pt idx="374">
                  <c:v>3.5106120000000002E-3</c:v>
                </c:pt>
                <c:pt idx="375">
                  <c:v>3.4973460000000001E-3</c:v>
                </c:pt>
                <c:pt idx="376">
                  <c:v>3.4841479999999998E-3</c:v>
                </c:pt>
                <c:pt idx="377">
                  <c:v>3.47102E-3</c:v>
                </c:pt>
                <c:pt idx="378">
                  <c:v>3.457959E-3</c:v>
                </c:pt>
                <c:pt idx="379">
                  <c:v>3.4449649999999999E-3</c:v>
                </c:pt>
                <c:pt idx="380">
                  <c:v>3.432039E-3</c:v>
                </c:pt>
                <c:pt idx="381">
                  <c:v>3.4191790000000001E-3</c:v>
                </c:pt>
                <c:pt idx="382">
                  <c:v>3.4063850000000001E-3</c:v>
                </c:pt>
                <c:pt idx="383">
                  <c:v>3.3936560000000001E-3</c:v>
                </c:pt>
                <c:pt idx="384">
                  <c:v>3.3809920000000002E-3</c:v>
                </c:pt>
                <c:pt idx="385">
                  <c:v>3.3683929999999999E-3</c:v>
                </c:pt>
                <c:pt idx="386">
                  <c:v>3.3558580000000002E-3</c:v>
                </c:pt>
                <c:pt idx="387">
                  <c:v>3.3433870000000002E-3</c:v>
                </c:pt>
                <c:pt idx="388">
                  <c:v>3.330979E-3</c:v>
                </c:pt>
                <c:pt idx="389">
                  <c:v>3.3186330000000001E-3</c:v>
                </c:pt>
                <c:pt idx="390">
                  <c:v>3.30635E-3</c:v>
                </c:pt>
                <c:pt idx="391">
                  <c:v>3.2941289999999998E-3</c:v>
                </c:pt>
                <c:pt idx="392">
                  <c:v>3.281969E-3</c:v>
                </c:pt>
                <c:pt idx="393">
                  <c:v>3.2698699999999998E-3</c:v>
                </c:pt>
                <c:pt idx="394">
                  <c:v>3.2578310000000001E-3</c:v>
                </c:pt>
                <c:pt idx="395">
                  <c:v>3.2458529999999999E-3</c:v>
                </c:pt>
                <c:pt idx="396">
                  <c:v>3.2339339999999999E-3</c:v>
                </c:pt>
                <c:pt idx="397">
                  <c:v>3.2220740000000001E-3</c:v>
                </c:pt>
                <c:pt idx="398">
                  <c:v>3.2102739999999999E-3</c:v>
                </c:pt>
                <c:pt idx="399">
                  <c:v>3.198532E-3</c:v>
                </c:pt>
                <c:pt idx="400">
                  <c:v>3.1868479999999999E-3</c:v>
                </c:pt>
                <c:pt idx="401">
                  <c:v>3.1752210000000002E-3</c:v>
                </c:pt>
                <c:pt idx="402">
                  <c:v>3.1636519999999999E-3</c:v>
                </c:pt>
                <c:pt idx="403">
                  <c:v>3.152139E-3</c:v>
                </c:pt>
                <c:pt idx="404">
                  <c:v>3.140683E-3</c:v>
                </c:pt>
                <c:pt idx="405">
                  <c:v>3.129284E-3</c:v>
                </c:pt>
                <c:pt idx="406">
                  <c:v>3.1179390000000001E-3</c:v>
                </c:pt>
                <c:pt idx="407">
                  <c:v>3.1066510000000002E-3</c:v>
                </c:pt>
                <c:pt idx="408">
                  <c:v>3.095417E-3</c:v>
                </c:pt>
                <c:pt idx="409">
                  <c:v>3.0842370000000001E-3</c:v>
                </c:pt>
                <c:pt idx="410">
                  <c:v>3.0731119999999998E-3</c:v>
                </c:pt>
                <c:pt idx="411">
                  <c:v>3.0620410000000002E-3</c:v>
                </c:pt>
                <c:pt idx="412">
                  <c:v>3.0510229999999999E-3</c:v>
                </c:pt>
                <c:pt idx="413">
                  <c:v>3.040058E-3</c:v>
                </c:pt>
                <c:pt idx="414">
                  <c:v>3.0291459999999999E-3</c:v>
                </c:pt>
                <c:pt idx="415">
                  <c:v>3.0182859999999998E-3</c:v>
                </c:pt>
                <c:pt idx="416">
                  <c:v>3.0074780000000001E-3</c:v>
                </c:pt>
                <c:pt idx="417">
                  <c:v>2.9967219999999998E-3</c:v>
                </c:pt>
                <c:pt idx="418">
                  <c:v>2.986018E-3</c:v>
                </c:pt>
                <c:pt idx="419">
                  <c:v>2.9753639999999999E-3</c:v>
                </c:pt>
                <c:pt idx="420">
                  <c:v>2.9647609999999998E-3</c:v>
                </c:pt>
                <c:pt idx="421">
                  <c:v>2.9542079999999998E-3</c:v>
                </c:pt>
                <c:pt idx="422">
                  <c:v>2.9437059999999999E-3</c:v>
                </c:pt>
                <c:pt idx="423">
                  <c:v>2.9332529999999998E-3</c:v>
                </c:pt>
                <c:pt idx="424">
                  <c:v>2.9228489999999999E-3</c:v>
                </c:pt>
                <c:pt idx="425">
                  <c:v>2.9124939999999998E-3</c:v>
                </c:pt>
                <c:pt idx="426">
                  <c:v>2.902188E-3</c:v>
                </c:pt>
                <c:pt idx="427">
                  <c:v>2.8919309999999999E-3</c:v>
                </c:pt>
                <c:pt idx="428">
                  <c:v>2.8817209999999998E-3</c:v>
                </c:pt>
                <c:pt idx="429">
                  <c:v>2.87156E-3</c:v>
                </c:pt>
                <c:pt idx="430">
                  <c:v>2.8614460000000001E-3</c:v>
                </c:pt>
                <c:pt idx="431">
                  <c:v>2.8513779999999999E-3</c:v>
                </c:pt>
                <c:pt idx="432">
                  <c:v>2.841358E-3</c:v>
                </c:pt>
                <c:pt idx="433">
                  <c:v>2.8313840000000002E-3</c:v>
                </c:pt>
                <c:pt idx="434">
                  <c:v>2.8214569999999999E-3</c:v>
                </c:pt>
                <c:pt idx="435">
                  <c:v>2.8115750000000002E-3</c:v>
                </c:pt>
                <c:pt idx="436">
                  <c:v>2.8017390000000001E-3</c:v>
                </c:pt>
                <c:pt idx="437">
                  <c:v>2.7919490000000002E-3</c:v>
                </c:pt>
                <c:pt idx="438">
                  <c:v>2.782203E-3</c:v>
                </c:pt>
                <c:pt idx="439">
                  <c:v>2.7725029999999999E-3</c:v>
                </c:pt>
                <c:pt idx="440">
                  <c:v>2.7628459999999998E-3</c:v>
                </c:pt>
                <c:pt idx="441">
                  <c:v>2.7532339999999998E-3</c:v>
                </c:pt>
                <c:pt idx="442">
                  <c:v>2.7436660000000001E-3</c:v>
                </c:pt>
                <c:pt idx="443">
                  <c:v>2.7341420000000002E-3</c:v>
                </c:pt>
                <c:pt idx="444">
                  <c:v>2.7246610000000002E-3</c:v>
                </c:pt>
                <c:pt idx="445">
                  <c:v>2.7152230000000001E-3</c:v>
                </c:pt>
                <c:pt idx="446">
                  <c:v>2.705828E-3</c:v>
                </c:pt>
                <c:pt idx="447">
                  <c:v>2.6964749999999998E-3</c:v>
                </c:pt>
                <c:pt idx="448">
                  <c:v>2.687165E-3</c:v>
                </c:pt>
                <c:pt idx="449">
                  <c:v>2.6778969999999998E-3</c:v>
                </c:pt>
                <c:pt idx="450">
                  <c:v>2.6686700000000002E-3</c:v>
                </c:pt>
                <c:pt idx="451">
                  <c:v>2.659486E-3</c:v>
                </c:pt>
                <c:pt idx="452">
                  <c:v>2.650342E-3</c:v>
                </c:pt>
                <c:pt idx="453">
                  <c:v>2.6412390000000001E-3</c:v>
                </c:pt>
                <c:pt idx="454">
                  <c:v>2.6321780000000002E-3</c:v>
                </c:pt>
                <c:pt idx="455">
                  <c:v>2.6231560000000002E-3</c:v>
                </c:pt>
                <c:pt idx="456">
                  <c:v>2.6141749999999998E-3</c:v>
                </c:pt>
                <c:pt idx="457">
                  <c:v>2.6052340000000001E-3</c:v>
                </c:pt>
                <c:pt idx="458">
                  <c:v>2.5963330000000001E-3</c:v>
                </c:pt>
                <c:pt idx="459">
                  <c:v>2.587471E-3</c:v>
                </c:pt>
                <c:pt idx="460">
                  <c:v>2.5786490000000001E-3</c:v>
                </c:pt>
                <c:pt idx="461">
                  <c:v>2.5698650000000002E-3</c:v>
                </c:pt>
                <c:pt idx="462">
                  <c:v>2.561121E-3</c:v>
                </c:pt>
                <c:pt idx="463">
                  <c:v>2.5524150000000002E-3</c:v>
                </c:pt>
                <c:pt idx="464">
                  <c:v>2.5437469999999998E-3</c:v>
                </c:pt>
                <c:pt idx="465">
                  <c:v>2.5351169999999999E-3</c:v>
                </c:pt>
                <c:pt idx="466">
                  <c:v>2.5265259999999999E-3</c:v>
                </c:pt>
                <c:pt idx="467">
                  <c:v>2.5179709999999999E-3</c:v>
                </c:pt>
                <c:pt idx="468">
                  <c:v>2.5094549999999998E-3</c:v>
                </c:pt>
                <c:pt idx="469">
                  <c:v>2.5009749999999999E-3</c:v>
                </c:pt>
                <c:pt idx="470">
                  <c:v>2.4925329999999999E-3</c:v>
                </c:pt>
                <c:pt idx="471">
                  <c:v>2.484127E-3</c:v>
                </c:pt>
                <c:pt idx="472">
                  <c:v>2.4757580000000002E-3</c:v>
                </c:pt>
                <c:pt idx="473">
                  <c:v>2.4674250000000001E-3</c:v>
                </c:pt>
                <c:pt idx="474">
                  <c:v>2.459129E-3</c:v>
                </c:pt>
                <c:pt idx="475">
                  <c:v>2.4508680000000001E-3</c:v>
                </c:pt>
                <c:pt idx="476">
                  <c:v>2.442643E-3</c:v>
                </c:pt>
                <c:pt idx="477">
                  <c:v>2.4344530000000001E-3</c:v>
                </c:pt>
                <c:pt idx="478">
                  <c:v>2.4262989999999998E-3</c:v>
                </c:pt>
                <c:pt idx="479">
                  <c:v>2.4181799999999998E-3</c:v>
                </c:pt>
                <c:pt idx="480">
                  <c:v>2.4100950000000001E-3</c:v>
                </c:pt>
                <c:pt idx="481">
                  <c:v>2.4020449999999998E-3</c:v>
                </c:pt>
                <c:pt idx="482">
                  <c:v>2.3940300000000001E-3</c:v>
                </c:pt>
                <c:pt idx="483">
                  <c:v>2.3860489999999999E-3</c:v>
                </c:pt>
                <c:pt idx="484">
                  <c:v>2.378102E-3</c:v>
                </c:pt>
                <c:pt idx="485">
                  <c:v>2.370189E-3</c:v>
                </c:pt>
                <c:pt idx="486">
                  <c:v>2.3623089999999999E-3</c:v>
                </c:pt>
                <c:pt idx="487">
                  <c:v>2.3544630000000002E-3</c:v>
                </c:pt>
                <c:pt idx="488">
                  <c:v>2.34665E-3</c:v>
                </c:pt>
                <c:pt idx="489">
                  <c:v>2.3388699999999998E-3</c:v>
                </c:pt>
                <c:pt idx="490">
                  <c:v>2.331124E-3</c:v>
                </c:pt>
                <c:pt idx="491">
                  <c:v>2.3234089999999998E-3</c:v>
                </c:pt>
                <c:pt idx="492">
                  <c:v>2.315728E-3</c:v>
                </c:pt>
                <c:pt idx="493">
                  <c:v>2.3080790000000002E-3</c:v>
                </c:pt>
                <c:pt idx="494">
                  <c:v>2.3004610000000002E-3</c:v>
                </c:pt>
                <c:pt idx="495">
                  <c:v>2.2928760000000001E-3</c:v>
                </c:pt>
                <c:pt idx="496">
                  <c:v>2.2853230000000001E-3</c:v>
                </c:pt>
                <c:pt idx="497">
                  <c:v>2.2778009999999999E-3</c:v>
                </c:pt>
                <c:pt idx="498">
                  <c:v>2.2703100000000002E-3</c:v>
                </c:pt>
                <c:pt idx="499">
                  <c:v>2.2628510000000002E-3</c:v>
                </c:pt>
                <c:pt idx="500">
                  <c:v>2.2554229999999999E-3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A65-D642-8145-B7E255771FF2}"/>
            </c:ext>
          </c:extLst>
        </c:ser>
        <c:ser>
          <c:idx val="2"/>
          <c:order val="2"/>
          <c:tx>
            <c:strRef>
              <c:f>'60 (7point)'!$N$1</c:f>
              <c:strCache>
                <c:ptCount val="1"/>
                <c:pt idx="0">
                  <c:v>Gradient Descent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'60 (7point)'!$K$2:$K$502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(7point)'!$N$2:$N$502</c:f>
              <c:numCache>
                <c:formatCode>0.00E+00</c:formatCode>
                <c:ptCount val="501"/>
                <c:pt idx="0">
                  <c:v>1</c:v>
                </c:pt>
                <c:pt idx="1">
                  <c:v>0.50008660000000005</c:v>
                </c:pt>
                <c:pt idx="2">
                  <c:v>0.36890450000000002</c:v>
                </c:pt>
                <c:pt idx="3">
                  <c:v>0.32041150000000002</c:v>
                </c:pt>
                <c:pt idx="4">
                  <c:v>0.26732</c:v>
                </c:pt>
                <c:pt idx="5">
                  <c:v>0.25205640000000001</c:v>
                </c:pt>
                <c:pt idx="6">
                  <c:v>0.2270375</c:v>
                </c:pt>
                <c:pt idx="7">
                  <c:v>0.21904480000000001</c:v>
                </c:pt>
                <c:pt idx="8">
                  <c:v>0.20096220000000001</c:v>
                </c:pt>
                <c:pt idx="9">
                  <c:v>0.195719</c:v>
                </c:pt>
                <c:pt idx="10">
                  <c:v>0.18124280000000001</c:v>
                </c:pt>
                <c:pt idx="11">
                  <c:v>0.17762159999999999</c:v>
                </c:pt>
                <c:pt idx="12">
                  <c:v>0.16555439999999999</c:v>
                </c:pt>
                <c:pt idx="13">
                  <c:v>0.16301270000000001</c:v>
                </c:pt>
                <c:pt idx="14">
                  <c:v>0.15268519999999999</c:v>
                </c:pt>
                <c:pt idx="15">
                  <c:v>0.1509017</c:v>
                </c:pt>
                <c:pt idx="16">
                  <c:v>0.14189060000000001</c:v>
                </c:pt>
                <c:pt idx="17">
                  <c:v>0.14065929999999999</c:v>
                </c:pt>
                <c:pt idx="18">
                  <c:v>0.1326782</c:v>
                </c:pt>
                <c:pt idx="19">
                  <c:v>0.13186</c:v>
                </c:pt>
                <c:pt idx="20">
                  <c:v>0.12470589999999999</c:v>
                </c:pt>
                <c:pt idx="21">
                  <c:v>0.1242029</c:v>
                </c:pt>
                <c:pt idx="22">
                  <c:v>0.1177266</c:v>
                </c:pt>
                <c:pt idx="23">
                  <c:v>0.1174683</c:v>
                </c:pt>
                <c:pt idx="24">
                  <c:v>0.1115569</c:v>
                </c:pt>
                <c:pt idx="25">
                  <c:v>0.11149100000000001</c:v>
                </c:pt>
                <c:pt idx="26">
                  <c:v>0.1060572</c:v>
                </c:pt>
                <c:pt idx="27">
                  <c:v>0.1061443</c:v>
                </c:pt>
                <c:pt idx="28">
                  <c:v>0.10111920000000001</c:v>
                </c:pt>
                <c:pt idx="29">
                  <c:v>0.1013288</c:v>
                </c:pt>
                <c:pt idx="30">
                  <c:v>9.6657170000000001E-2</c:v>
                </c:pt>
                <c:pt idx="31">
                  <c:v>9.6965700000000002E-2</c:v>
                </c:pt>
                <c:pt idx="32">
                  <c:v>9.2602550000000006E-2</c:v>
                </c:pt>
                <c:pt idx="33">
                  <c:v>9.299135E-2</c:v>
                </c:pt>
                <c:pt idx="34">
                  <c:v>8.8899599999999995E-2</c:v>
                </c:pt>
                <c:pt idx="35">
                  <c:v>8.9353799999999997E-2</c:v>
                </c:pt>
                <c:pt idx="36">
                  <c:v>8.550257E-2</c:v>
                </c:pt>
                <c:pt idx="37">
                  <c:v>8.601019E-2</c:v>
                </c:pt>
                <c:pt idx="38">
                  <c:v>8.2373479999999999E-2</c:v>
                </c:pt>
                <c:pt idx="39">
                  <c:v>8.2924789999999998E-2</c:v>
                </c:pt>
                <c:pt idx="40">
                  <c:v>7.9480540000000002E-2</c:v>
                </c:pt>
                <c:pt idx="41">
                  <c:v>8.0067579999999999E-2</c:v>
                </c:pt>
                <c:pt idx="42">
                  <c:v>7.6796909999999996E-2</c:v>
                </c:pt>
                <c:pt idx="43">
                  <c:v>7.7413120000000002E-2</c:v>
                </c:pt>
                <c:pt idx="44">
                  <c:v>7.4299740000000003E-2</c:v>
                </c:pt>
                <c:pt idx="45">
                  <c:v>7.4939699999999998E-2</c:v>
                </c:pt>
                <c:pt idx="46">
                  <c:v>7.1969480000000002E-2</c:v>
                </c:pt>
                <c:pt idx="47">
                  <c:v>7.2628659999999998E-2</c:v>
                </c:pt>
                <c:pt idx="48">
                  <c:v>6.9789279999999995E-2</c:v>
                </c:pt>
                <c:pt idx="49">
                  <c:v>7.0463899999999996E-2</c:v>
                </c:pt>
                <c:pt idx="50">
                  <c:v>6.7744520000000003E-2</c:v>
                </c:pt>
                <c:pt idx="51">
                  <c:v>6.8431389999999995E-2</c:v>
                </c:pt>
                <c:pt idx="52">
                  <c:v>6.5822469999999994E-2</c:v>
                </c:pt>
                <c:pt idx="53">
                  <c:v>6.6518910000000001E-2</c:v>
                </c:pt>
                <c:pt idx="54">
                  <c:v>6.4011970000000001E-2</c:v>
                </c:pt>
                <c:pt idx="55">
                  <c:v>6.4715720000000004E-2</c:v>
                </c:pt>
                <c:pt idx="56">
                  <c:v>6.2303209999999998E-2</c:v>
                </c:pt>
                <c:pt idx="57">
                  <c:v>6.3012330000000005E-2</c:v>
                </c:pt>
                <c:pt idx="58">
                  <c:v>6.0687520000000002E-2</c:v>
                </c:pt>
                <c:pt idx="59">
                  <c:v>6.1400379999999997E-2</c:v>
                </c:pt>
                <c:pt idx="60">
                  <c:v>5.9157210000000002E-2</c:v>
                </c:pt>
                <c:pt idx="61">
                  <c:v>5.9872410000000001E-2</c:v>
                </c:pt>
                <c:pt idx="62">
                  <c:v>5.770542E-2</c:v>
                </c:pt>
                <c:pt idx="63">
                  <c:v>5.8421769999999998E-2</c:v>
                </c:pt>
                <c:pt idx="64">
                  <c:v>5.6326029999999999E-2</c:v>
                </c:pt>
                <c:pt idx="65">
                  <c:v>5.7042509999999998E-2</c:v>
                </c:pt>
                <c:pt idx="66">
                  <c:v>5.5013560000000003E-2</c:v>
                </c:pt>
                <c:pt idx="67">
                  <c:v>5.5729300000000002E-2</c:v>
                </c:pt>
                <c:pt idx="68">
                  <c:v>5.3763070000000003E-2</c:v>
                </c:pt>
                <c:pt idx="69">
                  <c:v>5.4477320000000003E-2</c:v>
                </c:pt>
                <c:pt idx="70">
                  <c:v>5.2570100000000002E-2</c:v>
                </c:pt>
                <c:pt idx="71">
                  <c:v>5.328223E-2</c:v>
                </c:pt>
                <c:pt idx="72">
                  <c:v>5.1430629999999998E-2</c:v>
                </c:pt>
                <c:pt idx="73">
                  <c:v>5.214009E-2</c:v>
                </c:pt>
                <c:pt idx="74">
                  <c:v>5.0340999999999997E-2</c:v>
                </c:pt>
                <c:pt idx="75">
                  <c:v>5.104732E-2</c:v>
                </c:pt>
                <c:pt idx="76">
                  <c:v>4.9297889999999997E-2</c:v>
                </c:pt>
                <c:pt idx="77">
                  <c:v>5.000069E-2</c:v>
                </c:pt>
                <c:pt idx="78">
                  <c:v>4.8298279999999999E-2</c:v>
                </c:pt>
                <c:pt idx="79">
                  <c:v>4.8997209999999999E-2</c:v>
                </c:pt>
                <c:pt idx="80">
                  <c:v>4.7339409999999998E-2</c:v>
                </c:pt>
                <c:pt idx="81">
                  <c:v>4.8034180000000003E-2</c:v>
                </c:pt>
                <c:pt idx="82">
                  <c:v>4.6418729999999998E-2</c:v>
                </c:pt>
                <c:pt idx="83">
                  <c:v>4.7109100000000001E-2</c:v>
                </c:pt>
                <c:pt idx="84">
                  <c:v>4.5533940000000002E-2</c:v>
                </c:pt>
                <c:pt idx="85">
                  <c:v>4.6219709999999997E-2</c:v>
                </c:pt>
                <c:pt idx="86">
                  <c:v>4.4682890000000003E-2</c:v>
                </c:pt>
                <c:pt idx="87">
                  <c:v>4.5363889999999997E-2</c:v>
                </c:pt>
                <c:pt idx="88">
                  <c:v>4.3863630000000001E-2</c:v>
                </c:pt>
                <c:pt idx="89">
                  <c:v>4.4539719999999998E-2</c:v>
                </c:pt>
                <c:pt idx="90">
                  <c:v>4.3074330000000001E-2</c:v>
                </c:pt>
                <c:pt idx="91">
                  <c:v>4.3745399999999997E-2</c:v>
                </c:pt>
                <c:pt idx="92">
                  <c:v>4.2313339999999998E-2</c:v>
                </c:pt>
                <c:pt idx="93">
                  <c:v>4.2979290000000003E-2</c:v>
                </c:pt>
                <c:pt idx="94">
                  <c:v>4.1579089999999999E-2</c:v>
                </c:pt>
                <c:pt idx="95">
                  <c:v>4.2239850000000002E-2</c:v>
                </c:pt>
                <c:pt idx="96">
                  <c:v>4.0870160000000003E-2</c:v>
                </c:pt>
                <c:pt idx="97">
                  <c:v>4.1525670000000001E-2</c:v>
                </c:pt>
                <c:pt idx="98">
                  <c:v>4.0185199999999997E-2</c:v>
                </c:pt>
                <c:pt idx="99">
                  <c:v>4.0835429999999999E-2</c:v>
                </c:pt>
                <c:pt idx="100">
                  <c:v>3.9522990000000001E-2</c:v>
                </c:pt>
                <c:pt idx="101">
                  <c:v>4.0167910000000001E-2</c:v>
                </c:pt>
                <c:pt idx="102">
                  <c:v>3.8882359999999998E-2</c:v>
                </c:pt>
                <c:pt idx="103">
                  <c:v>3.9521960000000002E-2</c:v>
                </c:pt>
                <c:pt idx="104">
                  <c:v>3.8262249999999998E-2</c:v>
                </c:pt>
                <c:pt idx="105">
                  <c:v>3.8896510000000002E-2</c:v>
                </c:pt>
                <c:pt idx="106">
                  <c:v>3.7661640000000003E-2</c:v>
                </c:pt>
                <c:pt idx="107">
                  <c:v>3.8290570000000003E-2</c:v>
                </c:pt>
                <c:pt idx="108">
                  <c:v>3.7079599999999997E-2</c:v>
                </c:pt>
                <c:pt idx="109">
                  <c:v>3.7703210000000001E-2</c:v>
                </c:pt>
                <c:pt idx="110">
                  <c:v>3.6515260000000001E-2</c:v>
                </c:pt>
                <c:pt idx="111">
                  <c:v>3.7133560000000003E-2</c:v>
                </c:pt>
                <c:pt idx="112">
                  <c:v>3.5967779999999998E-2</c:v>
                </c:pt>
                <c:pt idx="113">
                  <c:v>3.6580809999999998E-2</c:v>
                </c:pt>
                <c:pt idx="114">
                  <c:v>3.54364E-2</c:v>
                </c:pt>
                <c:pt idx="115">
                  <c:v>3.6044180000000002E-2</c:v>
                </c:pt>
                <c:pt idx="116">
                  <c:v>3.4920399999999997E-2</c:v>
                </c:pt>
                <c:pt idx="117">
                  <c:v>3.5522959999999999E-2</c:v>
                </c:pt>
                <c:pt idx="118">
                  <c:v>3.4419089999999999E-2</c:v>
                </c:pt>
                <c:pt idx="119">
                  <c:v>3.5016459999999999E-2</c:v>
                </c:pt>
                <c:pt idx="120">
                  <c:v>3.3931839999999998E-2</c:v>
                </c:pt>
                <c:pt idx="121">
                  <c:v>3.4524060000000002E-2</c:v>
                </c:pt>
                <c:pt idx="122">
                  <c:v>3.345803E-2</c:v>
                </c:pt>
                <c:pt idx="123">
                  <c:v>3.4045159999999998E-2</c:v>
                </c:pt>
                <c:pt idx="124">
                  <c:v>3.2997110000000003E-2</c:v>
                </c:pt>
                <c:pt idx="125">
                  <c:v>3.357918E-2</c:v>
                </c:pt>
                <c:pt idx="126">
                  <c:v>3.2548540000000001E-2</c:v>
                </c:pt>
                <c:pt idx="127">
                  <c:v>3.3125599999999998E-2</c:v>
                </c:pt>
                <c:pt idx="128">
                  <c:v>3.2111800000000003E-2</c:v>
                </c:pt>
                <c:pt idx="129">
                  <c:v>3.2683900000000002E-2</c:v>
                </c:pt>
                <c:pt idx="130">
                  <c:v>3.1686430000000002E-2</c:v>
                </c:pt>
                <c:pt idx="131">
                  <c:v>3.2253619999999997E-2</c:v>
                </c:pt>
                <c:pt idx="132">
                  <c:v>3.1271970000000003E-2</c:v>
                </c:pt>
                <c:pt idx="133">
                  <c:v>3.1834300000000003E-2</c:v>
                </c:pt>
                <c:pt idx="134">
                  <c:v>3.0868E-2</c:v>
                </c:pt>
                <c:pt idx="135">
                  <c:v>3.1425509999999997E-2</c:v>
                </c:pt>
                <c:pt idx="136">
                  <c:v>3.04741E-2</c:v>
                </c:pt>
                <c:pt idx="137">
                  <c:v>3.1026850000000002E-2</c:v>
                </c:pt>
                <c:pt idx="138">
                  <c:v>3.0089890000000001E-2</c:v>
                </c:pt>
                <c:pt idx="139">
                  <c:v>3.0637930000000001E-2</c:v>
                </c:pt>
                <c:pt idx="140">
                  <c:v>2.9714999999999998E-2</c:v>
                </c:pt>
                <c:pt idx="141">
                  <c:v>3.0258400000000001E-2</c:v>
                </c:pt>
                <c:pt idx="142">
                  <c:v>2.9349099999999999E-2</c:v>
                </c:pt>
                <c:pt idx="143">
                  <c:v>2.9887899999999998E-2</c:v>
                </c:pt>
                <c:pt idx="144">
                  <c:v>2.8991840000000001E-2</c:v>
                </c:pt>
                <c:pt idx="145">
                  <c:v>2.95261E-2</c:v>
                </c:pt>
                <c:pt idx="146">
                  <c:v>2.864293E-2</c:v>
                </c:pt>
                <c:pt idx="147">
                  <c:v>2.9172690000000001E-2</c:v>
                </c:pt>
                <c:pt idx="148">
                  <c:v>2.8302049999999999E-2</c:v>
                </c:pt>
                <c:pt idx="149">
                  <c:v>2.882738E-2</c:v>
                </c:pt>
                <c:pt idx="150">
                  <c:v>2.7968929999999999E-2</c:v>
                </c:pt>
                <c:pt idx="151">
                  <c:v>2.8489879999999999E-2</c:v>
                </c:pt>
                <c:pt idx="152">
                  <c:v>2.7643299999999999E-2</c:v>
                </c:pt>
                <c:pt idx="153">
                  <c:v>2.815991E-2</c:v>
                </c:pt>
                <c:pt idx="154">
                  <c:v>2.7324890000000001E-2</c:v>
                </c:pt>
                <c:pt idx="155">
                  <c:v>2.7837230000000001E-2</c:v>
                </c:pt>
                <c:pt idx="156">
                  <c:v>2.7013470000000001E-2</c:v>
                </c:pt>
                <c:pt idx="157">
                  <c:v>2.752158E-2</c:v>
                </c:pt>
                <c:pt idx="158">
                  <c:v>2.670879E-2</c:v>
                </c:pt>
                <c:pt idx="159">
                  <c:v>2.7212730000000001E-2</c:v>
                </c:pt>
                <c:pt idx="160">
                  <c:v>2.6410639999999999E-2</c:v>
                </c:pt>
                <c:pt idx="161">
                  <c:v>2.6910460000000001E-2</c:v>
                </c:pt>
                <c:pt idx="162">
                  <c:v>2.6118800000000001E-2</c:v>
                </c:pt>
                <c:pt idx="163">
                  <c:v>2.6614550000000001E-2</c:v>
                </c:pt>
                <c:pt idx="164">
                  <c:v>2.583307E-2</c:v>
                </c:pt>
                <c:pt idx="165">
                  <c:v>2.6324799999999999E-2</c:v>
                </c:pt>
                <c:pt idx="166">
                  <c:v>2.5553240000000001E-2</c:v>
                </c:pt>
                <c:pt idx="167">
                  <c:v>2.604101E-2</c:v>
                </c:pt>
                <c:pt idx="168">
                  <c:v>2.5279139999999999E-2</c:v>
                </c:pt>
                <c:pt idx="169">
                  <c:v>2.576299E-2</c:v>
                </c:pt>
                <c:pt idx="170">
                  <c:v>2.5010580000000001E-2</c:v>
                </c:pt>
                <c:pt idx="171">
                  <c:v>2.5490559999999999E-2</c:v>
                </c:pt>
                <c:pt idx="172">
                  <c:v>2.4747399999999999E-2</c:v>
                </c:pt>
                <c:pt idx="173">
                  <c:v>2.5223550000000001E-2</c:v>
                </c:pt>
                <c:pt idx="174">
                  <c:v>2.4489420000000001E-2</c:v>
                </c:pt>
                <c:pt idx="175">
                  <c:v>2.4961799999999999E-2</c:v>
                </c:pt>
                <c:pt idx="176">
                  <c:v>2.4236489999999999E-2</c:v>
                </c:pt>
                <c:pt idx="177">
                  <c:v>2.4705149999999999E-2</c:v>
                </c:pt>
                <c:pt idx="178">
                  <c:v>2.398846E-2</c:v>
                </c:pt>
                <c:pt idx="179">
                  <c:v>2.445344E-2</c:v>
                </c:pt>
                <c:pt idx="180">
                  <c:v>2.3745180000000001E-2</c:v>
                </c:pt>
                <c:pt idx="181">
                  <c:v>2.420653E-2</c:v>
                </c:pt>
                <c:pt idx="182">
                  <c:v>2.3506519999999999E-2</c:v>
                </c:pt>
                <c:pt idx="183">
                  <c:v>2.3964280000000001E-2</c:v>
                </c:pt>
                <c:pt idx="184">
                  <c:v>2.3272330000000001E-2</c:v>
                </c:pt>
                <c:pt idx="185">
                  <c:v>2.3726549999999999E-2</c:v>
                </c:pt>
                <c:pt idx="186">
                  <c:v>2.30425E-2</c:v>
                </c:pt>
                <c:pt idx="187">
                  <c:v>2.3493219999999999E-2</c:v>
                </c:pt>
                <c:pt idx="188">
                  <c:v>2.2816900000000001E-2</c:v>
                </c:pt>
                <c:pt idx="189">
                  <c:v>2.3264159999999999E-2</c:v>
                </c:pt>
                <c:pt idx="190">
                  <c:v>2.2595400000000002E-2</c:v>
                </c:pt>
                <c:pt idx="191">
                  <c:v>2.3039250000000001E-2</c:v>
                </c:pt>
                <c:pt idx="192">
                  <c:v>2.2377890000000001E-2</c:v>
                </c:pt>
                <c:pt idx="193">
                  <c:v>2.2818370000000001E-2</c:v>
                </c:pt>
                <c:pt idx="194">
                  <c:v>2.216427E-2</c:v>
                </c:pt>
                <c:pt idx="195">
                  <c:v>2.2601420000000001E-2</c:v>
                </c:pt>
                <c:pt idx="196">
                  <c:v>2.195443E-2</c:v>
                </c:pt>
                <c:pt idx="197">
                  <c:v>2.2388290000000002E-2</c:v>
                </c:pt>
                <c:pt idx="198">
                  <c:v>2.1748259999999998E-2</c:v>
                </c:pt>
                <c:pt idx="199">
                  <c:v>2.217887E-2</c:v>
                </c:pt>
                <c:pt idx="200">
                  <c:v>2.1545669999999999E-2</c:v>
                </c:pt>
                <c:pt idx="201">
                  <c:v>2.1973070000000001E-2</c:v>
                </c:pt>
                <c:pt idx="202">
                  <c:v>2.1346549999999999E-2</c:v>
                </c:pt>
                <c:pt idx="203">
                  <c:v>2.1770790000000002E-2</c:v>
                </c:pt>
                <c:pt idx="204">
                  <c:v>2.1150829999999999E-2</c:v>
                </c:pt>
                <c:pt idx="205">
                  <c:v>2.1571940000000001E-2</c:v>
                </c:pt>
                <c:pt idx="206">
                  <c:v>2.095841E-2</c:v>
                </c:pt>
                <c:pt idx="207">
                  <c:v>2.1376429999999998E-2</c:v>
                </c:pt>
                <c:pt idx="208">
                  <c:v>2.076921E-2</c:v>
                </c:pt>
                <c:pt idx="209">
                  <c:v>2.1184169999999999E-2</c:v>
                </c:pt>
                <c:pt idx="210">
                  <c:v>2.058314E-2</c:v>
                </c:pt>
                <c:pt idx="211">
                  <c:v>2.0995079999999999E-2</c:v>
                </c:pt>
                <c:pt idx="212">
                  <c:v>2.0400120000000001E-2</c:v>
                </c:pt>
                <c:pt idx="213">
                  <c:v>2.0809080000000001E-2</c:v>
                </c:pt>
                <c:pt idx="214">
                  <c:v>2.0220080000000001E-2</c:v>
                </c:pt>
                <c:pt idx="215">
                  <c:v>2.0626100000000001E-2</c:v>
                </c:pt>
                <c:pt idx="216">
                  <c:v>2.004295E-2</c:v>
                </c:pt>
                <c:pt idx="217">
                  <c:v>2.044605E-2</c:v>
                </c:pt>
                <c:pt idx="218">
                  <c:v>1.986864E-2</c:v>
                </c:pt>
                <c:pt idx="219">
                  <c:v>2.0268870000000001E-2</c:v>
                </c:pt>
                <c:pt idx="220">
                  <c:v>1.9697099999999999E-2</c:v>
                </c:pt>
                <c:pt idx="221">
                  <c:v>2.0094480000000001E-2</c:v>
                </c:pt>
                <c:pt idx="222">
                  <c:v>1.9528259999999999E-2</c:v>
                </c:pt>
                <c:pt idx="223">
                  <c:v>1.9922829999999999E-2</c:v>
                </c:pt>
                <c:pt idx="224">
                  <c:v>1.9362040000000001E-2</c:v>
                </c:pt>
                <c:pt idx="225">
                  <c:v>1.9753840000000002E-2</c:v>
                </c:pt>
                <c:pt idx="226">
                  <c:v>1.9198400000000001E-2</c:v>
                </c:pt>
                <c:pt idx="227">
                  <c:v>1.9587449999999999E-2</c:v>
                </c:pt>
                <c:pt idx="228">
                  <c:v>1.903726E-2</c:v>
                </c:pt>
                <c:pt idx="229">
                  <c:v>1.9423590000000001E-2</c:v>
                </c:pt>
                <c:pt idx="230">
                  <c:v>1.8878570000000001E-2</c:v>
                </c:pt>
                <c:pt idx="231">
                  <c:v>1.926222E-2</c:v>
                </c:pt>
                <c:pt idx="232">
                  <c:v>1.8722269999999999E-2</c:v>
                </c:pt>
                <c:pt idx="233">
                  <c:v>1.9103269999999999E-2</c:v>
                </c:pt>
                <c:pt idx="234">
                  <c:v>1.8568299999999999E-2</c:v>
                </c:pt>
                <c:pt idx="235">
                  <c:v>1.8946689999999999E-2</c:v>
                </c:pt>
                <c:pt idx="236">
                  <c:v>1.8416620000000002E-2</c:v>
                </c:pt>
                <c:pt idx="237">
                  <c:v>1.8792409999999999E-2</c:v>
                </c:pt>
                <c:pt idx="238">
                  <c:v>1.8267180000000001E-2</c:v>
                </c:pt>
                <c:pt idx="239">
                  <c:v>1.8640400000000001E-2</c:v>
                </c:pt>
                <c:pt idx="240">
                  <c:v>1.8119909999999999E-2</c:v>
                </c:pt>
                <c:pt idx="241">
                  <c:v>1.8490599999999999E-2</c:v>
                </c:pt>
                <c:pt idx="242">
                  <c:v>1.7974770000000001E-2</c:v>
                </c:pt>
                <c:pt idx="243">
                  <c:v>1.8342959999999998E-2</c:v>
                </c:pt>
                <c:pt idx="244">
                  <c:v>1.7831719999999999E-2</c:v>
                </c:pt>
                <c:pt idx="245">
                  <c:v>1.8197430000000001E-2</c:v>
                </c:pt>
                <c:pt idx="246">
                  <c:v>1.7690709999999998E-2</c:v>
                </c:pt>
                <c:pt idx="247">
                  <c:v>1.8053969999999999E-2</c:v>
                </c:pt>
                <c:pt idx="248">
                  <c:v>1.7551690000000002E-2</c:v>
                </c:pt>
                <c:pt idx="249">
                  <c:v>1.7912529999999999E-2</c:v>
                </c:pt>
                <c:pt idx="250">
                  <c:v>1.7414619999999999E-2</c:v>
                </c:pt>
                <c:pt idx="251">
                  <c:v>1.7773069999999998E-2</c:v>
                </c:pt>
                <c:pt idx="252">
                  <c:v>1.7279470000000002E-2</c:v>
                </c:pt>
                <c:pt idx="253">
                  <c:v>1.763555E-2</c:v>
                </c:pt>
                <c:pt idx="254">
                  <c:v>1.714618E-2</c:v>
                </c:pt>
                <c:pt idx="255">
                  <c:v>1.7499919999999999E-2</c:v>
                </c:pt>
                <c:pt idx="256">
                  <c:v>1.7014720000000001E-2</c:v>
                </c:pt>
                <c:pt idx="257">
                  <c:v>1.7366139999999999E-2</c:v>
                </c:pt>
                <c:pt idx="258">
                  <c:v>1.688506E-2</c:v>
                </c:pt>
                <c:pt idx="259">
                  <c:v>1.7234180000000002E-2</c:v>
                </c:pt>
                <c:pt idx="260">
                  <c:v>1.675714E-2</c:v>
                </c:pt>
                <c:pt idx="261">
                  <c:v>1.7104000000000001E-2</c:v>
                </c:pt>
                <c:pt idx="262">
                  <c:v>1.6630949999999999E-2</c:v>
                </c:pt>
                <c:pt idx="263">
                  <c:v>1.6975560000000001E-2</c:v>
                </c:pt>
                <c:pt idx="264">
                  <c:v>1.6506429999999999E-2</c:v>
                </c:pt>
                <c:pt idx="265">
                  <c:v>1.6848829999999999E-2</c:v>
                </c:pt>
                <c:pt idx="266">
                  <c:v>1.638357E-2</c:v>
                </c:pt>
                <c:pt idx="267">
                  <c:v>1.6723769999999999E-2</c:v>
                </c:pt>
                <c:pt idx="268">
                  <c:v>1.626232E-2</c:v>
                </c:pt>
                <c:pt idx="269">
                  <c:v>1.6600340000000002E-2</c:v>
                </c:pt>
                <c:pt idx="270">
                  <c:v>1.6142650000000001E-2</c:v>
                </c:pt>
                <c:pt idx="271">
                  <c:v>1.647852E-2</c:v>
                </c:pt>
                <c:pt idx="272">
                  <c:v>1.6024529999999999E-2</c:v>
                </c:pt>
                <c:pt idx="273">
                  <c:v>1.6358279999999999E-2</c:v>
                </c:pt>
                <c:pt idx="274">
                  <c:v>1.5907930000000001E-2</c:v>
                </c:pt>
                <c:pt idx="275">
                  <c:v>1.6239569999999998E-2</c:v>
                </c:pt>
                <c:pt idx="276">
                  <c:v>1.5792819999999999E-2</c:v>
                </c:pt>
                <c:pt idx="277">
                  <c:v>1.6122379999999999E-2</c:v>
                </c:pt>
                <c:pt idx="278">
                  <c:v>1.5679169999999999E-2</c:v>
                </c:pt>
                <c:pt idx="279">
                  <c:v>1.6006670000000001E-2</c:v>
                </c:pt>
                <c:pt idx="280">
                  <c:v>1.5566959999999999E-2</c:v>
                </c:pt>
                <c:pt idx="281">
                  <c:v>1.5892409999999999E-2</c:v>
                </c:pt>
                <c:pt idx="282">
                  <c:v>1.545615E-2</c:v>
                </c:pt>
                <c:pt idx="283">
                  <c:v>1.5779580000000001E-2</c:v>
                </c:pt>
                <c:pt idx="284">
                  <c:v>1.534671E-2</c:v>
                </c:pt>
                <c:pt idx="285">
                  <c:v>1.5668149999999999E-2</c:v>
                </c:pt>
                <c:pt idx="286">
                  <c:v>1.523863E-2</c:v>
                </c:pt>
                <c:pt idx="287">
                  <c:v>1.555809E-2</c:v>
                </c:pt>
                <c:pt idx="288">
                  <c:v>1.513188E-2</c:v>
                </c:pt>
                <c:pt idx="289">
                  <c:v>1.544938E-2</c:v>
                </c:pt>
                <c:pt idx="290">
                  <c:v>1.502642E-2</c:v>
                </c:pt>
                <c:pt idx="291">
                  <c:v>1.534198E-2</c:v>
                </c:pt>
                <c:pt idx="292">
                  <c:v>1.492225E-2</c:v>
                </c:pt>
                <c:pt idx="293">
                  <c:v>1.523589E-2</c:v>
                </c:pt>
                <c:pt idx="294">
                  <c:v>1.481933E-2</c:v>
                </c:pt>
                <c:pt idx="295">
                  <c:v>1.513106E-2</c:v>
                </c:pt>
                <c:pt idx="296">
                  <c:v>1.4717640000000001E-2</c:v>
                </c:pt>
                <c:pt idx="297">
                  <c:v>1.5027489999999999E-2</c:v>
                </c:pt>
                <c:pt idx="298">
                  <c:v>1.4617150000000001E-2</c:v>
                </c:pt>
                <c:pt idx="299">
                  <c:v>1.492514E-2</c:v>
                </c:pt>
                <c:pt idx="300">
                  <c:v>1.4517850000000001E-2</c:v>
                </c:pt>
                <c:pt idx="301">
                  <c:v>1.4824E-2</c:v>
                </c:pt>
                <c:pt idx="302">
                  <c:v>1.441972E-2</c:v>
                </c:pt>
                <c:pt idx="303">
                  <c:v>1.4724040000000001E-2</c:v>
                </c:pt>
                <c:pt idx="304">
                  <c:v>1.4322730000000001E-2</c:v>
                </c:pt>
                <c:pt idx="305">
                  <c:v>1.4625239999999999E-2</c:v>
                </c:pt>
                <c:pt idx="306">
                  <c:v>1.4226870000000001E-2</c:v>
                </c:pt>
                <c:pt idx="307">
                  <c:v>1.452759E-2</c:v>
                </c:pt>
                <c:pt idx="308">
                  <c:v>1.413211E-2</c:v>
                </c:pt>
                <c:pt idx="309">
                  <c:v>1.4431050000000001E-2</c:v>
                </c:pt>
                <c:pt idx="310">
                  <c:v>1.4038429999999999E-2</c:v>
                </c:pt>
                <c:pt idx="311">
                  <c:v>1.433561E-2</c:v>
                </c:pt>
                <c:pt idx="312">
                  <c:v>1.3945819999999999E-2</c:v>
                </c:pt>
                <c:pt idx="313">
                  <c:v>1.424126E-2</c:v>
                </c:pt>
                <c:pt idx="314">
                  <c:v>1.385426E-2</c:v>
                </c:pt>
                <c:pt idx="315">
                  <c:v>1.4147969999999999E-2</c:v>
                </c:pt>
                <c:pt idx="316">
                  <c:v>1.376372E-2</c:v>
                </c:pt>
                <c:pt idx="317">
                  <c:v>1.4055730000000001E-2</c:v>
                </c:pt>
                <c:pt idx="318">
                  <c:v>1.3674199999999999E-2</c:v>
                </c:pt>
                <c:pt idx="319">
                  <c:v>1.3964509999999999E-2</c:v>
                </c:pt>
                <c:pt idx="320">
                  <c:v>1.3585669999999999E-2</c:v>
                </c:pt>
                <c:pt idx="321">
                  <c:v>1.3874310000000001E-2</c:v>
                </c:pt>
                <c:pt idx="322">
                  <c:v>1.3498110000000001E-2</c:v>
                </c:pt>
                <c:pt idx="323">
                  <c:v>1.378509E-2</c:v>
                </c:pt>
                <c:pt idx="324">
                  <c:v>1.341152E-2</c:v>
                </c:pt>
                <c:pt idx="325">
                  <c:v>1.369686E-2</c:v>
                </c:pt>
                <c:pt idx="326">
                  <c:v>1.332587E-2</c:v>
                </c:pt>
                <c:pt idx="327">
                  <c:v>1.360958E-2</c:v>
                </c:pt>
                <c:pt idx="328">
                  <c:v>1.324115E-2</c:v>
                </c:pt>
                <c:pt idx="329">
                  <c:v>1.3523250000000001E-2</c:v>
                </c:pt>
                <c:pt idx="330">
                  <c:v>1.315735E-2</c:v>
                </c:pt>
                <c:pt idx="331">
                  <c:v>1.343784E-2</c:v>
                </c:pt>
                <c:pt idx="332">
                  <c:v>1.307444E-2</c:v>
                </c:pt>
                <c:pt idx="333">
                  <c:v>1.335335E-2</c:v>
                </c:pt>
                <c:pt idx="334">
                  <c:v>1.2992419999999999E-2</c:v>
                </c:pt>
                <c:pt idx="335">
                  <c:v>1.326975E-2</c:v>
                </c:pt>
                <c:pt idx="336">
                  <c:v>1.2911270000000001E-2</c:v>
                </c:pt>
                <c:pt idx="337">
                  <c:v>1.3187040000000001E-2</c:v>
                </c:pt>
                <c:pt idx="338">
                  <c:v>1.2830970000000001E-2</c:v>
                </c:pt>
                <c:pt idx="339">
                  <c:v>1.3105199999999999E-2</c:v>
                </c:pt>
                <c:pt idx="340">
                  <c:v>1.2751510000000001E-2</c:v>
                </c:pt>
                <c:pt idx="341">
                  <c:v>1.302422E-2</c:v>
                </c:pt>
                <c:pt idx="342">
                  <c:v>1.2672889999999999E-2</c:v>
                </c:pt>
                <c:pt idx="343">
                  <c:v>1.294408E-2</c:v>
                </c:pt>
                <c:pt idx="344">
                  <c:v>1.259507E-2</c:v>
                </c:pt>
                <c:pt idx="345">
                  <c:v>1.2864759999999999E-2</c:v>
                </c:pt>
                <c:pt idx="346">
                  <c:v>1.2518059999999999E-2</c:v>
                </c:pt>
                <c:pt idx="347">
                  <c:v>1.2786260000000001E-2</c:v>
                </c:pt>
                <c:pt idx="348">
                  <c:v>1.2441839999999999E-2</c:v>
                </c:pt>
                <c:pt idx="349">
                  <c:v>1.2708570000000001E-2</c:v>
                </c:pt>
                <c:pt idx="350">
                  <c:v>1.23664E-2</c:v>
                </c:pt>
                <c:pt idx="351">
                  <c:v>1.2631659999999999E-2</c:v>
                </c:pt>
                <c:pt idx="352">
                  <c:v>1.2291720000000001E-2</c:v>
                </c:pt>
                <c:pt idx="353">
                  <c:v>1.255554E-2</c:v>
                </c:pt>
                <c:pt idx="354">
                  <c:v>1.2217799999999999E-2</c:v>
                </c:pt>
                <c:pt idx="355">
                  <c:v>1.248018E-2</c:v>
                </c:pt>
                <c:pt idx="356">
                  <c:v>1.214462E-2</c:v>
                </c:pt>
                <c:pt idx="357">
                  <c:v>1.2405569999999999E-2</c:v>
                </c:pt>
                <c:pt idx="358">
                  <c:v>1.207217E-2</c:v>
                </c:pt>
                <c:pt idx="359">
                  <c:v>1.2331709999999999E-2</c:v>
                </c:pt>
                <c:pt idx="360">
                  <c:v>1.2000439999999999E-2</c:v>
                </c:pt>
                <c:pt idx="361">
                  <c:v>1.225858E-2</c:v>
                </c:pt>
                <c:pt idx="362">
                  <c:v>1.192941E-2</c:v>
                </c:pt>
                <c:pt idx="363">
                  <c:v>1.218616E-2</c:v>
                </c:pt>
                <c:pt idx="364">
                  <c:v>1.1859089999999999E-2</c:v>
                </c:pt>
                <c:pt idx="365">
                  <c:v>1.2114460000000001E-2</c:v>
                </c:pt>
                <c:pt idx="366">
                  <c:v>1.178945E-2</c:v>
                </c:pt>
                <c:pt idx="367">
                  <c:v>1.2043460000000001E-2</c:v>
                </c:pt>
                <c:pt idx="368">
                  <c:v>1.172049E-2</c:v>
                </c:pt>
                <c:pt idx="369">
                  <c:v>1.197315E-2</c:v>
                </c:pt>
                <c:pt idx="370">
                  <c:v>1.16522E-2</c:v>
                </c:pt>
                <c:pt idx="371">
                  <c:v>1.1903510000000001E-2</c:v>
                </c:pt>
                <c:pt idx="372">
                  <c:v>1.1584560000000001E-2</c:v>
                </c:pt>
                <c:pt idx="373">
                  <c:v>1.1834549999999999E-2</c:v>
                </c:pt>
                <c:pt idx="374">
                  <c:v>1.1517579999999999E-2</c:v>
                </c:pt>
                <c:pt idx="375">
                  <c:v>1.1766240000000001E-2</c:v>
                </c:pt>
                <c:pt idx="376">
                  <c:v>1.145123E-2</c:v>
                </c:pt>
                <c:pt idx="377">
                  <c:v>1.169859E-2</c:v>
                </c:pt>
                <c:pt idx="378">
                  <c:v>1.138551E-2</c:v>
                </c:pt>
                <c:pt idx="379">
                  <c:v>1.1631570000000001E-2</c:v>
                </c:pt>
                <c:pt idx="380">
                  <c:v>1.132041E-2</c:v>
                </c:pt>
                <c:pt idx="381">
                  <c:v>1.156518E-2</c:v>
                </c:pt>
                <c:pt idx="382">
                  <c:v>1.1255920000000001E-2</c:v>
                </c:pt>
                <c:pt idx="383">
                  <c:v>1.149942E-2</c:v>
                </c:pt>
                <c:pt idx="384">
                  <c:v>1.119204E-2</c:v>
                </c:pt>
                <c:pt idx="385">
                  <c:v>1.143427E-2</c:v>
                </c:pt>
                <c:pt idx="386">
                  <c:v>1.112875E-2</c:v>
                </c:pt>
                <c:pt idx="387">
                  <c:v>1.136972E-2</c:v>
                </c:pt>
                <c:pt idx="388">
                  <c:v>1.1066039999999999E-2</c:v>
                </c:pt>
                <c:pt idx="389">
                  <c:v>1.130577E-2</c:v>
                </c:pt>
                <c:pt idx="390">
                  <c:v>1.100391E-2</c:v>
                </c:pt>
                <c:pt idx="391">
                  <c:v>1.124241E-2</c:v>
                </c:pt>
                <c:pt idx="392">
                  <c:v>1.094236E-2</c:v>
                </c:pt>
                <c:pt idx="393">
                  <c:v>1.1179629999999999E-2</c:v>
                </c:pt>
                <c:pt idx="394">
                  <c:v>1.088136E-2</c:v>
                </c:pt>
                <c:pt idx="395">
                  <c:v>1.1117419999999999E-2</c:v>
                </c:pt>
                <c:pt idx="396">
                  <c:v>1.0820919999999999E-2</c:v>
                </c:pt>
                <c:pt idx="397">
                  <c:v>1.1055769999999999E-2</c:v>
                </c:pt>
                <c:pt idx="398">
                  <c:v>1.076102E-2</c:v>
                </c:pt>
                <c:pt idx="399">
                  <c:v>1.099468E-2</c:v>
                </c:pt>
                <c:pt idx="400">
                  <c:v>1.070166E-2</c:v>
                </c:pt>
                <c:pt idx="401">
                  <c:v>1.093413E-2</c:v>
                </c:pt>
                <c:pt idx="402">
                  <c:v>1.0642840000000001E-2</c:v>
                </c:pt>
                <c:pt idx="403">
                  <c:v>1.0874129999999999E-2</c:v>
                </c:pt>
                <c:pt idx="404">
                  <c:v>1.058453E-2</c:v>
                </c:pt>
                <c:pt idx="405">
                  <c:v>1.081466E-2</c:v>
                </c:pt>
                <c:pt idx="406">
                  <c:v>1.052675E-2</c:v>
                </c:pt>
                <c:pt idx="407">
                  <c:v>1.075572E-2</c:v>
                </c:pt>
                <c:pt idx="408">
                  <c:v>1.046947E-2</c:v>
                </c:pt>
                <c:pt idx="409">
                  <c:v>1.069729E-2</c:v>
                </c:pt>
                <c:pt idx="410">
                  <c:v>1.04127E-2</c:v>
                </c:pt>
                <c:pt idx="411">
                  <c:v>1.063938E-2</c:v>
                </c:pt>
                <c:pt idx="412">
                  <c:v>1.035643E-2</c:v>
                </c:pt>
                <c:pt idx="413">
                  <c:v>1.058197E-2</c:v>
                </c:pt>
                <c:pt idx="414">
                  <c:v>1.030064E-2</c:v>
                </c:pt>
                <c:pt idx="415">
                  <c:v>1.0525069999999999E-2</c:v>
                </c:pt>
                <c:pt idx="416">
                  <c:v>1.024534E-2</c:v>
                </c:pt>
                <c:pt idx="417">
                  <c:v>1.0468649999999999E-2</c:v>
                </c:pt>
                <c:pt idx="418">
                  <c:v>1.019052E-2</c:v>
                </c:pt>
                <c:pt idx="419">
                  <c:v>1.041272E-2</c:v>
                </c:pt>
                <c:pt idx="420">
                  <c:v>1.013616E-2</c:v>
                </c:pt>
                <c:pt idx="421">
                  <c:v>1.035727E-2</c:v>
                </c:pt>
                <c:pt idx="422">
                  <c:v>1.0082280000000001E-2</c:v>
                </c:pt>
                <c:pt idx="423">
                  <c:v>1.030229E-2</c:v>
                </c:pt>
                <c:pt idx="424">
                  <c:v>1.0028850000000001E-2</c:v>
                </c:pt>
                <c:pt idx="425">
                  <c:v>1.024778E-2</c:v>
                </c:pt>
                <c:pt idx="426">
                  <c:v>9.9758710000000007E-3</c:v>
                </c:pt>
                <c:pt idx="427">
                  <c:v>1.019374E-2</c:v>
                </c:pt>
                <c:pt idx="428">
                  <c:v>9.9233419999999999E-3</c:v>
                </c:pt>
                <c:pt idx="429">
                  <c:v>1.0140140000000001E-2</c:v>
                </c:pt>
                <c:pt idx="430">
                  <c:v>9.8712550000000007E-3</c:v>
                </c:pt>
                <c:pt idx="431">
                  <c:v>1.0087E-2</c:v>
                </c:pt>
                <c:pt idx="432">
                  <c:v>9.8196039999999991E-3</c:v>
                </c:pt>
                <c:pt idx="433">
                  <c:v>1.0034299999999999E-2</c:v>
                </c:pt>
                <c:pt idx="434">
                  <c:v>9.7683830000000003E-3</c:v>
                </c:pt>
                <c:pt idx="435">
                  <c:v>9.9820380000000004E-3</c:v>
                </c:pt>
                <c:pt idx="436">
                  <c:v>9.7175869999999998E-3</c:v>
                </c:pt>
                <c:pt idx="437">
                  <c:v>9.9302100000000001E-3</c:v>
                </c:pt>
                <c:pt idx="438">
                  <c:v>9.6672119999999997E-3</c:v>
                </c:pt>
                <c:pt idx="439">
                  <c:v>9.8788090000000005E-3</c:v>
                </c:pt>
                <c:pt idx="440">
                  <c:v>9.6172500000000008E-3</c:v>
                </c:pt>
                <c:pt idx="441">
                  <c:v>9.8278299999999992E-3</c:v>
                </c:pt>
                <c:pt idx="442">
                  <c:v>9.5676979999999995E-3</c:v>
                </c:pt>
                <c:pt idx="443">
                  <c:v>9.7772680000000004E-3</c:v>
                </c:pt>
                <c:pt idx="444">
                  <c:v>9.5185510000000001E-3</c:v>
                </c:pt>
                <c:pt idx="445">
                  <c:v>9.7271179999999999E-3</c:v>
                </c:pt>
                <c:pt idx="446">
                  <c:v>9.4698019999999994E-3</c:v>
                </c:pt>
                <c:pt idx="447">
                  <c:v>9.6773740000000007E-3</c:v>
                </c:pt>
                <c:pt idx="448">
                  <c:v>9.4214490000000001E-3</c:v>
                </c:pt>
                <c:pt idx="449">
                  <c:v>9.6280319999999999E-3</c:v>
                </c:pt>
                <c:pt idx="450">
                  <c:v>9.3734850000000008E-3</c:v>
                </c:pt>
                <c:pt idx="451">
                  <c:v>9.579087E-3</c:v>
                </c:pt>
                <c:pt idx="452">
                  <c:v>9.3259060000000001E-3</c:v>
                </c:pt>
                <c:pt idx="453">
                  <c:v>9.5305340000000002E-3</c:v>
                </c:pt>
                <c:pt idx="454">
                  <c:v>9.2787070000000006E-3</c:v>
                </c:pt>
                <c:pt idx="455">
                  <c:v>9.4823689999999992E-3</c:v>
                </c:pt>
                <c:pt idx="456">
                  <c:v>9.2318839999999992E-3</c:v>
                </c:pt>
                <c:pt idx="457">
                  <c:v>9.434586E-3</c:v>
                </c:pt>
                <c:pt idx="458">
                  <c:v>9.1854320000000003E-3</c:v>
                </c:pt>
                <c:pt idx="459">
                  <c:v>9.3871809999999997E-3</c:v>
                </c:pt>
                <c:pt idx="460">
                  <c:v>9.1393470000000008E-3</c:v>
                </c:pt>
                <c:pt idx="461">
                  <c:v>9.3401500000000002E-3</c:v>
                </c:pt>
                <c:pt idx="462">
                  <c:v>9.0936249999999993E-3</c:v>
                </c:pt>
                <c:pt idx="463">
                  <c:v>9.2934880000000008E-3</c:v>
                </c:pt>
                <c:pt idx="464">
                  <c:v>9.0482610000000002E-3</c:v>
                </c:pt>
                <c:pt idx="465">
                  <c:v>9.2471910000000001E-3</c:v>
                </c:pt>
                <c:pt idx="466">
                  <c:v>9.0032500000000008E-3</c:v>
                </c:pt>
                <c:pt idx="467">
                  <c:v>9.2012550000000002E-3</c:v>
                </c:pt>
                <c:pt idx="468">
                  <c:v>8.9585900000000006E-3</c:v>
                </c:pt>
                <c:pt idx="469">
                  <c:v>9.1556750000000003E-3</c:v>
                </c:pt>
                <c:pt idx="470">
                  <c:v>8.9142760000000005E-3</c:v>
                </c:pt>
                <c:pt idx="471">
                  <c:v>9.1104470000000007E-3</c:v>
                </c:pt>
                <c:pt idx="472">
                  <c:v>8.8703029999999995E-3</c:v>
                </c:pt>
                <c:pt idx="473">
                  <c:v>9.0655670000000001E-3</c:v>
                </c:pt>
                <c:pt idx="474">
                  <c:v>8.8266679999999993E-3</c:v>
                </c:pt>
                <c:pt idx="475">
                  <c:v>9.0210310000000005E-3</c:v>
                </c:pt>
                <c:pt idx="476">
                  <c:v>8.7833670000000003E-3</c:v>
                </c:pt>
                <c:pt idx="477">
                  <c:v>8.9768360000000002E-3</c:v>
                </c:pt>
                <c:pt idx="478">
                  <c:v>8.7403959999999992E-3</c:v>
                </c:pt>
                <c:pt idx="479">
                  <c:v>8.9329769999999999E-3</c:v>
                </c:pt>
                <c:pt idx="480">
                  <c:v>8.6977510000000001E-3</c:v>
                </c:pt>
                <c:pt idx="481">
                  <c:v>8.8894500000000001E-3</c:v>
                </c:pt>
                <c:pt idx="482">
                  <c:v>8.6554289999999992E-3</c:v>
                </c:pt>
                <c:pt idx="483">
                  <c:v>8.8462530000000001E-3</c:v>
                </c:pt>
                <c:pt idx="484">
                  <c:v>8.6134260000000004E-3</c:v>
                </c:pt>
                <c:pt idx="485">
                  <c:v>8.8033799999999995E-3</c:v>
                </c:pt>
                <c:pt idx="486">
                  <c:v>8.5717390000000001E-3</c:v>
                </c:pt>
                <c:pt idx="487">
                  <c:v>8.760828E-3</c:v>
                </c:pt>
                <c:pt idx="488">
                  <c:v>8.5303629999999991E-3</c:v>
                </c:pt>
                <c:pt idx="489">
                  <c:v>8.7185939999999996E-3</c:v>
                </c:pt>
                <c:pt idx="490">
                  <c:v>8.4892960000000003E-3</c:v>
                </c:pt>
                <c:pt idx="491">
                  <c:v>8.676675E-3</c:v>
                </c:pt>
                <c:pt idx="492">
                  <c:v>8.4485329999999994E-3</c:v>
                </c:pt>
                <c:pt idx="493">
                  <c:v>8.6350660000000003E-3</c:v>
                </c:pt>
                <c:pt idx="494">
                  <c:v>8.4080730000000003E-3</c:v>
                </c:pt>
                <c:pt idx="495">
                  <c:v>8.5937640000000003E-3</c:v>
                </c:pt>
                <c:pt idx="496">
                  <c:v>8.3679099999999992E-3</c:v>
                </c:pt>
                <c:pt idx="497">
                  <c:v>8.5527659999999998E-3</c:v>
                </c:pt>
                <c:pt idx="498">
                  <c:v>8.3280420000000008E-3</c:v>
                </c:pt>
                <c:pt idx="499">
                  <c:v>8.5120690000000006E-3</c:v>
                </c:pt>
                <c:pt idx="500">
                  <c:v>8.2884659999999995E-3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A65-D642-8145-B7E255771FF2}"/>
            </c:ext>
          </c:extLst>
        </c:ser>
        <c:ser>
          <c:idx val="3"/>
          <c:order val="3"/>
          <c:tx>
            <c:strRef>
              <c:f>'60 (7point)'!$O$1</c:f>
              <c:strCache>
                <c:ptCount val="1"/>
                <c:pt idx="0">
                  <c:v>Conjugate-Gradient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'60 (7point)'!$K$2:$K$502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(7point)'!$O$2:$O$502</c:f>
              <c:numCache>
                <c:formatCode>0.00E+00</c:formatCode>
                <c:ptCount val="501"/>
                <c:pt idx="0">
                  <c:v>1</c:v>
                </c:pt>
                <c:pt idx="1">
                  <c:v>0.50008660000000005</c:v>
                </c:pt>
                <c:pt idx="2">
                  <c:v>0.37219760000000002</c:v>
                </c:pt>
                <c:pt idx="3">
                  <c:v>0.34420079999999997</c:v>
                </c:pt>
                <c:pt idx="4">
                  <c:v>0.28636430000000002</c:v>
                </c:pt>
                <c:pt idx="5">
                  <c:v>0.24767210000000001</c:v>
                </c:pt>
                <c:pt idx="6">
                  <c:v>0.22146179999999999</c:v>
                </c:pt>
                <c:pt idx="7">
                  <c:v>0.19263130000000001</c:v>
                </c:pt>
                <c:pt idx="8">
                  <c:v>0.17858479999999999</c:v>
                </c:pt>
                <c:pt idx="9">
                  <c:v>0.15735360000000001</c:v>
                </c:pt>
                <c:pt idx="10">
                  <c:v>0.14621600000000001</c:v>
                </c:pt>
                <c:pt idx="11">
                  <c:v>0.13356879999999999</c:v>
                </c:pt>
                <c:pt idx="12">
                  <c:v>0.1219398</c:v>
                </c:pt>
                <c:pt idx="13">
                  <c:v>0.1149959</c:v>
                </c:pt>
                <c:pt idx="14">
                  <c:v>0.1047121</c:v>
                </c:pt>
                <c:pt idx="15">
                  <c:v>9.8915610000000001E-2</c:v>
                </c:pt>
                <c:pt idx="16">
                  <c:v>9.2142950000000001E-2</c:v>
                </c:pt>
                <c:pt idx="17">
                  <c:v>8.5687979999999997E-2</c:v>
                </c:pt>
                <c:pt idx="18">
                  <c:v>8.1586279999999997E-2</c:v>
                </c:pt>
                <c:pt idx="19">
                  <c:v>7.5654020000000002E-2</c:v>
                </c:pt>
                <c:pt idx="20">
                  <c:v>7.1967409999999996E-2</c:v>
                </c:pt>
                <c:pt idx="21">
                  <c:v>6.787435E-2</c:v>
                </c:pt>
                <c:pt idx="22">
                  <c:v>6.373508E-2</c:v>
                </c:pt>
                <c:pt idx="23">
                  <c:v>6.102457E-2</c:v>
                </c:pt>
                <c:pt idx="24">
                  <c:v>5.7226440000000003E-2</c:v>
                </c:pt>
                <c:pt idx="25">
                  <c:v>5.4632390000000003E-2</c:v>
                </c:pt>
                <c:pt idx="26">
                  <c:v>5.1937690000000002E-2</c:v>
                </c:pt>
                <c:pt idx="27">
                  <c:v>4.905847E-2</c:v>
                </c:pt>
                <c:pt idx="28">
                  <c:v>4.712388E-2</c:v>
                </c:pt>
                <c:pt idx="29">
                  <c:v>4.4521829999999998E-2</c:v>
                </c:pt>
                <c:pt idx="30">
                  <c:v>4.2582120000000001E-2</c:v>
                </c:pt>
                <c:pt idx="31">
                  <c:v>4.0693069999999998E-2</c:v>
                </c:pt>
                <c:pt idx="32">
                  <c:v>3.8585069999999999E-2</c:v>
                </c:pt>
                <c:pt idx="33">
                  <c:v>3.7125449999999997E-2</c:v>
                </c:pt>
                <c:pt idx="34">
                  <c:v>3.5256120000000002E-2</c:v>
                </c:pt>
                <c:pt idx="35">
                  <c:v>3.3747159999999998E-2</c:v>
                </c:pt>
                <c:pt idx="36">
                  <c:v>3.2356910000000003E-2</c:v>
                </c:pt>
                <c:pt idx="37">
                  <c:v>3.0759249999999998E-2</c:v>
                </c:pt>
                <c:pt idx="38">
                  <c:v>2.9612039999999999E-2</c:v>
                </c:pt>
                <c:pt idx="39">
                  <c:v>2.822036E-2</c:v>
                </c:pt>
                <c:pt idx="40">
                  <c:v>2.7014710000000001E-2</c:v>
                </c:pt>
                <c:pt idx="41">
                  <c:v>2.5950669999999999E-2</c:v>
                </c:pt>
                <c:pt idx="42">
                  <c:v>2.470961E-2</c:v>
                </c:pt>
                <c:pt idx="43">
                  <c:v>2.3780369999999999E-2</c:v>
                </c:pt>
                <c:pt idx="44">
                  <c:v>2.2714399999999999E-2</c:v>
                </c:pt>
                <c:pt idx="45">
                  <c:v>2.1733229999999999E-2</c:v>
                </c:pt>
                <c:pt idx="46">
                  <c:v>2.089222E-2</c:v>
                </c:pt>
                <c:pt idx="47">
                  <c:v>1.9910299999999999E-2</c:v>
                </c:pt>
                <c:pt idx="48">
                  <c:v>1.914105E-2</c:v>
                </c:pt>
                <c:pt idx="49">
                  <c:v>1.830534E-2</c:v>
                </c:pt>
                <c:pt idx="50">
                  <c:v>1.7497800000000001E-2</c:v>
                </c:pt>
                <c:pt idx="51">
                  <c:v>1.6817829999999999E-2</c:v>
                </c:pt>
                <c:pt idx="52">
                  <c:v>1.6034530000000002E-2</c:v>
                </c:pt>
                <c:pt idx="53">
                  <c:v>1.539595E-2</c:v>
                </c:pt>
                <c:pt idx="54">
                  <c:v>1.4738920000000001E-2</c:v>
                </c:pt>
                <c:pt idx="55">
                  <c:v>1.4083210000000001E-2</c:v>
                </c:pt>
                <c:pt idx="56">
                  <c:v>1.3538329999999999E-2</c:v>
                </c:pt>
                <c:pt idx="57">
                  <c:v>1.292227E-2</c:v>
                </c:pt>
                <c:pt idx="58">
                  <c:v>1.240085E-2</c:v>
                </c:pt>
                <c:pt idx="59">
                  <c:v>1.1886880000000001E-2</c:v>
                </c:pt>
                <c:pt idx="60">
                  <c:v>1.1359350000000001E-2</c:v>
                </c:pt>
                <c:pt idx="61">
                  <c:v>1.092161E-2</c:v>
                </c:pt>
                <c:pt idx="62">
                  <c:v>1.043702E-2</c:v>
                </c:pt>
                <c:pt idx="63">
                  <c:v>1.0011529999999999E-2</c:v>
                </c:pt>
                <c:pt idx="64">
                  <c:v>9.6068639999999997E-3</c:v>
                </c:pt>
                <c:pt idx="65">
                  <c:v>9.182951E-3</c:v>
                </c:pt>
                <c:pt idx="66">
                  <c:v>8.8290590000000002E-3</c:v>
                </c:pt>
                <c:pt idx="67">
                  <c:v>8.4467770000000008E-3</c:v>
                </c:pt>
                <c:pt idx="68">
                  <c:v>8.0991759999999996E-3</c:v>
                </c:pt>
                <c:pt idx="69">
                  <c:v>7.7779219999999996E-3</c:v>
                </c:pt>
                <c:pt idx="70">
                  <c:v>7.4371710000000002E-3</c:v>
                </c:pt>
                <c:pt idx="71">
                  <c:v>7.149201E-3</c:v>
                </c:pt>
                <c:pt idx="72">
                  <c:v>6.8462760000000001E-3</c:v>
                </c:pt>
                <c:pt idx="73">
                  <c:v>6.5620059999999996E-3</c:v>
                </c:pt>
                <c:pt idx="74">
                  <c:v>6.3051610000000001E-3</c:v>
                </c:pt>
                <c:pt idx="75">
                  <c:v>6.0311009999999996E-3</c:v>
                </c:pt>
                <c:pt idx="76">
                  <c:v>5.7950800000000002E-3</c:v>
                </c:pt>
                <c:pt idx="77">
                  <c:v>5.5531180000000001E-3</c:v>
                </c:pt>
                <c:pt idx="78">
                  <c:v>5.319903E-3</c:v>
                </c:pt>
                <c:pt idx="79">
                  <c:v>5.1121930000000001E-3</c:v>
                </c:pt>
                <c:pt idx="80">
                  <c:v>4.8910230000000004E-3</c:v>
                </c:pt>
                <c:pt idx="81">
                  <c:v>4.6963919999999998E-3</c:v>
                </c:pt>
                <c:pt idx="82">
                  <c:v>4.5034539999999996E-3</c:v>
                </c:pt>
                <c:pt idx="83">
                  <c:v>4.3119760000000004E-3</c:v>
                </c:pt>
                <c:pt idx="84">
                  <c:v>4.1433160000000002E-3</c:v>
                </c:pt>
                <c:pt idx="85">
                  <c:v>3.9645779999999999E-3</c:v>
                </c:pt>
                <c:pt idx="86">
                  <c:v>3.8052429999999998E-3</c:v>
                </c:pt>
                <c:pt idx="87">
                  <c:v>3.648746E-3</c:v>
                </c:pt>
                <c:pt idx="88">
                  <c:v>3.4940150000000001E-3</c:v>
                </c:pt>
                <c:pt idx="89">
                  <c:v>3.3545580000000001E-3</c:v>
                </c:pt>
                <c:pt idx="90">
                  <c:v>3.2082159999999998E-3</c:v>
                </c:pt>
                <c:pt idx="91">
                  <c:v>3.0777040000000001E-3</c:v>
                </c:pt>
                <c:pt idx="92">
                  <c:v>2.961071E-3</c:v>
                </c:pt>
                <c:pt idx="93">
                  <c:v>2.8220110000000001E-3</c:v>
                </c:pt>
                <c:pt idx="94">
                  <c:v>2.7203190000000001E-3</c:v>
                </c:pt>
                <c:pt idx="95">
                  <c:v>2.5961199999999999E-3</c:v>
                </c:pt>
                <c:pt idx="96">
                  <c:v>2.491657E-3</c:v>
                </c:pt>
                <c:pt idx="97">
                  <c:v>2.3824150000000001E-3</c:v>
                </c:pt>
                <c:pt idx="98">
                  <c:v>2.2677610000000001E-3</c:v>
                </c:pt>
                <c:pt idx="99">
                  <c:v>2.144581E-3</c:v>
                </c:pt>
                <c:pt idx="100">
                  <c:v>1.9914820000000001E-3</c:v>
                </c:pt>
                <c:pt idx="101">
                  <c:v>1.7959530000000001E-3</c:v>
                </c:pt>
                <c:pt idx="102">
                  <c:v>1.553004E-3</c:v>
                </c:pt>
                <c:pt idx="103">
                  <c:v>1.268162E-3</c:v>
                </c:pt>
                <c:pt idx="104">
                  <c:v>9.8169579999999993E-4</c:v>
                </c:pt>
                <c:pt idx="105">
                  <c:v>7.3253909999999997E-4</c:v>
                </c:pt>
                <c:pt idx="106">
                  <c:v>5.4741830000000003E-4</c:v>
                </c:pt>
                <c:pt idx="107">
                  <c:v>4.3862559999999998E-4</c:v>
                </c:pt>
                <c:pt idx="108">
                  <c:v>3.9239800000000002E-4</c:v>
                </c:pt>
                <c:pt idx="109">
                  <c:v>3.886618E-4</c:v>
                </c:pt>
                <c:pt idx="110">
                  <c:v>3.8286929999999998E-4</c:v>
                </c:pt>
                <c:pt idx="111">
                  <c:v>3.351354E-4</c:v>
                </c:pt>
                <c:pt idx="112">
                  <c:v>2.6205299999999999E-4</c:v>
                </c:pt>
                <c:pt idx="113">
                  <c:v>2.0557569999999999E-4</c:v>
                </c:pt>
                <c:pt idx="114">
                  <c:v>1.8474480000000001E-4</c:v>
                </c:pt>
                <c:pt idx="115">
                  <c:v>1.883306E-4</c:v>
                </c:pt>
                <c:pt idx="116">
                  <c:v>1.875367E-4</c:v>
                </c:pt>
                <c:pt idx="117">
                  <c:v>1.652828E-4</c:v>
                </c:pt>
                <c:pt idx="118">
                  <c:v>1.4111120000000001E-4</c:v>
                </c:pt>
                <c:pt idx="119">
                  <c:v>1.338082E-4</c:v>
                </c:pt>
                <c:pt idx="120">
                  <c:v>1.357912E-4</c:v>
                </c:pt>
                <c:pt idx="121">
                  <c:v>1.2635909999999999E-4</c:v>
                </c:pt>
                <c:pt idx="122">
                  <c:v>1.078652E-4</c:v>
                </c:pt>
                <c:pt idx="123">
                  <c:v>9.8730979999999999E-5</c:v>
                </c:pt>
                <c:pt idx="124">
                  <c:v>9.9721329999999999E-5</c:v>
                </c:pt>
                <c:pt idx="125">
                  <c:v>9.4864869999999998E-5</c:v>
                </c:pt>
                <c:pt idx="126">
                  <c:v>8.0093439999999997E-5</c:v>
                </c:pt>
                <c:pt idx="127">
                  <c:v>7.0656999999999998E-5</c:v>
                </c:pt>
                <c:pt idx="128">
                  <c:v>6.9140659999999997E-5</c:v>
                </c:pt>
                <c:pt idx="129">
                  <c:v>6.3924540000000004E-5</c:v>
                </c:pt>
                <c:pt idx="130">
                  <c:v>5.3168519999999999E-5</c:v>
                </c:pt>
                <c:pt idx="131">
                  <c:v>4.6604170000000001E-5</c:v>
                </c:pt>
                <c:pt idx="132">
                  <c:v>4.4628349999999998E-5</c:v>
                </c:pt>
                <c:pt idx="133">
                  <c:v>3.9554990000000003E-5</c:v>
                </c:pt>
                <c:pt idx="134">
                  <c:v>3.2290930000000002E-5</c:v>
                </c:pt>
                <c:pt idx="135">
                  <c:v>2.8762880000000001E-5</c:v>
                </c:pt>
                <c:pt idx="136">
                  <c:v>2.6826319999999999E-5</c:v>
                </c:pt>
                <c:pt idx="137">
                  <c:v>2.2601819999999999E-5</c:v>
                </c:pt>
                <c:pt idx="138">
                  <c:v>1.872097E-5</c:v>
                </c:pt>
                <c:pt idx="139">
                  <c:v>1.7122079999999999E-5</c:v>
                </c:pt>
                <c:pt idx="140">
                  <c:v>1.5392689999999998E-5</c:v>
                </c:pt>
                <c:pt idx="141">
                  <c:v>1.265033E-5</c:v>
                </c:pt>
                <c:pt idx="142">
                  <c:v>1.107411E-5</c:v>
                </c:pt>
                <c:pt idx="143">
                  <c:v>1.0354430000000001E-5</c:v>
                </c:pt>
                <c:pt idx="144">
                  <c:v>8.9149449999999997E-6</c:v>
                </c:pt>
                <c:pt idx="145">
                  <c:v>7.6090070000000003E-6</c:v>
                </c:pt>
                <c:pt idx="146">
                  <c:v>7.1029399999999996E-6</c:v>
                </c:pt>
                <c:pt idx="147">
                  <c:v>6.397149E-6</c:v>
                </c:pt>
                <c:pt idx="148">
                  <c:v>5.3943040000000003E-6</c:v>
                </c:pt>
                <c:pt idx="149">
                  <c:v>4.8995740000000002E-6</c:v>
                </c:pt>
                <c:pt idx="150">
                  <c:v>4.5688969999999997E-6</c:v>
                </c:pt>
                <c:pt idx="151">
                  <c:v>3.935745E-6</c:v>
                </c:pt>
                <c:pt idx="152">
                  <c:v>3.5059510000000001E-6</c:v>
                </c:pt>
                <c:pt idx="153">
                  <c:v>3.2992140000000001E-6</c:v>
                </c:pt>
                <c:pt idx="154">
                  <c:v>2.890841E-6</c:v>
                </c:pt>
                <c:pt idx="155">
                  <c:v>2.529199E-6</c:v>
                </c:pt>
                <c:pt idx="156">
                  <c:v>2.3687540000000001E-6</c:v>
                </c:pt>
                <c:pt idx="157">
                  <c:v>2.1075909999999999E-6</c:v>
                </c:pt>
                <c:pt idx="158">
                  <c:v>1.8204219999999999E-6</c:v>
                </c:pt>
                <c:pt idx="159">
                  <c:v>1.6828180000000001E-6</c:v>
                </c:pt>
                <c:pt idx="160">
                  <c:v>1.514092E-6</c:v>
                </c:pt>
                <c:pt idx="161">
                  <c:v>1.2968729999999999E-6</c:v>
                </c:pt>
                <c:pt idx="162">
                  <c:v>1.1767779999999999E-6</c:v>
                </c:pt>
                <c:pt idx="163">
                  <c:v>1.063767E-6</c:v>
                </c:pt>
                <c:pt idx="164">
                  <c:v>9.0617000000000002E-7</c:v>
                </c:pt>
                <c:pt idx="165">
                  <c:v>8.0865650000000005E-7</c:v>
                </c:pt>
                <c:pt idx="166">
                  <c:v>7.3209830000000002E-7</c:v>
                </c:pt>
                <c:pt idx="167">
                  <c:v>6.2068669999999998E-7</c:v>
                </c:pt>
                <c:pt idx="168">
                  <c:v>5.4779450000000003E-7</c:v>
                </c:pt>
                <c:pt idx="169">
                  <c:v>4.9481390000000003E-7</c:v>
                </c:pt>
                <c:pt idx="170">
                  <c:v>4.1813749999999999E-7</c:v>
                </c:pt>
                <c:pt idx="171">
                  <c:v>3.66872E-7</c:v>
                </c:pt>
                <c:pt idx="172">
                  <c:v>3.2915839999999998E-7</c:v>
                </c:pt>
                <c:pt idx="173">
                  <c:v>2.7850530000000002E-7</c:v>
                </c:pt>
                <c:pt idx="174">
                  <c:v>2.436823E-7</c:v>
                </c:pt>
                <c:pt idx="175">
                  <c:v>2.165931E-7</c:v>
                </c:pt>
                <c:pt idx="176">
                  <c:v>1.8577349999999999E-7</c:v>
                </c:pt>
                <c:pt idx="177">
                  <c:v>1.6063219999999999E-7</c:v>
                </c:pt>
                <c:pt idx="178">
                  <c:v>1.4453029999999999E-7</c:v>
                </c:pt>
                <c:pt idx="179">
                  <c:v>1.2452170000000001E-7</c:v>
                </c:pt>
                <c:pt idx="180">
                  <c:v>1.0807279999999999E-7</c:v>
                </c:pt>
                <c:pt idx="181">
                  <c:v>9.8749700000000004E-8</c:v>
                </c:pt>
                <c:pt idx="182">
                  <c:v>8.4447690000000003E-8</c:v>
                </c:pt>
                <c:pt idx="183">
                  <c:v>7.5856150000000003E-8</c:v>
                </c:pt>
                <c:pt idx="184">
                  <c:v>6.9219740000000004E-8</c:v>
                </c:pt>
                <c:pt idx="185">
                  <c:v>5.9945929999999997E-8</c:v>
                </c:pt>
                <c:pt idx="186">
                  <c:v>5.4306410000000002E-8</c:v>
                </c:pt>
                <c:pt idx="187">
                  <c:v>4.8468230000000001E-8</c:v>
                </c:pt>
                <c:pt idx="188">
                  <c:v>4.2613429999999997E-8</c:v>
                </c:pt>
                <c:pt idx="189">
                  <c:v>3.708341E-8</c:v>
                </c:pt>
                <c:pt idx="190">
                  <c:v>3.3241610000000002E-8</c:v>
                </c:pt>
                <c:pt idx="191">
                  <c:v>2.791298E-8</c:v>
                </c:pt>
                <c:pt idx="192">
                  <c:v>2.402272E-8</c:v>
                </c:pt>
                <c:pt idx="193">
                  <c:v>2.0531190000000001E-8</c:v>
                </c:pt>
                <c:pt idx="194">
                  <c:v>1.6699190000000001E-8</c:v>
                </c:pt>
                <c:pt idx="195">
                  <c:v>1.3818770000000001E-8</c:v>
                </c:pt>
                <c:pt idx="196">
                  <c:v>1.1433509999999999E-8</c:v>
                </c:pt>
                <c:pt idx="197">
                  <c:v>9.0237169999999994E-9</c:v>
                </c:pt>
                <c:pt idx="198">
                  <c:v>7.3810580000000003E-9</c:v>
                </c:pt>
                <c:pt idx="199">
                  <c:v>6.0988179999999996E-9</c:v>
                </c:pt>
                <c:pt idx="200">
                  <c:v>4.9169300000000003E-9</c:v>
                </c:pt>
                <c:pt idx="201">
                  <c:v>4.323267E-9</c:v>
                </c:pt>
                <c:pt idx="202">
                  <c:v>3.8589850000000002E-9</c:v>
                </c:pt>
                <c:pt idx="203">
                  <c:v>3.5773719999999998E-9</c:v>
                </c:pt>
                <c:pt idx="204">
                  <c:v>3.5473720000000001E-9</c:v>
                </c:pt>
                <c:pt idx="205">
                  <c:v>3.5376710000000002E-9</c:v>
                </c:pt>
                <c:pt idx="206">
                  <c:v>3.3752549999999998E-9</c:v>
                </c:pt>
                <c:pt idx="207">
                  <c:v>3.2130030000000001E-9</c:v>
                </c:pt>
                <c:pt idx="208">
                  <c:v>2.7114810000000001E-9</c:v>
                </c:pt>
                <c:pt idx="209">
                  <c:v>2.1826699999999999E-9</c:v>
                </c:pt>
                <c:pt idx="210">
                  <c:v>1.6950339999999999E-9</c:v>
                </c:pt>
                <c:pt idx="211">
                  <c:v>1.2821939999999999E-9</c:v>
                </c:pt>
                <c:pt idx="212">
                  <c:v>9.9678069999999996E-10</c:v>
                </c:pt>
                <c:pt idx="213">
                  <c:v>8.6302649999999999E-10</c:v>
                </c:pt>
                <c:pt idx="214">
                  <c:v>7.8015120000000001E-10</c:v>
                </c:pt>
                <c:pt idx="215">
                  <c:v>7.6900100000000004E-10</c:v>
                </c:pt>
                <c:pt idx="216">
                  <c:v>7.6384040000000005E-10</c:v>
                </c:pt>
                <c:pt idx="217">
                  <c:v>6.939076E-10</c:v>
                </c:pt>
                <c:pt idx="218">
                  <c:v>5.9604719999999996E-10</c:v>
                </c:pt>
                <c:pt idx="219">
                  <c:v>4.9344219999999998E-10</c:v>
                </c:pt>
                <c:pt idx="220">
                  <c:v>3.9813590000000002E-10</c:v>
                </c:pt>
                <c:pt idx="221">
                  <c:v>3.5036229999999998E-10</c:v>
                </c:pt>
                <c:pt idx="222">
                  <c:v>3.1337760000000002E-10</c:v>
                </c:pt>
                <c:pt idx="223">
                  <c:v>2.7583569999999997E-10</c:v>
                </c:pt>
                <c:pt idx="224">
                  <c:v>2.4140409999999998E-10</c:v>
                </c:pt>
                <c:pt idx="225">
                  <c:v>1.996443E-10</c:v>
                </c:pt>
                <c:pt idx="226">
                  <c:v>1.63722E-10</c:v>
                </c:pt>
                <c:pt idx="227">
                  <c:v>1.4241830000000001E-10</c:v>
                </c:pt>
                <c:pt idx="228">
                  <c:v>1.2093559999999999E-10</c:v>
                </c:pt>
                <c:pt idx="229">
                  <c:v>1.055755E-10</c:v>
                </c:pt>
                <c:pt idx="230">
                  <c:v>9.4363939999999997E-11</c:v>
                </c:pt>
                <c:pt idx="231">
                  <c:v>8.366298E-11</c:v>
                </c:pt>
                <c:pt idx="232">
                  <c:v>7.8415550000000002E-11</c:v>
                </c:pt>
                <c:pt idx="233">
                  <c:v>7.1659879999999997E-11</c:v>
                </c:pt>
                <c:pt idx="234">
                  <c:v>6.1335259999999996E-11</c:v>
                </c:pt>
                <c:pt idx="235">
                  <c:v>5.1917920000000001E-11</c:v>
                </c:pt>
                <c:pt idx="236">
                  <c:v>4.4374689999999997E-11</c:v>
                </c:pt>
                <c:pt idx="237">
                  <c:v>3.8898179999999999E-11</c:v>
                </c:pt>
                <c:pt idx="238">
                  <c:v>3.5939690000000003E-11</c:v>
                </c:pt>
                <c:pt idx="239">
                  <c:v>3.1321490000000002E-11</c:v>
                </c:pt>
                <c:pt idx="240">
                  <c:v>2.7351460000000001E-11</c:v>
                </c:pt>
                <c:pt idx="241">
                  <c:v>2.4797029999999999E-11</c:v>
                </c:pt>
                <c:pt idx="242">
                  <c:v>2.2634200000000001E-11</c:v>
                </c:pt>
                <c:pt idx="243">
                  <c:v>2.0931919999999999E-11</c:v>
                </c:pt>
                <c:pt idx="244">
                  <c:v>1.9071589999999999E-11</c:v>
                </c:pt>
                <c:pt idx="245">
                  <c:v>1.7114699999999999E-11</c:v>
                </c:pt>
                <c:pt idx="246">
                  <c:v>1.6138489999999999E-11</c:v>
                </c:pt>
                <c:pt idx="247">
                  <c:v>1.5113400000000001E-11</c:v>
                </c:pt>
                <c:pt idx="248">
                  <c:v>1.359464E-11</c:v>
                </c:pt>
                <c:pt idx="249">
                  <c:v>1.2683530000000001E-11</c:v>
                </c:pt>
                <c:pt idx="250">
                  <c:v>1.196356E-11</c:v>
                </c:pt>
                <c:pt idx="251">
                  <c:v>1.1744219999999999E-11</c:v>
                </c:pt>
                <c:pt idx="252">
                  <c:v>1.181313E-11</c:v>
                </c:pt>
                <c:pt idx="253">
                  <c:v>1.1725510000000001E-11</c:v>
                </c:pt>
                <c:pt idx="254">
                  <c:v>1.2074E-11</c:v>
                </c:pt>
                <c:pt idx="255">
                  <c:v>1.2399289999999999E-11</c:v>
                </c:pt>
                <c:pt idx="256">
                  <c:v>1.1821830000000001E-11</c:v>
                </c:pt>
                <c:pt idx="257">
                  <c:v>1.1216750000000001E-11</c:v>
                </c:pt>
                <c:pt idx="258">
                  <c:v>1.041634E-11</c:v>
                </c:pt>
                <c:pt idx="259">
                  <c:v>9.4256430000000003E-12</c:v>
                </c:pt>
                <c:pt idx="260">
                  <c:v>8.4822970000000006E-12</c:v>
                </c:pt>
                <c:pt idx="261">
                  <c:v>7.251265E-12</c:v>
                </c:pt>
                <c:pt idx="262">
                  <c:v>6.3514540000000003E-12</c:v>
                </c:pt>
                <c:pt idx="263">
                  <c:v>5.4812909999999997E-12</c:v>
                </c:pt>
                <c:pt idx="264">
                  <c:v>4.4685520000000003E-12</c:v>
                </c:pt>
                <c:pt idx="265">
                  <c:v>3.7024779999999998E-12</c:v>
                </c:pt>
                <c:pt idx="266">
                  <c:v>3.0848220000000001E-12</c:v>
                </c:pt>
                <c:pt idx="267">
                  <c:v>2.5289410000000001E-12</c:v>
                </c:pt>
                <c:pt idx="268">
                  <c:v>2.0751069999999999E-12</c:v>
                </c:pt>
                <c:pt idx="269">
                  <c:v>1.702035E-12</c:v>
                </c:pt>
                <c:pt idx="270">
                  <c:v>1.392747E-12</c:v>
                </c:pt>
                <c:pt idx="271">
                  <c:v>1.174701E-12</c:v>
                </c:pt>
                <c:pt idx="272">
                  <c:v>9.2839929999999996E-13</c:v>
                </c:pt>
                <c:pt idx="273">
                  <c:v>7.7986660000000004E-13</c:v>
                </c:pt>
                <c:pt idx="274">
                  <c:v>6.5041960000000004E-13</c:v>
                </c:pt>
                <c:pt idx="275">
                  <c:v>5.3838500000000003E-13</c:v>
                </c:pt>
                <c:pt idx="276">
                  <c:v>4.5138119999999998E-13</c:v>
                </c:pt>
                <c:pt idx="277">
                  <c:v>3.8511809999999999E-13</c:v>
                </c:pt>
                <c:pt idx="278">
                  <c:v>3.2700159999999998E-13</c:v>
                </c:pt>
                <c:pt idx="279">
                  <c:v>2.7722080000000001E-13</c:v>
                </c:pt>
                <c:pt idx="280">
                  <c:v>2.3458520000000002E-13</c:v>
                </c:pt>
                <c:pt idx="281">
                  <c:v>2.001234E-13</c:v>
                </c:pt>
                <c:pt idx="282">
                  <c:v>1.7365309999999999E-13</c:v>
                </c:pt>
                <c:pt idx="283">
                  <c:v>1.459054E-13</c:v>
                </c:pt>
                <c:pt idx="284">
                  <c:v>1.295146E-13</c:v>
                </c:pt>
                <c:pt idx="285">
                  <c:v>1.1490029999999999E-13</c:v>
                </c:pt>
                <c:pt idx="286">
                  <c:v>1.001243E-13</c:v>
                </c:pt>
                <c:pt idx="287">
                  <c:v>9.0086699999999999E-14</c:v>
                </c:pt>
                <c:pt idx="288">
                  <c:v>8.0422850000000004E-14</c:v>
                </c:pt>
                <c:pt idx="289">
                  <c:v>7.1361730000000002E-14</c:v>
                </c:pt>
                <c:pt idx="290">
                  <c:v>6.3062869999999999E-14</c:v>
                </c:pt>
                <c:pt idx="291">
                  <c:v>5.6532970000000002E-14</c:v>
                </c:pt>
                <c:pt idx="292">
                  <c:v>5.0779700000000003E-14</c:v>
                </c:pt>
                <c:pt idx="293">
                  <c:v>4.5963279999999997E-14</c:v>
                </c:pt>
                <c:pt idx="294">
                  <c:v>4.1274210000000003E-14</c:v>
                </c:pt>
                <c:pt idx="295">
                  <c:v>3.8574680000000003E-14</c:v>
                </c:pt>
                <c:pt idx="296">
                  <c:v>3.5160120000000002E-14</c:v>
                </c:pt>
                <c:pt idx="297">
                  <c:v>3.214569E-14</c:v>
                </c:pt>
                <c:pt idx="298">
                  <c:v>3.0786889999999999E-14</c:v>
                </c:pt>
                <c:pt idx="299">
                  <c:v>2.9019369999999999E-14</c:v>
                </c:pt>
                <c:pt idx="300">
                  <c:v>2.7778339999999998E-14</c:v>
                </c:pt>
                <c:pt idx="301">
                  <c:v>2.72499E-14</c:v>
                </c:pt>
                <c:pt idx="302">
                  <c:v>2.6102429999999998E-14</c:v>
                </c:pt>
                <c:pt idx="303">
                  <c:v>2.5145660000000001E-14</c:v>
                </c:pt>
                <c:pt idx="304">
                  <c:v>2.3627920000000002E-14</c:v>
                </c:pt>
                <c:pt idx="305">
                  <c:v>2.235528E-14</c:v>
                </c:pt>
                <c:pt idx="306">
                  <c:v>2.0722970000000001E-14</c:v>
                </c:pt>
                <c:pt idx="307">
                  <c:v>1.886919E-14</c:v>
                </c:pt>
                <c:pt idx="308">
                  <c:v>1.7395790000000001E-14</c:v>
                </c:pt>
                <c:pt idx="309">
                  <c:v>1.576659E-14</c:v>
                </c:pt>
                <c:pt idx="310">
                  <c:v>1.374332E-14</c:v>
                </c:pt>
                <c:pt idx="311">
                  <c:v>1.195223E-14</c:v>
                </c:pt>
                <c:pt idx="312">
                  <c:v>1.0066500000000001E-14</c:v>
                </c:pt>
                <c:pt idx="313">
                  <c:v>7.9843750000000007E-15</c:v>
                </c:pt>
                <c:pt idx="314">
                  <c:v>6.4886670000000003E-15</c:v>
                </c:pt>
                <c:pt idx="315">
                  <c:v>5.1590349999999996E-15</c:v>
                </c:pt>
                <c:pt idx="316">
                  <c:v>4.1948899999999998E-15</c:v>
                </c:pt>
                <c:pt idx="317">
                  <c:v>3.5069270000000001E-15</c:v>
                </c:pt>
                <c:pt idx="318">
                  <c:v>2.991153E-15</c:v>
                </c:pt>
                <c:pt idx="319">
                  <c:v>2.583843E-15</c:v>
                </c:pt>
                <c:pt idx="320">
                  <c:v>2.1434909999999999E-15</c:v>
                </c:pt>
                <c:pt idx="321">
                  <c:v>1.7516239999999999E-15</c:v>
                </c:pt>
                <c:pt idx="322">
                  <c:v>1.3905639999999999E-15</c:v>
                </c:pt>
                <c:pt idx="323">
                  <c:v>1.0786720000000001E-15</c:v>
                </c:pt>
                <c:pt idx="324">
                  <c:v>9.0537999999999993E-16</c:v>
                </c:pt>
                <c:pt idx="325">
                  <c:v>8.0824129999999996E-16</c:v>
                </c:pt>
                <c:pt idx="326">
                  <c:v>7.4358780000000002E-16</c:v>
                </c:pt>
                <c:pt idx="327">
                  <c:v>7.0459339999999996E-16</c:v>
                </c:pt>
                <c:pt idx="328">
                  <c:v>6.318029E-16</c:v>
                </c:pt>
                <c:pt idx="329">
                  <c:v>5.2358529999999995E-16</c:v>
                </c:pt>
                <c:pt idx="330">
                  <c:v>4.3110650000000001E-16</c:v>
                </c:pt>
                <c:pt idx="331">
                  <c:v>3.706635E-16</c:v>
                </c:pt>
                <c:pt idx="332">
                  <c:v>3.322567E-16</c:v>
                </c:pt>
                <c:pt idx="333">
                  <c:v>3.157106E-16</c:v>
                </c:pt>
                <c:pt idx="334">
                  <c:v>2.9100229999999998E-16</c:v>
                </c:pt>
                <c:pt idx="335">
                  <c:v>2.5025709999999998E-16</c:v>
                </c:pt>
                <c:pt idx="336">
                  <c:v>2.093212E-16</c:v>
                </c:pt>
                <c:pt idx="337">
                  <c:v>1.8296849999999999E-16</c:v>
                </c:pt>
                <c:pt idx="338">
                  <c:v>1.741788E-16</c:v>
                </c:pt>
                <c:pt idx="339">
                  <c:v>1.7378220000000001E-16</c:v>
                </c:pt>
                <c:pt idx="340">
                  <c:v>1.7972700000000001E-16</c:v>
                </c:pt>
                <c:pt idx="341">
                  <c:v>1.7697849999999999E-16</c:v>
                </c:pt>
                <c:pt idx="342">
                  <c:v>1.7358579999999999E-16</c:v>
                </c:pt>
                <c:pt idx="343">
                  <c:v>1.823857E-16</c:v>
                </c:pt>
                <c:pt idx="344">
                  <c:v>1.913928E-16</c:v>
                </c:pt>
                <c:pt idx="345">
                  <c:v>1.9363270000000001E-16</c:v>
                </c:pt>
                <c:pt idx="346">
                  <c:v>1.83042E-16</c:v>
                </c:pt>
                <c:pt idx="347">
                  <c:v>1.63951E-16</c:v>
                </c:pt>
                <c:pt idx="348">
                  <c:v>1.536902E-16</c:v>
                </c:pt>
                <c:pt idx="349">
                  <c:v>1.5468939999999999E-16</c:v>
                </c:pt>
                <c:pt idx="350">
                  <c:v>1.567821E-16</c:v>
                </c:pt>
                <c:pt idx="351">
                  <c:v>1.536482E-16</c:v>
                </c:pt>
                <c:pt idx="352">
                  <c:v>1.5383059999999999E-16</c:v>
                </c:pt>
                <c:pt idx="353">
                  <c:v>1.5961990000000001E-16</c:v>
                </c:pt>
                <c:pt idx="354">
                  <c:v>1.7057049999999999E-16</c:v>
                </c:pt>
                <c:pt idx="355">
                  <c:v>1.7780129999999999E-16</c:v>
                </c:pt>
                <c:pt idx="356">
                  <c:v>1.7146019999999999E-16</c:v>
                </c:pt>
                <c:pt idx="357">
                  <c:v>1.653097E-16</c:v>
                </c:pt>
                <c:pt idx="358">
                  <c:v>1.6965080000000001E-16</c:v>
                </c:pt>
                <c:pt idx="359">
                  <c:v>1.713772E-16</c:v>
                </c:pt>
                <c:pt idx="360">
                  <c:v>1.5936290000000001E-16</c:v>
                </c:pt>
                <c:pt idx="361">
                  <c:v>1.3706089999999999E-16</c:v>
                </c:pt>
                <c:pt idx="362">
                  <c:v>1.2321569999999999E-16</c:v>
                </c:pt>
                <c:pt idx="363">
                  <c:v>1.152979E-16</c:v>
                </c:pt>
                <c:pt idx="364">
                  <c:v>1.101618E-16</c:v>
                </c:pt>
                <c:pt idx="365">
                  <c:v>9.5687869999999997E-17</c:v>
                </c:pt>
                <c:pt idx="366">
                  <c:v>8.1269840000000004E-17</c:v>
                </c:pt>
                <c:pt idx="367">
                  <c:v>7.6942009999999994E-17</c:v>
                </c:pt>
                <c:pt idx="368">
                  <c:v>7.3248020000000006E-17</c:v>
                </c:pt>
                <c:pt idx="369">
                  <c:v>6.6018449999999994E-17</c:v>
                </c:pt>
                <c:pt idx="370">
                  <c:v>5.76378E-17</c:v>
                </c:pt>
                <c:pt idx="371">
                  <c:v>5.1718709999999997E-17</c:v>
                </c:pt>
                <c:pt idx="372">
                  <c:v>5.2039479999999999E-17</c:v>
                </c:pt>
                <c:pt idx="373">
                  <c:v>5.1379269999999998E-17</c:v>
                </c:pt>
                <c:pt idx="374">
                  <c:v>4.6979129999999998E-17</c:v>
                </c:pt>
                <c:pt idx="375">
                  <c:v>4.3019909999999998E-17</c:v>
                </c:pt>
                <c:pt idx="376">
                  <c:v>4.1883719999999998E-17</c:v>
                </c:pt>
                <c:pt idx="377">
                  <c:v>3.8845969999999997E-17</c:v>
                </c:pt>
                <c:pt idx="378">
                  <c:v>3.3031089999999999E-17</c:v>
                </c:pt>
                <c:pt idx="379">
                  <c:v>2.748975E-17</c:v>
                </c:pt>
                <c:pt idx="380">
                  <c:v>2.4523960000000001E-17</c:v>
                </c:pt>
                <c:pt idx="381">
                  <c:v>2.173964E-17</c:v>
                </c:pt>
                <c:pt idx="382">
                  <c:v>1.7776439999999999E-17</c:v>
                </c:pt>
                <c:pt idx="383">
                  <c:v>1.3648319999999999E-17</c:v>
                </c:pt>
                <c:pt idx="384">
                  <c:v>1.120667E-17</c:v>
                </c:pt>
                <c:pt idx="385">
                  <c:v>9.5917289999999993E-18</c:v>
                </c:pt>
                <c:pt idx="386">
                  <c:v>7.6978070000000004E-18</c:v>
                </c:pt>
                <c:pt idx="387">
                  <c:v>6.0195989999999996E-18</c:v>
                </c:pt>
                <c:pt idx="388">
                  <c:v>5.1787580000000002E-18</c:v>
                </c:pt>
                <c:pt idx="389">
                  <c:v>4.5636110000000001E-18</c:v>
                </c:pt>
                <c:pt idx="390">
                  <c:v>3.8984940000000003E-18</c:v>
                </c:pt>
                <c:pt idx="391">
                  <c:v>3.2469389999999999E-18</c:v>
                </c:pt>
                <c:pt idx="392">
                  <c:v>2.7992319999999999E-18</c:v>
                </c:pt>
                <c:pt idx="393">
                  <c:v>2.5336790000000001E-18</c:v>
                </c:pt>
                <c:pt idx="394">
                  <c:v>2.1159370000000001E-18</c:v>
                </c:pt>
                <c:pt idx="395">
                  <c:v>1.717909E-18</c:v>
                </c:pt>
                <c:pt idx="396">
                  <c:v>1.4827520000000001E-18</c:v>
                </c:pt>
                <c:pt idx="397">
                  <c:v>1.2869300000000001E-18</c:v>
                </c:pt>
                <c:pt idx="398">
                  <c:v>1.0195240000000001E-18</c:v>
                </c:pt>
                <c:pt idx="399">
                  <c:v>8.3544210000000004E-19</c:v>
                </c:pt>
                <c:pt idx="400">
                  <c:v>7.4440619999999998E-19</c:v>
                </c:pt>
                <c:pt idx="401">
                  <c:v>7.0416190000000001E-19</c:v>
                </c:pt>
                <c:pt idx="402">
                  <c:v>6.5624410000000004E-19</c:v>
                </c:pt>
                <c:pt idx="403">
                  <c:v>6.5722529999999997E-19</c:v>
                </c:pt>
                <c:pt idx="404">
                  <c:v>7.3875059999999999E-19</c:v>
                </c:pt>
                <c:pt idx="405">
                  <c:v>8.2111689999999996E-19</c:v>
                </c:pt>
                <c:pt idx="406">
                  <c:v>8.4623810000000004E-19</c:v>
                </c:pt>
                <c:pt idx="407">
                  <c:v>8.8951120000000005E-19</c:v>
                </c:pt>
                <c:pt idx="408">
                  <c:v>9.6479629999999998E-19</c:v>
                </c:pt>
                <c:pt idx="409">
                  <c:v>9.464859E-19</c:v>
                </c:pt>
                <c:pt idx="410">
                  <c:v>8.4988939999999999E-19</c:v>
                </c:pt>
                <c:pt idx="411">
                  <c:v>8.1139889999999995E-19</c:v>
                </c:pt>
                <c:pt idx="412">
                  <c:v>7.6917960000000004E-19</c:v>
                </c:pt>
                <c:pt idx="413">
                  <c:v>6.731935E-19</c:v>
                </c:pt>
                <c:pt idx="414">
                  <c:v>5.9355939999999997E-19</c:v>
                </c:pt>
                <c:pt idx="415">
                  <c:v>5.4135939999999997E-19</c:v>
                </c:pt>
                <c:pt idx="416">
                  <c:v>4.7933669999999998E-19</c:v>
                </c:pt>
                <c:pt idx="417">
                  <c:v>3.9593239999999999E-19</c:v>
                </c:pt>
                <c:pt idx="418">
                  <c:v>3.4177629999999999E-19</c:v>
                </c:pt>
                <c:pt idx="419">
                  <c:v>3.1743019999999999E-19</c:v>
                </c:pt>
                <c:pt idx="420">
                  <c:v>2.8547110000000002E-19</c:v>
                </c:pt>
                <c:pt idx="421">
                  <c:v>2.5300340000000002E-19</c:v>
                </c:pt>
                <c:pt idx="422">
                  <c:v>2.4889500000000001E-19</c:v>
                </c:pt>
                <c:pt idx="423">
                  <c:v>2.434425E-19</c:v>
                </c:pt>
                <c:pt idx="424">
                  <c:v>2.2087549999999999E-19</c:v>
                </c:pt>
                <c:pt idx="425">
                  <c:v>2.05878E-19</c:v>
                </c:pt>
                <c:pt idx="426">
                  <c:v>1.9645670000000001E-19</c:v>
                </c:pt>
                <c:pt idx="427">
                  <c:v>1.769691E-19</c:v>
                </c:pt>
                <c:pt idx="428">
                  <c:v>1.534747E-19</c:v>
                </c:pt>
                <c:pt idx="429">
                  <c:v>1.359899E-19</c:v>
                </c:pt>
                <c:pt idx="430">
                  <c:v>1.1846740000000001E-19</c:v>
                </c:pt>
                <c:pt idx="431">
                  <c:v>9.7081099999999997E-20</c:v>
                </c:pt>
                <c:pt idx="432">
                  <c:v>8.2428450000000002E-20</c:v>
                </c:pt>
                <c:pt idx="433">
                  <c:v>7.4940949999999995E-20</c:v>
                </c:pt>
                <c:pt idx="434">
                  <c:v>6.7320520000000005E-20</c:v>
                </c:pt>
                <c:pt idx="435">
                  <c:v>5.9838750000000004E-20</c:v>
                </c:pt>
                <c:pt idx="436">
                  <c:v>5.5982720000000002E-20</c:v>
                </c:pt>
                <c:pt idx="437">
                  <c:v>4.915156E-20</c:v>
                </c:pt>
                <c:pt idx="438">
                  <c:v>3.8943489999999999E-20</c:v>
                </c:pt>
                <c:pt idx="439">
                  <c:v>3.2400910000000001E-20</c:v>
                </c:pt>
                <c:pt idx="440">
                  <c:v>2.8600809999999997E-20</c:v>
                </c:pt>
                <c:pt idx="441">
                  <c:v>2.5459019999999999E-20</c:v>
                </c:pt>
                <c:pt idx="442">
                  <c:v>2.306876E-20</c:v>
                </c:pt>
                <c:pt idx="443">
                  <c:v>2.1937159999999999E-20</c:v>
                </c:pt>
                <c:pt idx="444">
                  <c:v>1.8578580000000001E-20</c:v>
                </c:pt>
                <c:pt idx="445">
                  <c:v>1.4455879999999999E-20</c:v>
                </c:pt>
                <c:pt idx="446">
                  <c:v>1.189864E-20</c:v>
                </c:pt>
                <c:pt idx="447">
                  <c:v>1.026311E-20</c:v>
                </c:pt>
                <c:pt idx="448">
                  <c:v>9.1082749999999995E-21</c:v>
                </c:pt>
                <c:pt idx="449">
                  <c:v>8.0770899999999999E-21</c:v>
                </c:pt>
                <c:pt idx="450">
                  <c:v>6.9984280000000006E-21</c:v>
                </c:pt>
                <c:pt idx="451">
                  <c:v>5.314953E-21</c:v>
                </c:pt>
                <c:pt idx="452">
                  <c:v>3.8252789999999998E-21</c:v>
                </c:pt>
                <c:pt idx="453">
                  <c:v>3.0524839999999999E-21</c:v>
                </c:pt>
                <c:pt idx="454">
                  <c:v>2.607096E-21</c:v>
                </c:pt>
                <c:pt idx="455">
                  <c:v>2.183585E-21</c:v>
                </c:pt>
                <c:pt idx="456">
                  <c:v>1.856348E-21</c:v>
                </c:pt>
                <c:pt idx="457">
                  <c:v>1.524807E-21</c:v>
                </c:pt>
                <c:pt idx="458">
                  <c:v>1.16608E-21</c:v>
                </c:pt>
                <c:pt idx="459">
                  <c:v>1.0140539999999999E-21</c:v>
                </c:pt>
                <c:pt idx="460">
                  <c:v>1.002683E-21</c:v>
                </c:pt>
                <c:pt idx="461">
                  <c:v>9.7654120000000005E-22</c:v>
                </c:pt>
                <c:pt idx="462">
                  <c:v>8.8199310000000009E-22</c:v>
                </c:pt>
                <c:pt idx="463">
                  <c:v>7.689684E-22</c:v>
                </c:pt>
                <c:pt idx="464">
                  <c:v>6.7614280000000003E-22</c:v>
                </c:pt>
                <c:pt idx="465">
                  <c:v>6.3002409999999997E-22</c:v>
                </c:pt>
                <c:pt idx="466">
                  <c:v>6.2837620000000003E-22</c:v>
                </c:pt>
                <c:pt idx="467">
                  <c:v>5.8092519999999997E-22</c:v>
                </c:pt>
                <c:pt idx="468">
                  <c:v>4.6184219999999998E-22</c:v>
                </c:pt>
                <c:pt idx="469">
                  <c:v>3.6749329999999999E-22</c:v>
                </c:pt>
                <c:pt idx="470">
                  <c:v>3.2623860000000001E-22</c:v>
                </c:pt>
                <c:pt idx="471">
                  <c:v>2.9935110000000001E-22</c:v>
                </c:pt>
                <c:pt idx="472">
                  <c:v>2.7075149999999998E-22</c:v>
                </c:pt>
                <c:pt idx="473">
                  <c:v>2.3680530000000001E-22</c:v>
                </c:pt>
                <c:pt idx="474">
                  <c:v>1.8847500000000001E-22</c:v>
                </c:pt>
                <c:pt idx="475">
                  <c:v>1.5347979999999999E-22</c:v>
                </c:pt>
                <c:pt idx="476">
                  <c:v>1.3899920000000001E-22</c:v>
                </c:pt>
                <c:pt idx="477">
                  <c:v>1.206427E-22</c:v>
                </c:pt>
                <c:pt idx="478">
                  <c:v>9.5154930000000003E-23</c:v>
                </c:pt>
                <c:pt idx="479">
                  <c:v>7.7059389999999999E-23</c:v>
                </c:pt>
                <c:pt idx="480">
                  <c:v>6.4034719999999998E-23</c:v>
                </c:pt>
                <c:pt idx="481">
                  <c:v>5.3395480000000002E-23</c:v>
                </c:pt>
                <c:pt idx="482">
                  <c:v>4.5862000000000001E-23</c:v>
                </c:pt>
                <c:pt idx="483">
                  <c:v>3.8535530000000001E-23</c:v>
                </c:pt>
                <c:pt idx="484">
                  <c:v>3.0584180000000001E-23</c:v>
                </c:pt>
                <c:pt idx="485">
                  <c:v>2.5345920000000001E-23</c:v>
                </c:pt>
                <c:pt idx="486">
                  <c:v>2.1053519999999999E-23</c:v>
                </c:pt>
                <c:pt idx="487">
                  <c:v>1.6742889999999999E-23</c:v>
                </c:pt>
                <c:pt idx="488">
                  <c:v>1.3300079999999999E-23</c:v>
                </c:pt>
                <c:pt idx="489">
                  <c:v>1.119161E-23</c:v>
                </c:pt>
                <c:pt idx="490">
                  <c:v>9.5605660000000001E-24</c:v>
                </c:pt>
                <c:pt idx="491">
                  <c:v>7.7089689999999998E-24</c:v>
                </c:pt>
                <c:pt idx="492">
                  <c:v>6.4431569999999997E-24</c:v>
                </c:pt>
                <c:pt idx="493">
                  <c:v>5.6269980000000003E-24</c:v>
                </c:pt>
                <c:pt idx="494">
                  <c:v>5.10084E-24</c:v>
                </c:pt>
                <c:pt idx="495">
                  <c:v>5.0909980000000004E-24</c:v>
                </c:pt>
                <c:pt idx="496">
                  <c:v>5.0126259999999997E-24</c:v>
                </c:pt>
                <c:pt idx="497">
                  <c:v>4.7539199999999999E-24</c:v>
                </c:pt>
                <c:pt idx="498">
                  <c:v>4.997939E-24</c:v>
                </c:pt>
                <c:pt idx="499">
                  <c:v>5.2866450000000001E-24</c:v>
                </c:pt>
                <c:pt idx="500">
                  <c:v>5.1667040000000002E-24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A65-D642-8145-B7E255771F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05616016"/>
        <c:axId val="2137942864"/>
      </c:lineChart>
      <c:catAx>
        <c:axId val="1705616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7942864"/>
        <c:crosses val="autoZero"/>
        <c:auto val="1"/>
        <c:lblAlgn val="ctr"/>
        <c:lblOffset val="100"/>
        <c:noMultiLvlLbl val="0"/>
      </c:catAx>
      <c:valAx>
        <c:axId val="213794286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Residual Norm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56160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'60 (27point HPCG)'!$B$1</c:f>
              <c:strCache>
                <c:ptCount val="1"/>
                <c:pt idx="0">
                  <c:v>Jacobi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'60 (27point HPCG)'!$A$2:$A$502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(27point HPCG)'!$B$2:$B$502</c:f>
              <c:numCache>
                <c:formatCode>0.00E+00</c:formatCode>
                <c:ptCount val="501"/>
                <c:pt idx="0">
                  <c:v>1</c:v>
                </c:pt>
                <c:pt idx="1">
                  <c:v>0.34615380000000001</c:v>
                </c:pt>
                <c:pt idx="2">
                  <c:v>0.21449699999999999</c:v>
                </c:pt>
                <c:pt idx="3">
                  <c:v>0.18126990000000001</c:v>
                </c:pt>
                <c:pt idx="4">
                  <c:v>0.142432</c:v>
                </c:pt>
                <c:pt idx="5">
                  <c:v>0.11889909999999999</c:v>
                </c:pt>
                <c:pt idx="6">
                  <c:v>9.9933880000000003E-2</c:v>
                </c:pt>
                <c:pt idx="7">
                  <c:v>8.5821850000000005E-2</c:v>
                </c:pt>
                <c:pt idx="8">
                  <c:v>7.6687569999999997E-2</c:v>
                </c:pt>
                <c:pt idx="9">
                  <c:v>6.9964029999999997E-2</c:v>
                </c:pt>
                <c:pt idx="10">
                  <c:v>6.4065380000000005E-2</c:v>
                </c:pt>
                <c:pt idx="11">
                  <c:v>5.8868589999999998E-2</c:v>
                </c:pt>
                <c:pt idx="12">
                  <c:v>5.429109E-2</c:v>
                </c:pt>
                <c:pt idx="13">
                  <c:v>5.0243599999999999E-2</c:v>
                </c:pt>
                <c:pt idx="14">
                  <c:v>4.6652600000000002E-2</c:v>
                </c:pt>
                <c:pt idx="15">
                  <c:v>4.345363E-2</c:v>
                </c:pt>
                <c:pt idx="16">
                  <c:v>4.0592629999999998E-2</c:v>
                </c:pt>
                <c:pt idx="17">
                  <c:v>3.8597989999999999E-2</c:v>
                </c:pt>
                <c:pt idx="18">
                  <c:v>3.6763190000000001E-2</c:v>
                </c:pt>
                <c:pt idx="19">
                  <c:v>3.5049810000000001E-2</c:v>
                </c:pt>
                <c:pt idx="20">
                  <c:v>3.3450390000000003E-2</c:v>
                </c:pt>
                <c:pt idx="21">
                  <c:v>3.195717E-2</c:v>
                </c:pt>
                <c:pt idx="22">
                  <c:v>3.056242E-2</c:v>
                </c:pt>
                <c:pt idx="23">
                  <c:v>2.925873E-2</c:v>
                </c:pt>
                <c:pt idx="24">
                  <c:v>2.8039080000000001E-2</c:v>
                </c:pt>
                <c:pt idx="25">
                  <c:v>2.689691E-2</c:v>
                </c:pt>
                <c:pt idx="26">
                  <c:v>2.5826169999999999E-2</c:v>
                </c:pt>
                <c:pt idx="27">
                  <c:v>2.4821269999999999E-2</c:v>
                </c:pt>
                <c:pt idx="28">
                  <c:v>2.394889E-2</c:v>
                </c:pt>
                <c:pt idx="29">
                  <c:v>2.3226320000000002E-2</c:v>
                </c:pt>
                <c:pt idx="30">
                  <c:v>2.253405E-2</c:v>
                </c:pt>
                <c:pt idx="31">
                  <c:v>2.1870980000000002E-2</c:v>
                </c:pt>
                <c:pt idx="32">
                  <c:v>2.123593E-2</c:v>
                </c:pt>
                <c:pt idx="33">
                  <c:v>2.0627719999999999E-2</c:v>
                </c:pt>
                <c:pt idx="34">
                  <c:v>2.0045139999999999E-2</c:v>
                </c:pt>
                <c:pt idx="35">
                  <c:v>1.9486989999999999E-2</c:v>
                </c:pt>
                <c:pt idx="36">
                  <c:v>1.8952130000000001E-2</c:v>
                </c:pt>
                <c:pt idx="37">
                  <c:v>1.8439420000000002E-2</c:v>
                </c:pt>
                <c:pt idx="38">
                  <c:v>1.794778E-2</c:v>
                </c:pt>
                <c:pt idx="39">
                  <c:v>1.7476169999999999E-2</c:v>
                </c:pt>
                <c:pt idx="40">
                  <c:v>1.7023590000000002E-2</c:v>
                </c:pt>
                <c:pt idx="41">
                  <c:v>1.6589099999999999E-2</c:v>
                </c:pt>
                <c:pt idx="42">
                  <c:v>1.6171789999999998E-2</c:v>
                </c:pt>
                <c:pt idx="43">
                  <c:v>1.5832479999999999E-2</c:v>
                </c:pt>
                <c:pt idx="44">
                  <c:v>1.550649E-2</c:v>
                </c:pt>
                <c:pt idx="45">
                  <c:v>1.519001E-2</c:v>
                </c:pt>
                <c:pt idx="46">
                  <c:v>1.488278E-2</c:v>
                </c:pt>
                <c:pt idx="47">
                  <c:v>1.458454E-2</c:v>
                </c:pt>
                <c:pt idx="48">
                  <c:v>1.429501E-2</c:v>
                </c:pt>
                <c:pt idx="49">
                  <c:v>1.4013940000000001E-2</c:v>
                </c:pt>
                <c:pt idx="50">
                  <c:v>1.3741049999999999E-2</c:v>
                </c:pt>
                <c:pt idx="51">
                  <c:v>1.347609E-2</c:v>
                </c:pt>
                <c:pt idx="52">
                  <c:v>1.3218779999999999E-2</c:v>
                </c:pt>
                <c:pt idx="53">
                  <c:v>1.296889E-2</c:v>
                </c:pt>
                <c:pt idx="54">
                  <c:v>1.272615E-2</c:v>
                </c:pt>
                <c:pt idx="55">
                  <c:v>1.2490329999999999E-2</c:v>
                </c:pt>
                <c:pt idx="56">
                  <c:v>1.226119E-2</c:v>
                </c:pt>
                <c:pt idx="57">
                  <c:v>1.2038500000000001E-2</c:v>
                </c:pt>
                <c:pt idx="58">
                  <c:v>1.1822040000000001E-2</c:v>
                </c:pt>
                <c:pt idx="59">
                  <c:v>1.161159E-2</c:v>
                </c:pt>
                <c:pt idx="60">
                  <c:v>1.142457E-2</c:v>
                </c:pt>
                <c:pt idx="61">
                  <c:v>1.1252760000000001E-2</c:v>
                </c:pt>
                <c:pt idx="62">
                  <c:v>1.108463E-2</c:v>
                </c:pt>
                <c:pt idx="63">
                  <c:v>1.09201E-2</c:v>
                </c:pt>
                <c:pt idx="64">
                  <c:v>1.0759100000000001E-2</c:v>
                </c:pt>
                <c:pt idx="65">
                  <c:v>1.060154E-2</c:v>
                </c:pt>
                <c:pt idx="66">
                  <c:v>1.0447359999999999E-2</c:v>
                </c:pt>
                <c:pt idx="67">
                  <c:v>1.029647E-2</c:v>
                </c:pt>
                <c:pt idx="68">
                  <c:v>1.0148799999999999E-2</c:v>
                </c:pt>
                <c:pt idx="69">
                  <c:v>1.0004269999999999E-2</c:v>
                </c:pt>
                <c:pt idx="70">
                  <c:v>9.8628190000000001E-3</c:v>
                </c:pt>
                <c:pt idx="71">
                  <c:v>9.7243590000000001E-3</c:v>
                </c:pt>
                <c:pt idx="72">
                  <c:v>9.5888210000000008E-3</c:v>
                </c:pt>
                <c:pt idx="73">
                  <c:v>9.4561330000000002E-3</c:v>
                </c:pt>
                <c:pt idx="74">
                  <c:v>9.3262239999999993E-3</c:v>
                </c:pt>
                <c:pt idx="75">
                  <c:v>9.1990240000000001E-3</c:v>
                </c:pt>
                <c:pt idx="76">
                  <c:v>9.0744650000000003E-3</c:v>
                </c:pt>
                <c:pt idx="77">
                  <c:v>8.9524800000000005E-3</c:v>
                </c:pt>
                <c:pt idx="78">
                  <c:v>8.8330049999999997E-3</c:v>
                </c:pt>
                <c:pt idx="79">
                  <c:v>8.7159739999999996E-3</c:v>
                </c:pt>
                <c:pt idx="80">
                  <c:v>8.6068499999999992E-3</c:v>
                </c:pt>
                <c:pt idx="81">
                  <c:v>8.5081849999999997E-3</c:v>
                </c:pt>
                <c:pt idx="82">
                  <c:v>8.411122E-3</c:v>
                </c:pt>
                <c:pt idx="83">
                  <c:v>8.3156359999999995E-3</c:v>
                </c:pt>
                <c:pt idx="84">
                  <c:v>8.2217009999999997E-3</c:v>
                </c:pt>
                <c:pt idx="85">
                  <c:v>8.1292919999999998E-3</c:v>
                </c:pt>
                <c:pt idx="86">
                  <c:v>8.0383829999999996E-3</c:v>
                </c:pt>
                <c:pt idx="87">
                  <c:v>7.9489469999999996E-3</c:v>
                </c:pt>
                <c:pt idx="88">
                  <c:v>7.8609579999999995E-3</c:v>
                </c:pt>
                <c:pt idx="89">
                  <c:v>7.7743910000000003E-3</c:v>
                </c:pt>
                <c:pt idx="90">
                  <c:v>7.6892189999999997E-3</c:v>
                </c:pt>
                <c:pt idx="91">
                  <c:v>7.6054169999999997E-3</c:v>
                </c:pt>
                <c:pt idx="92">
                  <c:v>7.5229590000000001E-3</c:v>
                </c:pt>
                <c:pt idx="93">
                  <c:v>7.4418210000000004E-3</c:v>
                </c:pt>
                <c:pt idx="94">
                  <c:v>7.3619769999999996E-3</c:v>
                </c:pt>
                <c:pt idx="95">
                  <c:v>7.2834019999999996E-3</c:v>
                </c:pt>
                <c:pt idx="96">
                  <c:v>7.206072E-3</c:v>
                </c:pt>
                <c:pt idx="97">
                  <c:v>7.1299629999999996E-3</c:v>
                </c:pt>
                <c:pt idx="98">
                  <c:v>7.0550509999999997E-3</c:v>
                </c:pt>
                <c:pt idx="99">
                  <c:v>6.9813130000000003E-3</c:v>
                </c:pt>
                <c:pt idx="100">
                  <c:v>6.9087269999999999E-3</c:v>
                </c:pt>
                <c:pt idx="101">
                  <c:v>6.8372679999999996E-3</c:v>
                </c:pt>
                <c:pt idx="102">
                  <c:v>6.7669160000000004E-3</c:v>
                </c:pt>
                <c:pt idx="103">
                  <c:v>6.6997630000000001E-3</c:v>
                </c:pt>
                <c:pt idx="104">
                  <c:v>6.6389420000000001E-3</c:v>
                </c:pt>
                <c:pt idx="105">
                  <c:v>6.5788820000000003E-3</c:v>
                </c:pt>
                <c:pt idx="106">
                  <c:v>6.5195749999999997E-3</c:v>
                </c:pt>
                <c:pt idx="107">
                  <c:v>6.4610090000000002E-3</c:v>
                </c:pt>
                <c:pt idx="108">
                  <c:v>6.4031770000000003E-3</c:v>
                </c:pt>
                <c:pt idx="109">
                  <c:v>6.346066E-3</c:v>
                </c:pt>
                <c:pt idx="110">
                  <c:v>6.289668E-3</c:v>
                </c:pt>
                <c:pt idx="111">
                  <c:v>6.2339730000000003E-3</c:v>
                </c:pt>
                <c:pt idx="112">
                  <c:v>6.1789699999999998E-3</c:v>
                </c:pt>
                <c:pt idx="113">
                  <c:v>6.1246490000000002E-3</c:v>
                </c:pt>
                <c:pt idx="114">
                  <c:v>6.0710019999999998E-3</c:v>
                </c:pt>
                <c:pt idx="115">
                  <c:v>6.0180169999999996E-3</c:v>
                </c:pt>
                <c:pt idx="116">
                  <c:v>5.9656860000000004E-3</c:v>
                </c:pt>
                <c:pt idx="117">
                  <c:v>5.9139980000000002E-3</c:v>
                </c:pt>
                <c:pt idx="118">
                  <c:v>5.8629449999999996E-3</c:v>
                </c:pt>
                <c:pt idx="119">
                  <c:v>5.8125160000000002E-3</c:v>
                </c:pt>
                <c:pt idx="120">
                  <c:v>5.7627019999999998E-3</c:v>
                </c:pt>
                <c:pt idx="121">
                  <c:v>5.7134940000000004E-3</c:v>
                </c:pt>
                <c:pt idx="122">
                  <c:v>5.6648829999999999E-3</c:v>
                </c:pt>
                <c:pt idx="123">
                  <c:v>5.6168590000000001E-3</c:v>
                </c:pt>
                <c:pt idx="124">
                  <c:v>5.569414E-3</c:v>
                </c:pt>
                <c:pt idx="125">
                  <c:v>5.5225389999999999E-3</c:v>
                </c:pt>
                <c:pt idx="126">
                  <c:v>5.4762259999999998E-3</c:v>
                </c:pt>
                <c:pt idx="127">
                  <c:v>5.4304640000000003E-3</c:v>
                </c:pt>
                <c:pt idx="128">
                  <c:v>5.3852470000000001E-3</c:v>
                </c:pt>
                <c:pt idx="129">
                  <c:v>5.341775E-3</c:v>
                </c:pt>
                <c:pt idx="130">
                  <c:v>5.3018559999999998E-3</c:v>
                </c:pt>
                <c:pt idx="131">
                  <c:v>5.2623260000000003E-3</c:v>
                </c:pt>
                <c:pt idx="132">
                  <c:v>5.2231810000000004E-3</c:v>
                </c:pt>
                <c:pt idx="133">
                  <c:v>5.1844170000000002E-3</c:v>
                </c:pt>
                <c:pt idx="134">
                  <c:v>5.1460300000000002E-3</c:v>
                </c:pt>
                <c:pt idx="135">
                  <c:v>5.1080159999999999E-3</c:v>
                </c:pt>
                <c:pt idx="136">
                  <c:v>5.0703720000000001E-3</c:v>
                </c:pt>
                <c:pt idx="137">
                  <c:v>5.0330920000000003E-3</c:v>
                </c:pt>
                <c:pt idx="138">
                  <c:v>4.9961729999999996E-3</c:v>
                </c:pt>
                <c:pt idx="139">
                  <c:v>4.9596120000000004E-3</c:v>
                </c:pt>
                <c:pt idx="140">
                  <c:v>4.9234029999999998E-3</c:v>
                </c:pt>
                <c:pt idx="141">
                  <c:v>4.8875430000000003E-3</c:v>
                </c:pt>
                <c:pt idx="142">
                  <c:v>4.8520289999999999E-3</c:v>
                </c:pt>
                <c:pt idx="143">
                  <c:v>4.8168559999999996E-3</c:v>
                </c:pt>
                <c:pt idx="144">
                  <c:v>4.7820199999999997E-3</c:v>
                </c:pt>
                <c:pt idx="145">
                  <c:v>4.7475180000000001E-3</c:v>
                </c:pt>
                <c:pt idx="146">
                  <c:v>4.7133449999999999E-3</c:v>
                </c:pt>
                <c:pt idx="147">
                  <c:v>4.6794979999999998E-3</c:v>
                </c:pt>
                <c:pt idx="148">
                  <c:v>4.6459739999999998E-3</c:v>
                </c:pt>
                <c:pt idx="149">
                  <c:v>4.6127670000000003E-3</c:v>
                </c:pt>
                <c:pt idx="150">
                  <c:v>4.5798760000000001E-3</c:v>
                </c:pt>
                <c:pt idx="151">
                  <c:v>4.5472949999999998E-3</c:v>
                </c:pt>
                <c:pt idx="152">
                  <c:v>4.5150219999999996E-3</c:v>
                </c:pt>
                <c:pt idx="153">
                  <c:v>4.4830520000000004E-3</c:v>
                </c:pt>
                <c:pt idx="154">
                  <c:v>4.4513820000000003E-3</c:v>
                </c:pt>
                <c:pt idx="155">
                  <c:v>4.4200100000000003E-3</c:v>
                </c:pt>
                <c:pt idx="156">
                  <c:v>4.3889300000000001E-3</c:v>
                </c:pt>
                <c:pt idx="157">
                  <c:v>4.3581399999999999E-3</c:v>
                </c:pt>
                <c:pt idx="158">
                  <c:v>4.3286519999999997E-3</c:v>
                </c:pt>
                <c:pt idx="159">
                  <c:v>4.3009750000000003E-3</c:v>
                </c:pt>
                <c:pt idx="160">
                  <c:v>4.2735129999999996E-3</c:v>
                </c:pt>
                <c:pt idx="161">
                  <c:v>4.2462619999999998E-3</c:v>
                </c:pt>
                <c:pt idx="162">
                  <c:v>4.2192230000000002E-3</c:v>
                </c:pt>
                <c:pt idx="163">
                  <c:v>4.192393E-3</c:v>
                </c:pt>
                <c:pt idx="164">
                  <c:v>4.1657700000000001E-3</c:v>
                </c:pt>
                <c:pt idx="165">
                  <c:v>4.1393530000000001E-3</c:v>
                </c:pt>
                <c:pt idx="166">
                  <c:v>4.1131409999999998E-3</c:v>
                </c:pt>
                <c:pt idx="167">
                  <c:v>4.0871309999999999E-3</c:v>
                </c:pt>
                <c:pt idx="168">
                  <c:v>4.0613209999999997E-3</c:v>
                </c:pt>
                <c:pt idx="169">
                  <c:v>4.035711E-3</c:v>
                </c:pt>
                <c:pt idx="170">
                  <c:v>4.0102990000000002E-3</c:v>
                </c:pt>
                <c:pt idx="171">
                  <c:v>3.985082E-3</c:v>
                </c:pt>
                <c:pt idx="172">
                  <c:v>3.9600599999999996E-3</c:v>
                </c:pt>
                <c:pt idx="173">
                  <c:v>3.935231E-3</c:v>
                </c:pt>
                <c:pt idx="174">
                  <c:v>3.9105920000000001E-3</c:v>
                </c:pt>
                <c:pt idx="175">
                  <c:v>3.8861429999999999E-3</c:v>
                </c:pt>
                <c:pt idx="176">
                  <c:v>3.8618810000000002E-3</c:v>
                </c:pt>
                <c:pt idx="177">
                  <c:v>3.837806E-3</c:v>
                </c:pt>
                <c:pt idx="178">
                  <c:v>3.8139150000000002E-3</c:v>
                </c:pt>
                <c:pt idx="179">
                  <c:v>3.7902069999999999E-3</c:v>
                </c:pt>
                <c:pt idx="180">
                  <c:v>3.7666800000000001E-3</c:v>
                </c:pt>
                <c:pt idx="181">
                  <c:v>3.7433330000000002E-3</c:v>
                </c:pt>
                <c:pt idx="182">
                  <c:v>3.7201640000000002E-3</c:v>
                </c:pt>
                <c:pt idx="183">
                  <c:v>3.6971719999999999E-3</c:v>
                </c:pt>
                <c:pt idx="184">
                  <c:v>3.6743549999999998E-3</c:v>
                </c:pt>
                <c:pt idx="185">
                  <c:v>3.6517110000000002E-3</c:v>
                </c:pt>
                <c:pt idx="186">
                  <c:v>3.6292389999999998E-3</c:v>
                </c:pt>
                <c:pt idx="187">
                  <c:v>3.6069380000000001E-3</c:v>
                </c:pt>
                <c:pt idx="188">
                  <c:v>3.5848059999999998E-3</c:v>
                </c:pt>
                <c:pt idx="189">
                  <c:v>3.5628420000000001E-3</c:v>
                </c:pt>
                <c:pt idx="190">
                  <c:v>3.5420360000000001E-3</c:v>
                </c:pt>
                <c:pt idx="191">
                  <c:v>3.5219840000000001E-3</c:v>
                </c:pt>
                <c:pt idx="192">
                  <c:v>3.5020609999999999E-3</c:v>
                </c:pt>
                <c:pt idx="193">
                  <c:v>3.482265E-3</c:v>
                </c:pt>
                <c:pt idx="194">
                  <c:v>3.4625950000000002E-3</c:v>
                </c:pt>
                <c:pt idx="195">
                  <c:v>3.4430509999999999E-3</c:v>
                </c:pt>
                <c:pt idx="196">
                  <c:v>3.4236330000000001E-3</c:v>
                </c:pt>
                <c:pt idx="197">
                  <c:v>3.4043390000000001E-3</c:v>
                </c:pt>
                <c:pt idx="198">
                  <c:v>3.3851689999999999E-3</c:v>
                </c:pt>
                <c:pt idx="199">
                  <c:v>3.366122E-3</c:v>
                </c:pt>
                <c:pt idx="200">
                  <c:v>3.3471970000000001E-3</c:v>
                </c:pt>
                <c:pt idx="201">
                  <c:v>3.3283929999999998E-3</c:v>
                </c:pt>
                <c:pt idx="202">
                  <c:v>3.3097109999999999E-3</c:v>
                </c:pt>
                <c:pt idx="203">
                  <c:v>3.2911479999999998E-3</c:v>
                </c:pt>
                <c:pt idx="204">
                  <c:v>3.2727049999999999E-3</c:v>
                </c:pt>
                <c:pt idx="205">
                  <c:v>3.2543810000000002E-3</c:v>
                </c:pt>
                <c:pt idx="206">
                  <c:v>3.2361740000000001E-3</c:v>
                </c:pt>
                <c:pt idx="207">
                  <c:v>3.218084E-3</c:v>
                </c:pt>
                <c:pt idx="208">
                  <c:v>3.2001109999999998E-3</c:v>
                </c:pt>
                <c:pt idx="209">
                  <c:v>3.1822539999999998E-3</c:v>
                </c:pt>
                <c:pt idx="210">
                  <c:v>3.1645110000000001E-3</c:v>
                </c:pt>
                <c:pt idx="211">
                  <c:v>3.1468820000000002E-3</c:v>
                </c:pt>
                <c:pt idx="212">
                  <c:v>3.1293670000000001E-3</c:v>
                </c:pt>
                <c:pt idx="213">
                  <c:v>3.111965E-3</c:v>
                </c:pt>
                <c:pt idx="214">
                  <c:v>3.0946739999999999E-3</c:v>
                </c:pt>
                <c:pt idx="215">
                  <c:v>3.077495E-3</c:v>
                </c:pt>
                <c:pt idx="216">
                  <c:v>3.0604260000000002E-3</c:v>
                </c:pt>
                <c:pt idx="217">
                  <c:v>3.0434669999999998E-3</c:v>
                </c:pt>
                <c:pt idx="218">
                  <c:v>3.0266170000000001E-3</c:v>
                </c:pt>
                <c:pt idx="219">
                  <c:v>3.0098759999999999E-3</c:v>
                </c:pt>
                <c:pt idx="220">
                  <c:v>2.9932420000000001E-3</c:v>
                </c:pt>
                <c:pt idx="221">
                  <c:v>2.9767140000000001E-3</c:v>
                </c:pt>
                <c:pt idx="222">
                  <c:v>2.9602930000000001E-3</c:v>
                </c:pt>
                <c:pt idx="223">
                  <c:v>2.9439779999999999E-3</c:v>
                </c:pt>
                <c:pt idx="224">
                  <c:v>2.927767E-3</c:v>
                </c:pt>
                <c:pt idx="225">
                  <c:v>2.9126410000000001E-3</c:v>
                </c:pt>
                <c:pt idx="226">
                  <c:v>2.8976480000000001E-3</c:v>
                </c:pt>
                <c:pt idx="227">
                  <c:v>2.8827380000000001E-3</c:v>
                </c:pt>
                <c:pt idx="228">
                  <c:v>2.8679109999999999E-3</c:v>
                </c:pt>
                <c:pt idx="229">
                  <c:v>2.8531659999999999E-3</c:v>
                </c:pt>
                <c:pt idx="230">
                  <c:v>2.838503E-3</c:v>
                </c:pt>
                <c:pt idx="231">
                  <c:v>2.823922E-3</c:v>
                </c:pt>
                <c:pt idx="232">
                  <c:v>2.8094209999999999E-3</c:v>
                </c:pt>
                <c:pt idx="233">
                  <c:v>2.795002E-3</c:v>
                </c:pt>
                <c:pt idx="234">
                  <c:v>2.7806630000000001E-3</c:v>
                </c:pt>
                <c:pt idx="235">
                  <c:v>2.7664040000000001E-3</c:v>
                </c:pt>
                <c:pt idx="236">
                  <c:v>2.7522250000000001E-3</c:v>
                </c:pt>
                <c:pt idx="237">
                  <c:v>2.738126E-3</c:v>
                </c:pt>
                <c:pt idx="238">
                  <c:v>2.7241050000000001E-3</c:v>
                </c:pt>
                <c:pt idx="239">
                  <c:v>2.7101629999999998E-3</c:v>
                </c:pt>
                <c:pt idx="240">
                  <c:v>2.6962990000000001E-3</c:v>
                </c:pt>
                <c:pt idx="241">
                  <c:v>2.6825130000000001E-3</c:v>
                </c:pt>
                <c:pt idx="242">
                  <c:v>2.6688049999999998E-3</c:v>
                </c:pt>
                <c:pt idx="243">
                  <c:v>2.6551740000000002E-3</c:v>
                </c:pt>
                <c:pt idx="244">
                  <c:v>2.6416199999999999E-3</c:v>
                </c:pt>
                <c:pt idx="245">
                  <c:v>2.628142E-3</c:v>
                </c:pt>
                <c:pt idx="246">
                  <c:v>2.6147399999999999E-3</c:v>
                </c:pt>
                <c:pt idx="247">
                  <c:v>2.6014129999999999E-3</c:v>
                </c:pt>
                <c:pt idx="248">
                  <c:v>2.5881620000000002E-3</c:v>
                </c:pt>
                <c:pt idx="249">
                  <c:v>2.574986E-3</c:v>
                </c:pt>
                <c:pt idx="250">
                  <c:v>2.5618839999999999E-3</c:v>
                </c:pt>
                <c:pt idx="251">
                  <c:v>2.548856E-3</c:v>
                </c:pt>
                <c:pt idx="252">
                  <c:v>2.535902E-3</c:v>
                </c:pt>
                <c:pt idx="253">
                  <c:v>2.5230209999999999E-3</c:v>
                </c:pt>
                <c:pt idx="254">
                  <c:v>2.5102129999999999E-3</c:v>
                </c:pt>
                <c:pt idx="255">
                  <c:v>2.497478E-3</c:v>
                </c:pt>
                <c:pt idx="256">
                  <c:v>2.484815E-3</c:v>
                </c:pt>
                <c:pt idx="257">
                  <c:v>2.472223E-3</c:v>
                </c:pt>
                <c:pt idx="258">
                  <c:v>2.4597030000000001E-3</c:v>
                </c:pt>
                <c:pt idx="259">
                  <c:v>2.4472539999999998E-3</c:v>
                </c:pt>
                <c:pt idx="260">
                  <c:v>2.4348759999999999E-3</c:v>
                </c:pt>
                <c:pt idx="261">
                  <c:v>2.4225679999999999E-3</c:v>
                </c:pt>
                <c:pt idx="262">
                  <c:v>2.4106010000000001E-3</c:v>
                </c:pt>
                <c:pt idx="263">
                  <c:v>2.3991030000000001E-3</c:v>
                </c:pt>
                <c:pt idx="264">
                  <c:v>2.387662E-3</c:v>
                </c:pt>
                <c:pt idx="265">
                  <c:v>2.3762779999999999E-3</c:v>
                </c:pt>
                <c:pt idx="266">
                  <c:v>2.3649510000000001E-3</c:v>
                </c:pt>
                <c:pt idx="267">
                  <c:v>2.3536809999999998E-3</c:v>
                </c:pt>
                <c:pt idx="268">
                  <c:v>2.3424679999999999E-3</c:v>
                </c:pt>
                <c:pt idx="269">
                  <c:v>2.331311E-3</c:v>
                </c:pt>
                <c:pt idx="270">
                  <c:v>2.320211E-3</c:v>
                </c:pt>
                <c:pt idx="271">
                  <c:v>2.3091660000000001E-3</c:v>
                </c:pt>
                <c:pt idx="272">
                  <c:v>2.2981780000000001E-3</c:v>
                </c:pt>
                <c:pt idx="273">
                  <c:v>2.2872449999999998E-3</c:v>
                </c:pt>
                <c:pt idx="274">
                  <c:v>2.2763670000000001E-3</c:v>
                </c:pt>
                <c:pt idx="275">
                  <c:v>2.2655449999999999E-3</c:v>
                </c:pt>
                <c:pt idx="276">
                  <c:v>2.2547769999999999E-3</c:v>
                </c:pt>
                <c:pt idx="277">
                  <c:v>2.2440649999999999E-3</c:v>
                </c:pt>
                <c:pt idx="278">
                  <c:v>2.2334059999999998E-3</c:v>
                </c:pt>
                <c:pt idx="279">
                  <c:v>2.2228019999999999E-3</c:v>
                </c:pt>
                <c:pt idx="280">
                  <c:v>2.212253E-3</c:v>
                </c:pt>
                <c:pt idx="281">
                  <c:v>2.2017569999999999E-3</c:v>
                </c:pt>
                <c:pt idx="282">
                  <c:v>2.1913140000000002E-3</c:v>
                </c:pt>
                <c:pt idx="283">
                  <c:v>2.1809249999999998E-3</c:v>
                </c:pt>
                <c:pt idx="284">
                  <c:v>2.17059E-3</c:v>
                </c:pt>
                <c:pt idx="285">
                  <c:v>2.1603070000000002E-3</c:v>
                </c:pt>
                <c:pt idx="286">
                  <c:v>2.1500769999999998E-3</c:v>
                </c:pt>
                <c:pt idx="287">
                  <c:v>2.1398989999999998E-3</c:v>
                </c:pt>
                <c:pt idx="288">
                  <c:v>2.1297740000000001E-3</c:v>
                </c:pt>
                <c:pt idx="289">
                  <c:v>2.1197009999999999E-3</c:v>
                </c:pt>
                <c:pt idx="290">
                  <c:v>2.1096790000000002E-3</c:v>
                </c:pt>
                <c:pt idx="291">
                  <c:v>2.099709E-3</c:v>
                </c:pt>
                <c:pt idx="292">
                  <c:v>2.0897910000000001E-3</c:v>
                </c:pt>
                <c:pt idx="293">
                  <c:v>2.079923E-3</c:v>
                </c:pt>
                <c:pt idx="294">
                  <c:v>2.0701069999999998E-3</c:v>
                </c:pt>
                <c:pt idx="295">
                  <c:v>2.0603409999999998E-3</c:v>
                </c:pt>
                <c:pt idx="296">
                  <c:v>2.0506249999999999E-3</c:v>
                </c:pt>
                <c:pt idx="297">
                  <c:v>2.0409600000000001E-3</c:v>
                </c:pt>
                <c:pt idx="298">
                  <c:v>2.0313449999999999E-3</c:v>
                </c:pt>
                <c:pt idx="299">
                  <c:v>2.021779E-3</c:v>
                </c:pt>
                <c:pt idx="300">
                  <c:v>2.0122629999999998E-3</c:v>
                </c:pt>
                <c:pt idx="301">
                  <c:v>2.0027959999999998E-3</c:v>
                </c:pt>
                <c:pt idx="302">
                  <c:v>1.9933780000000001E-3</c:v>
                </c:pt>
                <c:pt idx="303">
                  <c:v>1.984441E-3</c:v>
                </c:pt>
                <c:pt idx="304">
                  <c:v>1.9755630000000001E-3</c:v>
                </c:pt>
                <c:pt idx="305">
                  <c:v>1.9667270000000001E-3</c:v>
                </c:pt>
                <c:pt idx="306">
                  <c:v>1.9579319999999999E-3</c:v>
                </c:pt>
                <c:pt idx="307">
                  <c:v>1.949178E-3</c:v>
                </c:pt>
                <c:pt idx="308">
                  <c:v>1.9404649999999999E-3</c:v>
                </c:pt>
                <c:pt idx="309">
                  <c:v>1.931793E-3</c:v>
                </c:pt>
                <c:pt idx="310">
                  <c:v>1.923162E-3</c:v>
                </c:pt>
                <c:pt idx="311">
                  <c:v>1.9145709999999999E-3</c:v>
                </c:pt>
                <c:pt idx="312">
                  <c:v>1.90602E-3</c:v>
                </c:pt>
                <c:pt idx="313">
                  <c:v>1.89751E-3</c:v>
                </c:pt>
                <c:pt idx="314">
                  <c:v>1.88904E-3</c:v>
                </c:pt>
                <c:pt idx="315">
                  <c:v>1.88061E-3</c:v>
                </c:pt>
                <c:pt idx="316">
                  <c:v>1.8722190000000001E-3</c:v>
                </c:pt>
                <c:pt idx="317">
                  <c:v>1.8638680000000001E-3</c:v>
                </c:pt>
                <c:pt idx="318">
                  <c:v>1.8555570000000001E-3</c:v>
                </c:pt>
                <c:pt idx="319">
                  <c:v>1.8472849999999999E-3</c:v>
                </c:pt>
                <c:pt idx="320">
                  <c:v>1.839053E-3</c:v>
                </c:pt>
                <c:pt idx="321">
                  <c:v>1.830859E-3</c:v>
                </c:pt>
                <c:pt idx="322">
                  <c:v>1.8227040000000001E-3</c:v>
                </c:pt>
                <c:pt idx="323">
                  <c:v>1.8145889999999999E-3</c:v>
                </c:pt>
                <c:pt idx="324">
                  <c:v>1.806511E-3</c:v>
                </c:pt>
                <c:pt idx="325">
                  <c:v>1.7984730000000001E-3</c:v>
                </c:pt>
                <c:pt idx="326">
                  <c:v>1.790472E-3</c:v>
                </c:pt>
                <c:pt idx="327">
                  <c:v>1.78251E-3</c:v>
                </c:pt>
                <c:pt idx="328">
                  <c:v>1.7745860000000001E-3</c:v>
                </c:pt>
                <c:pt idx="329">
                  <c:v>1.766699E-3</c:v>
                </c:pt>
                <c:pt idx="330">
                  <c:v>1.75885E-3</c:v>
                </c:pt>
                <c:pt idx="331">
                  <c:v>1.751039E-3</c:v>
                </c:pt>
                <c:pt idx="332">
                  <c:v>1.743266E-3</c:v>
                </c:pt>
                <c:pt idx="333">
                  <c:v>1.735529E-3</c:v>
                </c:pt>
                <c:pt idx="334">
                  <c:v>1.7278300000000001E-3</c:v>
                </c:pt>
                <c:pt idx="335">
                  <c:v>1.7201670000000001E-3</c:v>
                </c:pt>
                <c:pt idx="336">
                  <c:v>1.7125420000000001E-3</c:v>
                </c:pt>
                <c:pt idx="337">
                  <c:v>1.7049529999999999E-3</c:v>
                </c:pt>
                <c:pt idx="338">
                  <c:v>1.6974E-3</c:v>
                </c:pt>
                <c:pt idx="339">
                  <c:v>1.689884E-3</c:v>
                </c:pt>
                <c:pt idx="340">
                  <c:v>1.682404E-3</c:v>
                </c:pt>
                <c:pt idx="341">
                  <c:v>1.6749600000000001E-3</c:v>
                </c:pt>
                <c:pt idx="342">
                  <c:v>1.667551E-3</c:v>
                </c:pt>
                <c:pt idx="343">
                  <c:v>1.6601789999999999E-3</c:v>
                </c:pt>
                <c:pt idx="344">
                  <c:v>1.6528420000000001E-3</c:v>
                </c:pt>
                <c:pt idx="345">
                  <c:v>1.64554E-3</c:v>
                </c:pt>
                <c:pt idx="346">
                  <c:v>1.6384660000000001E-3</c:v>
                </c:pt>
                <c:pt idx="347">
                  <c:v>1.6315349999999999E-3</c:v>
                </c:pt>
                <c:pt idx="348">
                  <c:v>1.624636E-3</c:v>
                </c:pt>
                <c:pt idx="349">
                  <c:v>1.6177660000000001E-3</c:v>
                </c:pt>
                <c:pt idx="350">
                  <c:v>1.610928E-3</c:v>
                </c:pt>
                <c:pt idx="351">
                  <c:v>1.604119E-3</c:v>
                </c:pt>
                <c:pt idx="352">
                  <c:v>1.597341E-3</c:v>
                </c:pt>
                <c:pt idx="353">
                  <c:v>1.590592E-3</c:v>
                </c:pt>
                <c:pt idx="354">
                  <c:v>1.5838740000000001E-3</c:v>
                </c:pt>
                <c:pt idx="355">
                  <c:v>1.577186E-3</c:v>
                </c:pt>
                <c:pt idx="356">
                  <c:v>1.5705269999999999E-3</c:v>
                </c:pt>
                <c:pt idx="357">
                  <c:v>1.563898E-3</c:v>
                </c:pt>
                <c:pt idx="358">
                  <c:v>1.5572990000000001E-3</c:v>
                </c:pt>
                <c:pt idx="359">
                  <c:v>1.550729E-3</c:v>
                </c:pt>
                <c:pt idx="360">
                  <c:v>1.5441879999999999E-3</c:v>
                </c:pt>
                <c:pt idx="361">
                  <c:v>1.5376770000000001E-3</c:v>
                </c:pt>
                <c:pt idx="362">
                  <c:v>1.531194E-3</c:v>
                </c:pt>
                <c:pt idx="363">
                  <c:v>1.524741E-3</c:v>
                </c:pt>
                <c:pt idx="364">
                  <c:v>1.5183169999999999E-3</c:v>
                </c:pt>
                <c:pt idx="365">
                  <c:v>1.511922E-3</c:v>
                </c:pt>
                <c:pt idx="366">
                  <c:v>1.505555E-3</c:v>
                </c:pt>
                <c:pt idx="367">
                  <c:v>1.499217E-3</c:v>
                </c:pt>
                <c:pt idx="368">
                  <c:v>1.4929069999999999E-3</c:v>
                </c:pt>
                <c:pt idx="369">
                  <c:v>1.486626E-3</c:v>
                </c:pt>
                <c:pt idx="370">
                  <c:v>1.4803730000000001E-3</c:v>
                </c:pt>
                <c:pt idx="371">
                  <c:v>1.474148E-3</c:v>
                </c:pt>
                <c:pt idx="372">
                  <c:v>1.467952E-3</c:v>
                </c:pt>
                <c:pt idx="373">
                  <c:v>1.4617829999999999E-3</c:v>
                </c:pt>
                <c:pt idx="374">
                  <c:v>1.455642E-3</c:v>
                </c:pt>
                <c:pt idx="375">
                  <c:v>1.449529E-3</c:v>
                </c:pt>
                <c:pt idx="376">
                  <c:v>1.443443E-3</c:v>
                </c:pt>
                <c:pt idx="377">
                  <c:v>1.437385E-3</c:v>
                </c:pt>
                <c:pt idx="378">
                  <c:v>1.431355E-3</c:v>
                </c:pt>
                <c:pt idx="379">
                  <c:v>1.425351E-3</c:v>
                </c:pt>
                <c:pt idx="380">
                  <c:v>1.4193750000000001E-3</c:v>
                </c:pt>
                <c:pt idx="381">
                  <c:v>1.413426E-3</c:v>
                </c:pt>
                <c:pt idx="382">
                  <c:v>1.407504E-3</c:v>
                </c:pt>
                <c:pt idx="383">
                  <c:v>1.4016090000000001E-3</c:v>
                </c:pt>
                <c:pt idx="384">
                  <c:v>1.3957399999999999E-3</c:v>
                </c:pt>
                <c:pt idx="385">
                  <c:v>1.3898980000000001E-3</c:v>
                </c:pt>
                <c:pt idx="386">
                  <c:v>1.3840829999999999E-3</c:v>
                </c:pt>
                <c:pt idx="387">
                  <c:v>1.378294E-3</c:v>
                </c:pt>
                <c:pt idx="388">
                  <c:v>1.372531E-3</c:v>
                </c:pt>
                <c:pt idx="389">
                  <c:v>1.3667950000000001E-3</c:v>
                </c:pt>
                <c:pt idx="390">
                  <c:v>1.3610849999999999E-3</c:v>
                </c:pt>
                <c:pt idx="391">
                  <c:v>1.3554000000000001E-3</c:v>
                </c:pt>
                <c:pt idx="392">
                  <c:v>1.349828E-3</c:v>
                </c:pt>
                <c:pt idx="393">
                  <c:v>1.3444010000000001E-3</c:v>
                </c:pt>
                <c:pt idx="394">
                  <c:v>1.338997E-3</c:v>
                </c:pt>
                <c:pt idx="395">
                  <c:v>1.333617E-3</c:v>
                </c:pt>
                <c:pt idx="396">
                  <c:v>1.3282579999999999E-3</c:v>
                </c:pt>
                <c:pt idx="397">
                  <c:v>1.3229229999999999E-3</c:v>
                </c:pt>
                <c:pt idx="398">
                  <c:v>1.3176100000000001E-3</c:v>
                </c:pt>
                <c:pt idx="399">
                  <c:v>1.3123200000000001E-3</c:v>
                </c:pt>
                <c:pt idx="400">
                  <c:v>1.307052E-3</c:v>
                </c:pt>
                <c:pt idx="401">
                  <c:v>1.3018070000000001E-3</c:v>
                </c:pt>
                <c:pt idx="402">
                  <c:v>1.2965839999999999E-3</c:v>
                </c:pt>
                <c:pt idx="403">
                  <c:v>1.2913829999999999E-3</c:v>
                </c:pt>
                <c:pt idx="404">
                  <c:v>1.286204E-3</c:v>
                </c:pt>
                <c:pt idx="405">
                  <c:v>1.281047E-3</c:v>
                </c:pt>
                <c:pt idx="406">
                  <c:v>1.275913E-3</c:v>
                </c:pt>
                <c:pt idx="407">
                  <c:v>1.2708000000000001E-3</c:v>
                </c:pt>
                <c:pt idx="408">
                  <c:v>1.2657090000000001E-3</c:v>
                </c:pt>
                <c:pt idx="409">
                  <c:v>1.260639E-3</c:v>
                </c:pt>
                <c:pt idx="410">
                  <c:v>1.255592E-3</c:v>
                </c:pt>
                <c:pt idx="411">
                  <c:v>1.250566E-3</c:v>
                </c:pt>
                <c:pt idx="412">
                  <c:v>1.2455610000000001E-3</c:v>
                </c:pt>
                <c:pt idx="413">
                  <c:v>1.240578E-3</c:v>
                </c:pt>
                <c:pt idx="414">
                  <c:v>1.2356159999999999E-3</c:v>
                </c:pt>
                <c:pt idx="415">
                  <c:v>1.2306750000000001E-3</c:v>
                </c:pt>
                <c:pt idx="416">
                  <c:v>1.2257559999999999E-3</c:v>
                </c:pt>
                <c:pt idx="417">
                  <c:v>1.220858E-3</c:v>
                </c:pt>
                <c:pt idx="418">
                  <c:v>1.21598E-3</c:v>
                </c:pt>
                <c:pt idx="419">
                  <c:v>1.2111240000000001E-3</c:v>
                </c:pt>
                <c:pt idx="420">
                  <c:v>1.2062889999999999E-3</c:v>
                </c:pt>
                <c:pt idx="421">
                  <c:v>1.2014739999999999E-3</c:v>
                </c:pt>
                <c:pt idx="422">
                  <c:v>1.1966800000000001E-3</c:v>
                </c:pt>
                <c:pt idx="423">
                  <c:v>1.191906E-3</c:v>
                </c:pt>
                <c:pt idx="424">
                  <c:v>1.187153E-3</c:v>
                </c:pt>
                <c:pt idx="425">
                  <c:v>1.1824209999999999E-3</c:v>
                </c:pt>
                <c:pt idx="426">
                  <c:v>1.1777090000000001E-3</c:v>
                </c:pt>
                <c:pt idx="427">
                  <c:v>1.1730169999999999E-3</c:v>
                </c:pt>
                <c:pt idx="428">
                  <c:v>1.1683450000000001E-3</c:v>
                </c:pt>
                <c:pt idx="429">
                  <c:v>1.1636940000000001E-3</c:v>
                </c:pt>
                <c:pt idx="430">
                  <c:v>1.159062E-3</c:v>
                </c:pt>
                <c:pt idx="431">
                  <c:v>1.1544509999999999E-3</c:v>
                </c:pt>
                <c:pt idx="432">
                  <c:v>1.149859E-3</c:v>
                </c:pt>
                <c:pt idx="433">
                  <c:v>1.1452879999999999E-3</c:v>
                </c:pt>
                <c:pt idx="434">
                  <c:v>1.1407360000000001E-3</c:v>
                </c:pt>
                <c:pt idx="435">
                  <c:v>1.1362029999999999E-3</c:v>
                </c:pt>
                <c:pt idx="436">
                  <c:v>1.1316900000000001E-3</c:v>
                </c:pt>
                <c:pt idx="437">
                  <c:v>1.1271969999999999E-3</c:v>
                </c:pt>
                <c:pt idx="438">
                  <c:v>1.122723E-3</c:v>
                </c:pt>
                <c:pt idx="439">
                  <c:v>1.1182690000000001E-3</c:v>
                </c:pt>
                <c:pt idx="440">
                  <c:v>1.1138330000000001E-3</c:v>
                </c:pt>
                <c:pt idx="441">
                  <c:v>1.109461E-3</c:v>
                </c:pt>
                <c:pt idx="442">
                  <c:v>1.1052060000000001E-3</c:v>
                </c:pt>
                <c:pt idx="443">
                  <c:v>1.1009679999999999E-3</c:v>
                </c:pt>
                <c:pt idx="444">
                  <c:v>1.096748E-3</c:v>
                </c:pt>
                <c:pt idx="445">
                  <c:v>1.0925450000000001E-3</c:v>
                </c:pt>
                <c:pt idx="446">
                  <c:v>1.0883589999999999E-3</c:v>
                </c:pt>
                <c:pt idx="447">
                  <c:v>1.0841889999999999E-3</c:v>
                </c:pt>
                <c:pt idx="448">
                  <c:v>1.0800370000000001E-3</c:v>
                </c:pt>
                <c:pt idx="449">
                  <c:v>1.0759020000000001E-3</c:v>
                </c:pt>
                <c:pt idx="450">
                  <c:v>1.0717840000000001E-3</c:v>
                </c:pt>
                <c:pt idx="451">
                  <c:v>1.0676819999999999E-3</c:v>
                </c:pt>
                <c:pt idx="452">
                  <c:v>1.0635969999999999E-3</c:v>
                </c:pt>
                <c:pt idx="453">
                  <c:v>1.059529E-3</c:v>
                </c:pt>
                <c:pt idx="454">
                  <c:v>1.055477E-3</c:v>
                </c:pt>
                <c:pt idx="455">
                  <c:v>1.0514420000000001E-3</c:v>
                </c:pt>
                <c:pt idx="456">
                  <c:v>1.047423E-3</c:v>
                </c:pt>
                <c:pt idx="457">
                  <c:v>1.0434210000000001E-3</c:v>
                </c:pt>
                <c:pt idx="458">
                  <c:v>1.039435E-3</c:v>
                </c:pt>
                <c:pt idx="459">
                  <c:v>1.0354660000000001E-3</c:v>
                </c:pt>
                <c:pt idx="460">
                  <c:v>1.031513E-3</c:v>
                </c:pt>
                <c:pt idx="461">
                  <c:v>1.027575E-3</c:v>
                </c:pt>
                <c:pt idx="462">
                  <c:v>1.0236539999999999E-3</c:v>
                </c:pt>
                <c:pt idx="463">
                  <c:v>1.0197489999999999E-3</c:v>
                </c:pt>
                <c:pt idx="464">
                  <c:v>1.0158599999999999E-3</c:v>
                </c:pt>
                <c:pt idx="465">
                  <c:v>1.011987E-3</c:v>
                </c:pt>
                <c:pt idx="466">
                  <c:v>1.0081300000000001E-3</c:v>
                </c:pt>
                <c:pt idx="467">
                  <c:v>1.004289E-3</c:v>
                </c:pt>
                <c:pt idx="468">
                  <c:v>1.000463E-3</c:v>
                </c:pt>
                <c:pt idx="469">
                  <c:v>9.9665359999999989E-4</c:v>
                </c:pt>
                <c:pt idx="470">
                  <c:v>9.9285939999999994E-4</c:v>
                </c:pt>
                <c:pt idx="471">
                  <c:v>9.8908070000000006E-4</c:v>
                </c:pt>
                <c:pt idx="472">
                  <c:v>9.8531760000000008E-4</c:v>
                </c:pt>
                <c:pt idx="473">
                  <c:v>9.8156989999999993E-4</c:v>
                </c:pt>
                <c:pt idx="474">
                  <c:v>9.7783760000000005E-4</c:v>
                </c:pt>
                <c:pt idx="475">
                  <c:v>9.741207E-4</c:v>
                </c:pt>
                <c:pt idx="476">
                  <c:v>9.7041900000000003E-4</c:v>
                </c:pt>
                <c:pt idx="477">
                  <c:v>9.6673259999999997E-4</c:v>
                </c:pt>
                <c:pt idx="478">
                  <c:v>9.6306129999999997E-4</c:v>
                </c:pt>
                <c:pt idx="479">
                  <c:v>9.5940510000000001E-4</c:v>
                </c:pt>
                <c:pt idx="480">
                  <c:v>9.5576400000000001E-4</c:v>
                </c:pt>
                <c:pt idx="481">
                  <c:v>9.5213779999999998E-4</c:v>
                </c:pt>
                <c:pt idx="482">
                  <c:v>9.4852659999999998E-4</c:v>
                </c:pt>
                <c:pt idx="483">
                  <c:v>9.4493020000000004E-4</c:v>
                </c:pt>
                <c:pt idx="484">
                  <c:v>9.4134869999999997E-4</c:v>
                </c:pt>
                <c:pt idx="485">
                  <c:v>9.3778190000000003E-4</c:v>
                </c:pt>
                <c:pt idx="486">
                  <c:v>9.3422969999999998E-4</c:v>
                </c:pt>
                <c:pt idx="487">
                  <c:v>9.3069219999999996E-4</c:v>
                </c:pt>
                <c:pt idx="488">
                  <c:v>9.2716930000000003E-4</c:v>
                </c:pt>
                <c:pt idx="489">
                  <c:v>9.2366089999999996E-4</c:v>
                </c:pt>
                <c:pt idx="490">
                  <c:v>9.2016690000000002E-4</c:v>
                </c:pt>
                <c:pt idx="491">
                  <c:v>9.1668740000000004E-4</c:v>
                </c:pt>
                <c:pt idx="492">
                  <c:v>9.1322219999999995E-4</c:v>
                </c:pt>
                <c:pt idx="493">
                  <c:v>9.0980170000000003E-4</c:v>
                </c:pt>
                <c:pt idx="494">
                  <c:v>9.0646369999999995E-4</c:v>
                </c:pt>
                <c:pt idx="495">
                  <c:v>9.031388E-4</c:v>
                </c:pt>
                <c:pt idx="496">
                  <c:v>8.9982690000000004E-4</c:v>
                </c:pt>
                <c:pt idx="497">
                  <c:v>8.9652790000000003E-4</c:v>
                </c:pt>
                <c:pt idx="498">
                  <c:v>8.9324179999999997E-4</c:v>
                </c:pt>
                <c:pt idx="499">
                  <c:v>8.8996850000000005E-4</c:v>
                </c:pt>
                <c:pt idx="500">
                  <c:v>8.8670809999999997E-4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EFA-3E44-9889-A94D175BC8C0}"/>
            </c:ext>
          </c:extLst>
        </c:ser>
        <c:ser>
          <c:idx val="1"/>
          <c:order val="1"/>
          <c:tx>
            <c:strRef>
              <c:f>'60 (27point HPCG)'!$C$1</c:f>
              <c:strCache>
                <c:ptCount val="1"/>
                <c:pt idx="0">
                  <c:v>Gauss-Seidel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'60 (27point HPCG)'!$A$2:$A$502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(27point HPCG)'!$C$2:$C$502</c:f>
              <c:numCache>
                <c:formatCode>0.00E+00</c:formatCode>
                <c:ptCount val="501"/>
                <c:pt idx="0">
                  <c:v>1</c:v>
                </c:pt>
                <c:pt idx="1">
                  <c:v>0.24856339999999999</c:v>
                </c:pt>
                <c:pt idx="2">
                  <c:v>0.1523931</c:v>
                </c:pt>
                <c:pt idx="3">
                  <c:v>0.11018799999999999</c:v>
                </c:pt>
                <c:pt idx="4">
                  <c:v>8.2411590000000007E-2</c:v>
                </c:pt>
                <c:pt idx="5">
                  <c:v>6.5609979999999998E-2</c:v>
                </c:pt>
                <c:pt idx="6">
                  <c:v>5.6176009999999998E-2</c:v>
                </c:pt>
                <c:pt idx="7">
                  <c:v>4.8557179999999998E-2</c:v>
                </c:pt>
                <c:pt idx="8">
                  <c:v>4.2395099999999998E-2</c:v>
                </c:pt>
                <c:pt idx="9">
                  <c:v>3.736747E-2</c:v>
                </c:pt>
                <c:pt idx="10">
                  <c:v>3.3844020000000002E-2</c:v>
                </c:pt>
                <c:pt idx="11">
                  <c:v>3.1037599999999999E-2</c:v>
                </c:pt>
                <c:pt idx="12">
                  <c:v>2.855456E-2</c:v>
                </c:pt>
                <c:pt idx="13">
                  <c:v>2.6356540000000001E-2</c:v>
                </c:pt>
                <c:pt idx="14">
                  <c:v>2.440674E-2</c:v>
                </c:pt>
                <c:pt idx="15">
                  <c:v>2.2672029999999999E-2</c:v>
                </c:pt>
                <c:pt idx="16">
                  <c:v>2.133316E-2</c:v>
                </c:pt>
                <c:pt idx="17">
                  <c:v>2.017478E-2</c:v>
                </c:pt>
                <c:pt idx="18">
                  <c:v>1.910479E-2</c:v>
                </c:pt>
                <c:pt idx="19">
                  <c:v>1.8116460000000001E-2</c:v>
                </c:pt>
                <c:pt idx="20">
                  <c:v>1.7203019999999999E-2</c:v>
                </c:pt>
                <c:pt idx="21">
                  <c:v>1.6358020000000001E-2</c:v>
                </c:pt>
                <c:pt idx="22">
                  <c:v>1.557542E-2</c:v>
                </c:pt>
                <c:pt idx="23">
                  <c:v>1.489215E-2</c:v>
                </c:pt>
                <c:pt idx="24">
                  <c:v>1.4319790000000001E-2</c:v>
                </c:pt>
                <c:pt idx="25">
                  <c:v>1.377838E-2</c:v>
                </c:pt>
                <c:pt idx="26">
                  <c:v>1.326631E-2</c:v>
                </c:pt>
                <c:pt idx="27">
                  <c:v>1.278193E-2</c:v>
                </c:pt>
                <c:pt idx="28">
                  <c:v>1.232362E-2</c:v>
                </c:pt>
                <c:pt idx="29">
                  <c:v>1.1889790000000001E-2</c:v>
                </c:pt>
                <c:pt idx="30">
                  <c:v>1.147891E-2</c:v>
                </c:pt>
                <c:pt idx="31">
                  <c:v>1.108954E-2</c:v>
                </c:pt>
                <c:pt idx="32">
                  <c:v>1.074933E-2</c:v>
                </c:pt>
                <c:pt idx="33">
                  <c:v>1.044465E-2</c:v>
                </c:pt>
                <c:pt idx="34">
                  <c:v>1.015226E-2</c:v>
                </c:pt>
                <c:pt idx="35">
                  <c:v>9.8716450000000001E-3</c:v>
                </c:pt>
                <c:pt idx="36">
                  <c:v>9.6023189999999998E-3</c:v>
                </c:pt>
                <c:pt idx="37">
                  <c:v>9.3437840000000008E-3</c:v>
                </c:pt>
                <c:pt idx="38">
                  <c:v>9.0955489999999996E-3</c:v>
                </c:pt>
                <c:pt idx="39">
                  <c:v>8.8571559999999997E-3</c:v>
                </c:pt>
                <c:pt idx="40">
                  <c:v>8.6281489999999999E-3</c:v>
                </c:pt>
                <c:pt idx="41">
                  <c:v>8.4080679999999994E-3</c:v>
                </c:pt>
                <c:pt idx="42">
                  <c:v>8.2051559999999999E-3</c:v>
                </c:pt>
                <c:pt idx="43">
                  <c:v>8.0255989999999996E-3</c:v>
                </c:pt>
                <c:pt idx="44">
                  <c:v>7.8515760000000007E-3</c:v>
                </c:pt>
                <c:pt idx="45">
                  <c:v>7.6829109999999997E-3</c:v>
                </c:pt>
                <c:pt idx="46">
                  <c:v>7.5194399999999996E-3</c:v>
                </c:pt>
                <c:pt idx="47">
                  <c:v>7.3610180000000004E-3</c:v>
                </c:pt>
                <c:pt idx="48">
                  <c:v>7.2074599999999997E-3</c:v>
                </c:pt>
                <c:pt idx="49">
                  <c:v>7.0585719999999999E-3</c:v>
                </c:pt>
                <c:pt idx="50">
                  <c:v>6.914183E-3</c:v>
                </c:pt>
                <c:pt idx="51">
                  <c:v>6.7741299999999997E-3</c:v>
                </c:pt>
                <c:pt idx="52">
                  <c:v>6.6382500000000001E-3</c:v>
                </c:pt>
                <c:pt idx="53">
                  <c:v>6.5063880000000001E-3</c:v>
                </c:pt>
                <c:pt idx="54">
                  <c:v>6.3873649999999999E-3</c:v>
                </c:pt>
                <c:pt idx="55">
                  <c:v>6.2759189999999996E-3</c:v>
                </c:pt>
                <c:pt idx="56">
                  <c:v>6.1671319999999996E-3</c:v>
                </c:pt>
                <c:pt idx="57">
                  <c:v>6.0609339999999996E-3</c:v>
                </c:pt>
                <c:pt idx="58">
                  <c:v>5.9572569999999997E-3</c:v>
                </c:pt>
                <c:pt idx="59">
                  <c:v>5.8561159999999998E-3</c:v>
                </c:pt>
                <c:pt idx="60">
                  <c:v>5.7573759999999998E-3</c:v>
                </c:pt>
                <c:pt idx="61">
                  <c:v>5.6609590000000001E-3</c:v>
                </c:pt>
                <c:pt idx="62">
                  <c:v>5.5668000000000002E-3</c:v>
                </c:pt>
                <c:pt idx="63">
                  <c:v>5.4748319999999998E-3</c:v>
                </c:pt>
                <c:pt idx="64">
                  <c:v>5.3849910000000004E-3</c:v>
                </c:pt>
                <c:pt idx="65">
                  <c:v>5.2972160000000004E-3</c:v>
                </c:pt>
                <c:pt idx="66">
                  <c:v>5.2114459999999998E-3</c:v>
                </c:pt>
                <c:pt idx="67">
                  <c:v>5.1317230000000004E-3</c:v>
                </c:pt>
                <c:pt idx="68">
                  <c:v>5.0573470000000002E-3</c:v>
                </c:pt>
                <c:pt idx="69">
                  <c:v>4.9843589999999998E-3</c:v>
                </c:pt>
                <c:pt idx="70">
                  <c:v>4.9127299999999997E-3</c:v>
                </c:pt>
                <c:pt idx="71">
                  <c:v>4.8424330000000002E-3</c:v>
                </c:pt>
                <c:pt idx="72">
                  <c:v>4.7734379999999996E-3</c:v>
                </c:pt>
                <c:pt idx="73">
                  <c:v>4.7057180000000002E-3</c:v>
                </c:pt>
                <c:pt idx="74">
                  <c:v>4.6392459999999996E-3</c:v>
                </c:pt>
                <c:pt idx="75">
                  <c:v>4.573995E-3</c:v>
                </c:pt>
                <c:pt idx="76">
                  <c:v>4.5099370000000003E-3</c:v>
                </c:pt>
                <c:pt idx="77">
                  <c:v>4.4470459999999996E-3</c:v>
                </c:pt>
                <c:pt idx="78">
                  <c:v>4.3854059999999997E-3</c:v>
                </c:pt>
                <c:pt idx="79">
                  <c:v>4.3248840000000002E-3</c:v>
                </c:pt>
                <c:pt idx="80">
                  <c:v>4.2654549999999996E-3</c:v>
                </c:pt>
                <c:pt idx="81">
                  <c:v>4.2070939999999998E-3</c:v>
                </c:pt>
                <c:pt idx="82">
                  <c:v>4.1540650000000002E-3</c:v>
                </c:pt>
                <c:pt idx="83">
                  <c:v>4.102283E-3</c:v>
                </c:pt>
                <c:pt idx="84">
                  <c:v>4.051275E-3</c:v>
                </c:pt>
                <c:pt idx="85">
                  <c:v>4.0010280000000002E-3</c:v>
                </c:pt>
                <c:pt idx="86">
                  <c:v>3.95153E-3</c:v>
                </c:pt>
                <c:pt idx="87">
                  <c:v>3.9027710000000002E-3</c:v>
                </c:pt>
                <c:pt idx="88">
                  <c:v>3.854737E-3</c:v>
                </c:pt>
                <c:pt idx="89">
                  <c:v>3.8074179999999999E-3</c:v>
                </c:pt>
                <c:pt idx="90">
                  <c:v>3.7608009999999998E-3</c:v>
                </c:pt>
                <c:pt idx="91">
                  <c:v>3.7148760000000002E-3</c:v>
                </c:pt>
                <c:pt idx="92">
                  <c:v>3.6696300000000001E-3</c:v>
                </c:pt>
                <c:pt idx="93">
                  <c:v>3.6250520000000001E-3</c:v>
                </c:pt>
                <c:pt idx="94">
                  <c:v>3.5811319999999999E-3</c:v>
                </c:pt>
                <c:pt idx="95">
                  <c:v>3.5378580000000001E-3</c:v>
                </c:pt>
                <c:pt idx="96">
                  <c:v>3.4952189999999999E-3</c:v>
                </c:pt>
                <c:pt idx="97">
                  <c:v>3.453205E-3</c:v>
                </c:pt>
                <c:pt idx="98">
                  <c:v>3.4143429999999998E-3</c:v>
                </c:pt>
                <c:pt idx="99">
                  <c:v>3.376408E-3</c:v>
                </c:pt>
                <c:pt idx="100">
                  <c:v>3.3389439999999999E-3</c:v>
                </c:pt>
                <c:pt idx="101">
                  <c:v>3.301946E-3</c:v>
                </c:pt>
                <c:pt idx="102">
                  <c:v>3.265408E-3</c:v>
                </c:pt>
                <c:pt idx="103">
                  <c:v>3.2293249999999999E-3</c:v>
                </c:pt>
                <c:pt idx="104">
                  <c:v>3.1936920000000001E-3</c:v>
                </c:pt>
                <c:pt idx="105">
                  <c:v>3.1585039999999999E-3</c:v>
                </c:pt>
                <c:pt idx="106">
                  <c:v>3.1237550000000002E-3</c:v>
                </c:pt>
                <c:pt idx="107">
                  <c:v>3.0894410000000001E-3</c:v>
                </c:pt>
                <c:pt idx="108">
                  <c:v>3.0555550000000002E-3</c:v>
                </c:pt>
                <c:pt idx="109">
                  <c:v>3.0220939999999999E-3</c:v>
                </c:pt>
                <c:pt idx="110">
                  <c:v>2.98905E-3</c:v>
                </c:pt>
                <c:pt idx="111">
                  <c:v>2.95642E-3</c:v>
                </c:pt>
                <c:pt idx="112">
                  <c:v>2.9241979999999998E-3</c:v>
                </c:pt>
                <c:pt idx="113">
                  <c:v>2.892379E-3</c:v>
                </c:pt>
                <c:pt idx="114">
                  <c:v>2.861003E-3</c:v>
                </c:pt>
                <c:pt idx="115">
                  <c:v>2.8306059999999998E-3</c:v>
                </c:pt>
                <c:pt idx="116">
                  <c:v>2.8018890000000001E-3</c:v>
                </c:pt>
                <c:pt idx="117">
                  <c:v>2.7735519999999999E-3</c:v>
                </c:pt>
                <c:pt idx="118">
                  <c:v>2.7455230000000001E-3</c:v>
                </c:pt>
                <c:pt idx="119">
                  <c:v>2.7177989999999999E-3</c:v>
                </c:pt>
                <c:pt idx="120">
                  <c:v>2.690376E-3</c:v>
                </c:pt>
                <c:pt idx="121">
                  <c:v>2.6632539999999999E-3</c:v>
                </c:pt>
                <c:pt idx="122">
                  <c:v>2.6364280000000001E-3</c:v>
                </c:pt>
                <c:pt idx="123">
                  <c:v>2.609896E-3</c:v>
                </c:pt>
                <c:pt idx="124">
                  <c:v>2.5836560000000001E-3</c:v>
                </c:pt>
                <c:pt idx="125">
                  <c:v>2.5577040000000001E-3</c:v>
                </c:pt>
                <c:pt idx="126">
                  <c:v>2.5320379999999999E-3</c:v>
                </c:pt>
                <c:pt idx="127">
                  <c:v>2.5066559999999999E-3</c:v>
                </c:pt>
                <c:pt idx="128">
                  <c:v>2.4815530000000001E-3</c:v>
                </c:pt>
                <c:pt idx="129">
                  <c:v>2.456728E-3</c:v>
                </c:pt>
                <c:pt idx="130">
                  <c:v>2.4321770000000002E-3</c:v>
                </c:pt>
                <c:pt idx="131">
                  <c:v>2.4078989999999998E-3</c:v>
                </c:pt>
                <c:pt idx="132">
                  <c:v>2.3838890000000001E-3</c:v>
                </c:pt>
                <c:pt idx="133">
                  <c:v>2.360146E-3</c:v>
                </c:pt>
                <c:pt idx="134">
                  <c:v>2.336968E-3</c:v>
                </c:pt>
                <c:pt idx="135">
                  <c:v>2.3149939999999999E-3</c:v>
                </c:pt>
                <c:pt idx="136">
                  <c:v>2.2932360000000001E-3</c:v>
                </c:pt>
                <c:pt idx="137">
                  <c:v>2.2716920000000001E-3</c:v>
                </c:pt>
                <c:pt idx="138">
                  <c:v>2.2503610000000002E-3</c:v>
                </c:pt>
                <c:pt idx="139">
                  <c:v>2.2292409999999999E-3</c:v>
                </c:pt>
                <c:pt idx="140">
                  <c:v>2.208331E-3</c:v>
                </c:pt>
                <c:pt idx="141">
                  <c:v>2.1876280000000001E-3</c:v>
                </c:pt>
                <c:pt idx="142">
                  <c:v>2.1671329999999999E-3</c:v>
                </c:pt>
                <c:pt idx="143">
                  <c:v>2.1468419999999999E-3</c:v>
                </c:pt>
                <c:pt idx="144">
                  <c:v>2.1267539999999998E-3</c:v>
                </c:pt>
                <c:pt idx="145">
                  <c:v>2.106868E-3</c:v>
                </c:pt>
                <c:pt idx="146">
                  <c:v>2.0871819999999999E-3</c:v>
                </c:pt>
                <c:pt idx="147">
                  <c:v>2.0676940000000001E-3</c:v>
                </c:pt>
                <c:pt idx="148">
                  <c:v>2.0484029999999999E-3</c:v>
                </c:pt>
                <c:pt idx="149">
                  <c:v>2.0293059999999998E-3</c:v>
                </c:pt>
                <c:pt idx="150">
                  <c:v>2.010403E-3</c:v>
                </c:pt>
                <c:pt idx="151">
                  <c:v>1.9916909999999999E-3</c:v>
                </c:pt>
                <c:pt idx="152">
                  <c:v>1.9731689999999999E-3</c:v>
                </c:pt>
                <c:pt idx="153">
                  <c:v>1.9548349999999998E-3</c:v>
                </c:pt>
                <c:pt idx="154">
                  <c:v>1.9366870000000001E-3</c:v>
                </c:pt>
                <c:pt idx="155">
                  <c:v>1.919387E-3</c:v>
                </c:pt>
                <c:pt idx="156">
                  <c:v>1.9024249999999999E-3</c:v>
                </c:pt>
                <c:pt idx="157">
                  <c:v>1.8856179999999999E-3</c:v>
                </c:pt>
                <c:pt idx="158">
                  <c:v>1.868967E-3</c:v>
                </c:pt>
                <c:pt idx="159">
                  <c:v>1.8524699999999999E-3</c:v>
                </c:pt>
                <c:pt idx="160">
                  <c:v>1.8361250000000001E-3</c:v>
                </c:pt>
                <c:pt idx="161">
                  <c:v>1.8199329999999999E-3</c:v>
                </c:pt>
                <c:pt idx="162">
                  <c:v>1.803891E-3</c:v>
                </c:pt>
                <c:pt idx="163">
                  <c:v>1.7879980000000001E-3</c:v>
                </c:pt>
                <c:pt idx="164">
                  <c:v>1.772254E-3</c:v>
                </c:pt>
                <c:pt idx="165">
                  <c:v>1.7566579999999999E-3</c:v>
                </c:pt>
                <c:pt idx="166">
                  <c:v>1.741207E-3</c:v>
                </c:pt>
                <c:pt idx="167">
                  <c:v>1.7259020000000001E-3</c:v>
                </c:pt>
                <c:pt idx="168">
                  <c:v>1.710741E-3</c:v>
                </c:pt>
                <c:pt idx="169">
                  <c:v>1.6957229999999999E-3</c:v>
                </c:pt>
                <c:pt idx="170">
                  <c:v>1.6808459999999999E-3</c:v>
                </c:pt>
                <c:pt idx="171">
                  <c:v>1.6661099999999999E-3</c:v>
                </c:pt>
                <c:pt idx="172">
                  <c:v>1.6515130000000001E-3</c:v>
                </c:pt>
                <c:pt idx="173">
                  <c:v>1.6370550000000001E-3</c:v>
                </c:pt>
                <c:pt idx="174">
                  <c:v>1.6227329999999999E-3</c:v>
                </c:pt>
                <c:pt idx="175">
                  <c:v>1.608548E-3</c:v>
                </c:pt>
                <c:pt idx="176">
                  <c:v>1.5944970000000001E-3</c:v>
                </c:pt>
                <c:pt idx="177">
                  <c:v>1.581084E-3</c:v>
                </c:pt>
                <c:pt idx="178">
                  <c:v>1.567852E-3</c:v>
                </c:pt>
                <c:pt idx="179">
                  <c:v>1.5547359999999999E-3</c:v>
                </c:pt>
                <c:pt idx="180">
                  <c:v>1.541735E-3</c:v>
                </c:pt>
                <c:pt idx="181">
                  <c:v>1.5288490000000001E-3</c:v>
                </c:pt>
                <c:pt idx="182">
                  <c:v>1.516075E-3</c:v>
                </c:pt>
                <c:pt idx="183">
                  <c:v>1.5034149999999999E-3</c:v>
                </c:pt>
                <c:pt idx="184">
                  <c:v>1.4908650000000001E-3</c:v>
                </c:pt>
                <c:pt idx="185">
                  <c:v>1.478427E-3</c:v>
                </c:pt>
                <c:pt idx="186">
                  <c:v>1.466099E-3</c:v>
                </c:pt>
                <c:pt idx="187">
                  <c:v>1.453881E-3</c:v>
                </c:pt>
                <c:pt idx="188">
                  <c:v>1.4417709999999999E-3</c:v>
                </c:pt>
                <c:pt idx="189">
                  <c:v>1.4297680000000001E-3</c:v>
                </c:pt>
                <c:pt idx="190">
                  <c:v>1.417873E-3</c:v>
                </c:pt>
                <c:pt idx="191">
                  <c:v>1.406083E-3</c:v>
                </c:pt>
                <c:pt idx="192">
                  <c:v>1.3943989999999999E-3</c:v>
                </c:pt>
                <c:pt idx="193">
                  <c:v>1.382819E-3</c:v>
                </c:pt>
                <c:pt idx="194">
                  <c:v>1.3713429999999999E-3</c:v>
                </c:pt>
                <c:pt idx="195">
                  <c:v>1.3599689999999999E-3</c:v>
                </c:pt>
                <c:pt idx="196">
                  <c:v>1.348698E-3</c:v>
                </c:pt>
                <c:pt idx="197">
                  <c:v>1.337527E-3</c:v>
                </c:pt>
                <c:pt idx="198">
                  <c:v>1.3264570000000001E-3</c:v>
                </c:pt>
                <c:pt idx="199">
                  <c:v>1.3154869999999999E-3</c:v>
                </c:pt>
                <c:pt idx="200">
                  <c:v>1.304822E-3</c:v>
                </c:pt>
                <c:pt idx="201">
                  <c:v>1.2944300000000001E-3</c:v>
                </c:pt>
                <c:pt idx="202">
                  <c:v>1.2841249999999999E-3</c:v>
                </c:pt>
                <c:pt idx="203">
                  <c:v>1.2739069999999999E-3</c:v>
                </c:pt>
                <c:pt idx="204">
                  <c:v>1.2637740000000001E-3</c:v>
                </c:pt>
                <c:pt idx="205">
                  <c:v>1.2537270000000001E-3</c:v>
                </c:pt>
                <c:pt idx="206">
                  <c:v>1.2437640000000001E-3</c:v>
                </c:pt>
                <c:pt idx="207">
                  <c:v>1.233886E-3</c:v>
                </c:pt>
                <c:pt idx="208">
                  <c:v>1.2240899999999999E-3</c:v>
                </c:pt>
                <c:pt idx="209">
                  <c:v>1.2143779999999999E-3</c:v>
                </c:pt>
                <c:pt idx="210">
                  <c:v>1.2047480000000001E-3</c:v>
                </c:pt>
                <c:pt idx="211">
                  <c:v>1.1951990000000001E-3</c:v>
                </c:pt>
                <c:pt idx="212">
                  <c:v>1.185731E-3</c:v>
                </c:pt>
                <c:pt idx="213">
                  <c:v>1.176344E-3</c:v>
                </c:pt>
                <c:pt idx="214">
                  <c:v>1.1670369999999999E-3</c:v>
                </c:pt>
                <c:pt idx="215">
                  <c:v>1.157808E-3</c:v>
                </c:pt>
                <c:pt idx="216">
                  <c:v>1.148659E-3</c:v>
                </c:pt>
                <c:pt idx="217">
                  <c:v>1.1396030000000001E-3</c:v>
                </c:pt>
                <c:pt idx="218">
                  <c:v>1.1306249999999999E-3</c:v>
                </c:pt>
                <c:pt idx="219">
                  <c:v>1.1217239999999999E-3</c:v>
                </c:pt>
                <c:pt idx="220">
                  <c:v>1.112898E-3</c:v>
                </c:pt>
                <c:pt idx="221">
                  <c:v>1.104147E-3</c:v>
                </c:pt>
                <c:pt idx="222">
                  <c:v>1.095471E-3</c:v>
                </c:pt>
                <c:pt idx="223">
                  <c:v>1.0868690000000001E-3</c:v>
                </c:pt>
                <c:pt idx="224">
                  <c:v>1.0783399999999999E-3</c:v>
                </c:pt>
                <c:pt idx="225">
                  <c:v>1.0700079999999999E-3</c:v>
                </c:pt>
                <c:pt idx="226">
                  <c:v>1.0618870000000001E-3</c:v>
                </c:pt>
                <c:pt idx="227">
                  <c:v>1.053832E-3</c:v>
                </c:pt>
                <c:pt idx="228">
                  <c:v>1.045842E-3</c:v>
                </c:pt>
                <c:pt idx="229">
                  <c:v>1.0379160000000001E-3</c:v>
                </c:pt>
                <c:pt idx="230">
                  <c:v>1.0300540000000001E-3</c:v>
                </c:pt>
                <c:pt idx="231">
                  <c:v>1.0222549999999999E-3</c:v>
                </c:pt>
                <c:pt idx="232">
                  <c:v>1.014519E-3</c:v>
                </c:pt>
                <c:pt idx="233">
                  <c:v>1.0068449999999999E-3</c:v>
                </c:pt>
                <c:pt idx="234">
                  <c:v>9.992340000000001E-4</c:v>
                </c:pt>
                <c:pt idx="235">
                  <c:v>9.9168419999999991E-4</c:v>
                </c:pt>
                <c:pt idx="236">
                  <c:v>9.8419549999999995E-4</c:v>
                </c:pt>
                <c:pt idx="237">
                  <c:v>9.7676750000000008E-4</c:v>
                </c:pt>
                <c:pt idx="238">
                  <c:v>9.6939970000000004E-4</c:v>
                </c:pt>
                <c:pt idx="239">
                  <c:v>9.6209159999999998E-4</c:v>
                </c:pt>
                <c:pt idx="240">
                  <c:v>9.5484279999999996E-4</c:v>
                </c:pt>
                <c:pt idx="241">
                  <c:v>9.4765289999999998E-4</c:v>
                </c:pt>
                <c:pt idx="242">
                  <c:v>9.4052139999999996E-4</c:v>
                </c:pt>
                <c:pt idx="243">
                  <c:v>9.3344779999999996E-4</c:v>
                </c:pt>
                <c:pt idx="244">
                  <c:v>9.2643170000000004E-4</c:v>
                </c:pt>
                <c:pt idx="245">
                  <c:v>9.1947269999999998E-4</c:v>
                </c:pt>
                <c:pt idx="246">
                  <c:v>9.1257030000000002E-4</c:v>
                </c:pt>
                <c:pt idx="247">
                  <c:v>9.0572410000000004E-4</c:v>
                </c:pt>
                <c:pt idx="248">
                  <c:v>8.9893359999999997E-4</c:v>
                </c:pt>
                <c:pt idx="249">
                  <c:v>8.921984E-4</c:v>
                </c:pt>
                <c:pt idx="250">
                  <c:v>8.8551809999999999E-4</c:v>
                </c:pt>
                <c:pt idx="251">
                  <c:v>8.7892250000000003E-4</c:v>
                </c:pt>
                <c:pt idx="252">
                  <c:v>8.7253500000000002E-4</c:v>
                </c:pt>
                <c:pt idx="253">
                  <c:v>8.6619690000000005E-4</c:v>
                </c:pt>
                <c:pt idx="254">
                  <c:v>8.5990790000000001E-4</c:v>
                </c:pt>
                <c:pt idx="255">
                  <c:v>8.5366749999999996E-4</c:v>
                </c:pt>
                <c:pt idx="256">
                  <c:v>8.4747550000000005E-4</c:v>
                </c:pt>
                <c:pt idx="257">
                  <c:v>8.4133150000000002E-4</c:v>
                </c:pt>
                <c:pt idx="258">
                  <c:v>8.352352E-4</c:v>
                </c:pt>
                <c:pt idx="259">
                  <c:v>8.2918610000000002E-4</c:v>
                </c:pt>
                <c:pt idx="260">
                  <c:v>8.2318400000000003E-4</c:v>
                </c:pt>
                <c:pt idx="261">
                  <c:v>8.1722849999999998E-4</c:v>
                </c:pt>
                <c:pt idx="262">
                  <c:v>8.1131930000000001E-4</c:v>
                </c:pt>
                <c:pt idx="263">
                  <c:v>8.0545599999999997E-4</c:v>
                </c:pt>
                <c:pt idx="264">
                  <c:v>7.9963829999999997E-4</c:v>
                </c:pt>
                <c:pt idx="265">
                  <c:v>7.9386590000000003E-4</c:v>
                </c:pt>
                <c:pt idx="266">
                  <c:v>7.881384E-4</c:v>
                </c:pt>
                <c:pt idx="267">
                  <c:v>7.8245539999999996E-4</c:v>
                </c:pt>
                <c:pt idx="268">
                  <c:v>7.7681669999999997E-4</c:v>
                </c:pt>
                <c:pt idx="269">
                  <c:v>7.7122189999999998E-4</c:v>
                </c:pt>
                <c:pt idx="270">
                  <c:v>7.6567059999999997E-4</c:v>
                </c:pt>
                <c:pt idx="271">
                  <c:v>7.6016259999999998E-4</c:v>
                </c:pt>
                <c:pt idx="272">
                  <c:v>7.5469749999999998E-4</c:v>
                </c:pt>
                <c:pt idx="273">
                  <c:v>7.4927499999999998E-4</c:v>
                </c:pt>
                <c:pt idx="274">
                  <c:v>7.4389469999999996E-4</c:v>
                </c:pt>
                <c:pt idx="275">
                  <c:v>7.3855640000000005E-4</c:v>
                </c:pt>
                <c:pt idx="276">
                  <c:v>7.3325959999999998E-4</c:v>
                </c:pt>
                <c:pt idx="277">
                  <c:v>7.2800410000000001E-4</c:v>
                </c:pt>
                <c:pt idx="278">
                  <c:v>7.2278960000000004E-4</c:v>
                </c:pt>
                <c:pt idx="279">
                  <c:v>7.1766769999999998E-4</c:v>
                </c:pt>
                <c:pt idx="280">
                  <c:v>7.1266250000000004E-4</c:v>
                </c:pt>
                <c:pt idx="281">
                  <c:v>7.0769449999999999E-4</c:v>
                </c:pt>
                <c:pt idx="282">
                  <c:v>7.0276360000000001E-4</c:v>
                </c:pt>
                <c:pt idx="283">
                  <c:v>6.9786939999999997E-4</c:v>
                </c:pt>
                <c:pt idx="284">
                  <c:v>6.9301170000000002E-4</c:v>
                </c:pt>
                <c:pt idx="285">
                  <c:v>6.8819020000000005E-4</c:v>
                </c:pt>
                <c:pt idx="286">
                  <c:v>6.834047E-4</c:v>
                </c:pt>
                <c:pt idx="287">
                  <c:v>6.7865489999999998E-4</c:v>
                </c:pt>
                <c:pt idx="288">
                  <c:v>6.7394060000000003E-4</c:v>
                </c:pt>
                <c:pt idx="289">
                  <c:v>6.6926140000000002E-4</c:v>
                </c:pt>
                <c:pt idx="290">
                  <c:v>6.6461720000000001E-4</c:v>
                </c:pt>
                <c:pt idx="291">
                  <c:v>6.6000770000000002E-4</c:v>
                </c:pt>
                <c:pt idx="292">
                  <c:v>6.5543250000000002E-4</c:v>
                </c:pt>
                <c:pt idx="293">
                  <c:v>6.508916E-4</c:v>
                </c:pt>
                <c:pt idx="294">
                  <c:v>6.4638450000000002E-4</c:v>
                </c:pt>
                <c:pt idx="295">
                  <c:v>6.4191119999999996E-4</c:v>
                </c:pt>
                <c:pt idx="296">
                  <c:v>6.3747119999999998E-4</c:v>
                </c:pt>
                <c:pt idx="297">
                  <c:v>6.3306440000000005E-4</c:v>
                </c:pt>
                <c:pt idx="298">
                  <c:v>6.2869049999999995E-4</c:v>
                </c:pt>
                <c:pt idx="299">
                  <c:v>6.2434929999999995E-4</c:v>
                </c:pt>
                <c:pt idx="300">
                  <c:v>6.2004059999999997E-4</c:v>
                </c:pt>
                <c:pt idx="301">
                  <c:v>6.1576399999999998E-4</c:v>
                </c:pt>
                <c:pt idx="302">
                  <c:v>6.1151930000000003E-4</c:v>
                </c:pt>
                <c:pt idx="303">
                  <c:v>6.0730639999999998E-4</c:v>
                </c:pt>
                <c:pt idx="304">
                  <c:v>6.031249E-4</c:v>
                </c:pt>
                <c:pt idx="305">
                  <c:v>5.9897460000000004E-4</c:v>
                </c:pt>
                <c:pt idx="306">
                  <c:v>5.9485539999999996E-4</c:v>
                </c:pt>
                <c:pt idx="307">
                  <c:v>5.907668E-4</c:v>
                </c:pt>
                <c:pt idx="308">
                  <c:v>5.8672149999999996E-4</c:v>
                </c:pt>
                <c:pt idx="309">
                  <c:v>5.8278430000000003E-4</c:v>
                </c:pt>
                <c:pt idx="310">
                  <c:v>5.7887539999999999E-4</c:v>
                </c:pt>
                <c:pt idx="311">
                  <c:v>5.7499459999999999E-4</c:v>
                </c:pt>
                <c:pt idx="312">
                  <c:v>5.7114150000000001E-4</c:v>
                </c:pt>
                <c:pt idx="313">
                  <c:v>5.6731619999999996E-4</c:v>
                </c:pt>
                <c:pt idx="314">
                  <c:v>5.6351820000000001E-4</c:v>
                </c:pt>
                <c:pt idx="315">
                  <c:v>5.5974750000000004E-4</c:v>
                </c:pt>
                <c:pt idx="316">
                  <c:v>5.5600389999999999E-4</c:v>
                </c:pt>
                <c:pt idx="317">
                  <c:v>5.5228709999999997E-4</c:v>
                </c:pt>
                <c:pt idx="318">
                  <c:v>5.4859709999999999E-4</c:v>
                </c:pt>
                <c:pt idx="319">
                  <c:v>5.4493339999999997E-4</c:v>
                </c:pt>
                <c:pt idx="320">
                  <c:v>5.4129609999999996E-4</c:v>
                </c:pt>
                <c:pt idx="321">
                  <c:v>5.3768489999999995E-4</c:v>
                </c:pt>
                <c:pt idx="322">
                  <c:v>5.340996E-4</c:v>
                </c:pt>
                <c:pt idx="323">
                  <c:v>5.3054000000000003E-4</c:v>
                </c:pt>
                <c:pt idx="324">
                  <c:v>5.2700589999999997E-4</c:v>
                </c:pt>
                <c:pt idx="325">
                  <c:v>5.2349720000000001E-4</c:v>
                </c:pt>
                <c:pt idx="326">
                  <c:v>5.2001369999999996E-4</c:v>
                </c:pt>
                <c:pt idx="327">
                  <c:v>5.1655509999999996E-4</c:v>
                </c:pt>
                <c:pt idx="328">
                  <c:v>5.1312139999999998E-4</c:v>
                </c:pt>
                <c:pt idx="329">
                  <c:v>5.0971220000000002E-4</c:v>
                </c:pt>
                <c:pt idx="330">
                  <c:v>5.0632749999999995E-4</c:v>
                </c:pt>
                <c:pt idx="331">
                  <c:v>5.0296710000000003E-4</c:v>
                </c:pt>
                <c:pt idx="332">
                  <c:v>4.9963069999999995E-4</c:v>
                </c:pt>
                <c:pt idx="333">
                  <c:v>4.9631830000000004E-4</c:v>
                </c:pt>
                <c:pt idx="334">
                  <c:v>4.9302950000000003E-4</c:v>
                </c:pt>
                <c:pt idx="335">
                  <c:v>4.8976429999999995E-4</c:v>
                </c:pt>
                <c:pt idx="336">
                  <c:v>4.8652249999999998E-4</c:v>
                </c:pt>
                <c:pt idx="337">
                  <c:v>4.8330390000000001E-4</c:v>
                </c:pt>
                <c:pt idx="338">
                  <c:v>4.8010840000000001E-4</c:v>
                </c:pt>
                <c:pt idx="339">
                  <c:v>4.769544E-4</c:v>
                </c:pt>
                <c:pt idx="340">
                  <c:v>4.738678E-4</c:v>
                </c:pt>
                <c:pt idx="341">
                  <c:v>4.7080249999999999E-4</c:v>
                </c:pt>
                <c:pt idx="342">
                  <c:v>4.677584E-4</c:v>
                </c:pt>
                <c:pt idx="343">
                  <c:v>4.647354E-4</c:v>
                </c:pt>
                <c:pt idx="344">
                  <c:v>4.6173310000000001E-4</c:v>
                </c:pt>
                <c:pt idx="345">
                  <c:v>4.5875169999999999E-4</c:v>
                </c:pt>
                <c:pt idx="346">
                  <c:v>4.5579069999999999E-4</c:v>
                </c:pt>
                <c:pt idx="347">
                  <c:v>4.5285030000000002E-4</c:v>
                </c:pt>
                <c:pt idx="348">
                  <c:v>4.499301E-4</c:v>
                </c:pt>
                <c:pt idx="349">
                  <c:v>4.4703009999999999E-4</c:v>
                </c:pt>
                <c:pt idx="350">
                  <c:v>4.4415010000000002E-4</c:v>
                </c:pt>
                <c:pt idx="351">
                  <c:v>4.4128990000000002E-4</c:v>
                </c:pt>
                <c:pt idx="352">
                  <c:v>4.384495E-4</c:v>
                </c:pt>
                <c:pt idx="353">
                  <c:v>4.3562869999999999E-4</c:v>
                </c:pt>
                <c:pt idx="354">
                  <c:v>4.3282729999999999E-4</c:v>
                </c:pt>
                <c:pt idx="355">
                  <c:v>4.3004520000000001E-4</c:v>
                </c:pt>
                <c:pt idx="356">
                  <c:v>4.2728230000000001E-4</c:v>
                </c:pt>
                <c:pt idx="357">
                  <c:v>4.2453849999999997E-4</c:v>
                </c:pt>
                <c:pt idx="358">
                  <c:v>4.218135E-4</c:v>
                </c:pt>
                <c:pt idx="359">
                  <c:v>4.1910729999999999E-4</c:v>
                </c:pt>
                <c:pt idx="360">
                  <c:v>4.1641980000000001E-4</c:v>
                </c:pt>
                <c:pt idx="361">
                  <c:v>4.1375070000000002E-4</c:v>
                </c:pt>
                <c:pt idx="362">
                  <c:v>4.1110000000000002E-4</c:v>
                </c:pt>
                <c:pt idx="363">
                  <c:v>4.0846760000000002E-4</c:v>
                </c:pt>
                <c:pt idx="364">
                  <c:v>4.0585330000000001E-4</c:v>
                </c:pt>
                <c:pt idx="365">
                  <c:v>4.0325689999999998E-4</c:v>
                </c:pt>
                <c:pt idx="366">
                  <c:v>4.0067839999999999E-4</c:v>
                </c:pt>
                <c:pt idx="367">
                  <c:v>3.9811760000000001E-4</c:v>
                </c:pt>
                <c:pt idx="368">
                  <c:v>3.9557440000000002E-4</c:v>
                </c:pt>
                <c:pt idx="369">
                  <c:v>3.9304869999999998E-4</c:v>
                </c:pt>
                <c:pt idx="370">
                  <c:v>3.9054029999999998E-4</c:v>
                </c:pt>
                <c:pt idx="371">
                  <c:v>3.8804920000000003E-4</c:v>
                </c:pt>
                <c:pt idx="372">
                  <c:v>3.8560450000000001E-4</c:v>
                </c:pt>
                <c:pt idx="373">
                  <c:v>3.8319150000000002E-4</c:v>
                </c:pt>
                <c:pt idx="374">
                  <c:v>3.8079450000000001E-4</c:v>
                </c:pt>
                <c:pt idx="375">
                  <c:v>3.784134E-4</c:v>
                </c:pt>
                <c:pt idx="376">
                  <c:v>3.7604819999999999E-4</c:v>
                </c:pt>
                <c:pt idx="377">
                  <c:v>3.7369859999999999E-4</c:v>
                </c:pt>
                <c:pt idx="378">
                  <c:v>3.7136470000000003E-4</c:v>
                </c:pt>
                <c:pt idx="379">
                  <c:v>3.6904629999999998E-4</c:v>
                </c:pt>
                <c:pt idx="380">
                  <c:v>3.6674329999999999E-4</c:v>
                </c:pt>
                <c:pt idx="381">
                  <c:v>3.6445560000000001E-4</c:v>
                </c:pt>
                <c:pt idx="382">
                  <c:v>3.6218300000000003E-4</c:v>
                </c:pt>
                <c:pt idx="383">
                  <c:v>3.5992560000000002E-4</c:v>
                </c:pt>
                <c:pt idx="384">
                  <c:v>3.576831E-4</c:v>
                </c:pt>
                <c:pt idx="385">
                  <c:v>3.5545550000000003E-4</c:v>
                </c:pt>
                <c:pt idx="386">
                  <c:v>3.532427E-4</c:v>
                </c:pt>
                <c:pt idx="387">
                  <c:v>3.5104450000000002E-4</c:v>
                </c:pt>
                <c:pt idx="388">
                  <c:v>3.4886090000000003E-4</c:v>
                </c:pt>
                <c:pt idx="389">
                  <c:v>3.4669179999999999E-4</c:v>
                </c:pt>
                <c:pt idx="390">
                  <c:v>3.4453709999999999E-4</c:v>
                </c:pt>
                <c:pt idx="391">
                  <c:v>3.4239660000000001E-4</c:v>
                </c:pt>
                <c:pt idx="392">
                  <c:v>3.4027029999999999E-4</c:v>
                </c:pt>
                <c:pt idx="393">
                  <c:v>3.381581E-4</c:v>
                </c:pt>
                <c:pt idx="394">
                  <c:v>3.3605979999999999E-4</c:v>
                </c:pt>
                <c:pt idx="395">
                  <c:v>3.3397549999999998E-4</c:v>
                </c:pt>
                <c:pt idx="396">
                  <c:v>3.3190489999999998E-4</c:v>
                </c:pt>
                <c:pt idx="397">
                  <c:v>3.2984799999999999E-4</c:v>
                </c:pt>
                <c:pt idx="398">
                  <c:v>3.2780469999999998E-4</c:v>
                </c:pt>
                <c:pt idx="399">
                  <c:v>3.2577490000000001E-4</c:v>
                </c:pt>
                <c:pt idx="400">
                  <c:v>3.2375850000000001E-4</c:v>
                </c:pt>
                <c:pt idx="401">
                  <c:v>3.2175539999999999E-4</c:v>
                </c:pt>
                <c:pt idx="402">
                  <c:v>3.1976550000000002E-4</c:v>
                </c:pt>
                <c:pt idx="403">
                  <c:v>3.177888E-4</c:v>
                </c:pt>
                <c:pt idx="404">
                  <c:v>3.1582510000000003E-4</c:v>
                </c:pt>
                <c:pt idx="405">
                  <c:v>3.138743E-4</c:v>
                </c:pt>
                <c:pt idx="406">
                  <c:v>3.1193650000000002E-4</c:v>
                </c:pt>
                <c:pt idx="407">
                  <c:v>3.1003669999999999E-4</c:v>
                </c:pt>
                <c:pt idx="408">
                  <c:v>3.0815459999999998E-4</c:v>
                </c:pt>
                <c:pt idx="409">
                  <c:v>3.0628449999999999E-4</c:v>
                </c:pt>
                <c:pt idx="410">
                  <c:v>3.0442639999999998E-4</c:v>
                </c:pt>
                <c:pt idx="411">
                  <c:v>3.0258020000000001E-4</c:v>
                </c:pt>
                <c:pt idx="412">
                  <c:v>3.0074589999999998E-4</c:v>
                </c:pt>
                <c:pt idx="413">
                  <c:v>2.989232E-4</c:v>
                </c:pt>
                <c:pt idx="414">
                  <c:v>2.971122E-4</c:v>
                </c:pt>
                <c:pt idx="415">
                  <c:v>2.953128E-4</c:v>
                </c:pt>
                <c:pt idx="416">
                  <c:v>2.9352490000000001E-4</c:v>
                </c:pt>
                <c:pt idx="417">
                  <c:v>2.9174840000000001E-4</c:v>
                </c:pt>
                <c:pt idx="418">
                  <c:v>2.899833E-4</c:v>
                </c:pt>
                <c:pt idx="419">
                  <c:v>2.8822949999999999E-4</c:v>
                </c:pt>
                <c:pt idx="420">
                  <c:v>2.8648680000000002E-4</c:v>
                </c:pt>
                <c:pt idx="421">
                  <c:v>2.8475529999999997E-4</c:v>
                </c:pt>
                <c:pt idx="422">
                  <c:v>2.8303479999999999E-4</c:v>
                </c:pt>
                <c:pt idx="423">
                  <c:v>2.8132530000000002E-4</c:v>
                </c:pt>
                <c:pt idx="424">
                  <c:v>2.7962670000000002E-4</c:v>
                </c:pt>
                <c:pt idx="425">
                  <c:v>2.77939E-4</c:v>
                </c:pt>
                <c:pt idx="426">
                  <c:v>2.7626199999999999E-4</c:v>
                </c:pt>
                <c:pt idx="427">
                  <c:v>2.745957E-4</c:v>
                </c:pt>
                <c:pt idx="428">
                  <c:v>2.7294E-4</c:v>
                </c:pt>
                <c:pt idx="429">
                  <c:v>2.7129489999999998E-4</c:v>
                </c:pt>
                <c:pt idx="430">
                  <c:v>2.6966019999999998E-4</c:v>
                </c:pt>
                <c:pt idx="431">
                  <c:v>2.6803599999999998E-4</c:v>
                </c:pt>
                <c:pt idx="432">
                  <c:v>2.6642199999999999E-4</c:v>
                </c:pt>
                <c:pt idx="433">
                  <c:v>2.6481840000000003E-4</c:v>
                </c:pt>
                <c:pt idx="434">
                  <c:v>2.6322489999999998E-4</c:v>
                </c:pt>
                <c:pt idx="435">
                  <c:v>2.616416E-4</c:v>
                </c:pt>
                <c:pt idx="436">
                  <c:v>2.6006830000000001E-4</c:v>
                </c:pt>
                <c:pt idx="437">
                  <c:v>2.585051E-4</c:v>
                </c:pt>
                <c:pt idx="438">
                  <c:v>2.5695170000000002E-4</c:v>
                </c:pt>
                <c:pt idx="439">
                  <c:v>2.5540820000000001E-4</c:v>
                </c:pt>
                <c:pt idx="440">
                  <c:v>2.538746E-4</c:v>
                </c:pt>
                <c:pt idx="441">
                  <c:v>2.5235060000000002E-4</c:v>
                </c:pt>
                <c:pt idx="442">
                  <c:v>2.5083629999999999E-4</c:v>
                </c:pt>
                <c:pt idx="443">
                  <c:v>2.4933159999999998E-4</c:v>
                </c:pt>
                <c:pt idx="444">
                  <c:v>2.4783729999999999E-4</c:v>
                </c:pt>
                <c:pt idx="445">
                  <c:v>2.4637230000000001E-4</c:v>
                </c:pt>
                <c:pt idx="446">
                  <c:v>2.449164E-4</c:v>
                </c:pt>
                <c:pt idx="447">
                  <c:v>2.4346949999999999E-4</c:v>
                </c:pt>
                <c:pt idx="448">
                  <c:v>2.4203150000000001E-4</c:v>
                </c:pt>
                <c:pt idx="449">
                  <c:v>2.4060229999999999E-4</c:v>
                </c:pt>
                <c:pt idx="450">
                  <c:v>2.39182E-4</c:v>
                </c:pt>
                <c:pt idx="451">
                  <c:v>2.377705E-4</c:v>
                </c:pt>
                <c:pt idx="452">
                  <c:v>2.3636769999999999E-4</c:v>
                </c:pt>
                <c:pt idx="453">
                  <c:v>2.3497350000000001E-4</c:v>
                </c:pt>
                <c:pt idx="454">
                  <c:v>2.3358790000000001E-4</c:v>
                </c:pt>
                <c:pt idx="455">
                  <c:v>2.3221090000000001E-4</c:v>
                </c:pt>
                <c:pt idx="456">
                  <c:v>2.308423E-4</c:v>
                </c:pt>
                <c:pt idx="457">
                  <c:v>2.294822E-4</c:v>
                </c:pt>
                <c:pt idx="458">
                  <c:v>2.2813050000000001E-4</c:v>
                </c:pt>
                <c:pt idx="459">
                  <c:v>2.26787E-4</c:v>
                </c:pt>
                <c:pt idx="460">
                  <c:v>2.254519E-4</c:v>
                </c:pt>
                <c:pt idx="461">
                  <c:v>2.2412500000000001E-4</c:v>
                </c:pt>
                <c:pt idx="462">
                  <c:v>2.2280619999999999E-4</c:v>
                </c:pt>
                <c:pt idx="463">
                  <c:v>2.2149560000000001E-4</c:v>
                </c:pt>
                <c:pt idx="464">
                  <c:v>2.2019300000000001E-4</c:v>
                </c:pt>
                <c:pt idx="465">
                  <c:v>2.188984E-4</c:v>
                </c:pt>
                <c:pt idx="466">
                  <c:v>2.1761179999999999E-4</c:v>
                </c:pt>
                <c:pt idx="467">
                  <c:v>2.1633310000000001E-4</c:v>
                </c:pt>
                <c:pt idx="468">
                  <c:v>2.1506220000000001E-4</c:v>
                </c:pt>
                <c:pt idx="469">
                  <c:v>2.1379919999999999E-4</c:v>
                </c:pt>
                <c:pt idx="470">
                  <c:v>2.125439E-4</c:v>
                </c:pt>
                <c:pt idx="471">
                  <c:v>2.112963E-4</c:v>
                </c:pt>
                <c:pt idx="472">
                  <c:v>2.1005629999999999E-4</c:v>
                </c:pt>
                <c:pt idx="473">
                  <c:v>2.0882400000000001E-4</c:v>
                </c:pt>
                <c:pt idx="474">
                  <c:v>2.075992E-4</c:v>
                </c:pt>
                <c:pt idx="475">
                  <c:v>2.0638190000000001E-4</c:v>
                </c:pt>
                <c:pt idx="476">
                  <c:v>2.051721E-4</c:v>
                </c:pt>
                <c:pt idx="477">
                  <c:v>2.0396969999999999E-4</c:v>
                </c:pt>
                <c:pt idx="478">
                  <c:v>2.0277469999999999E-4</c:v>
                </c:pt>
                <c:pt idx="479">
                  <c:v>2.015869E-4</c:v>
                </c:pt>
                <c:pt idx="480">
                  <c:v>2.0040650000000001E-4</c:v>
                </c:pt>
                <c:pt idx="481">
                  <c:v>1.9923320000000001E-4</c:v>
                </c:pt>
                <c:pt idx="482">
                  <c:v>1.980672E-4</c:v>
                </c:pt>
                <c:pt idx="483">
                  <c:v>1.969083E-4</c:v>
                </c:pt>
                <c:pt idx="484">
                  <c:v>1.957564E-4</c:v>
                </c:pt>
                <c:pt idx="485">
                  <c:v>1.9461160000000001E-4</c:v>
                </c:pt>
                <c:pt idx="486">
                  <c:v>1.934738E-4</c:v>
                </c:pt>
                <c:pt idx="487">
                  <c:v>1.9235570000000001E-4</c:v>
                </c:pt>
                <c:pt idx="488">
                  <c:v>1.9124490000000001E-4</c:v>
                </c:pt>
                <c:pt idx="489">
                  <c:v>1.9014069999999999E-4</c:v>
                </c:pt>
                <c:pt idx="490">
                  <c:v>1.8904309999999999E-4</c:v>
                </c:pt>
                <c:pt idx="491">
                  <c:v>1.8795199999999999E-4</c:v>
                </c:pt>
                <c:pt idx="492">
                  <c:v>1.8686749999999999E-4</c:v>
                </c:pt>
                <c:pt idx="493">
                  <c:v>1.8578940000000001E-4</c:v>
                </c:pt>
                <c:pt idx="494">
                  <c:v>1.8471779999999999E-4</c:v>
                </c:pt>
                <c:pt idx="495">
                  <c:v>1.836525E-4</c:v>
                </c:pt>
                <c:pt idx="496">
                  <c:v>1.8259360000000001E-4</c:v>
                </c:pt>
                <c:pt idx="497">
                  <c:v>1.815411E-4</c:v>
                </c:pt>
                <c:pt idx="498">
                  <c:v>1.8049480000000001E-4</c:v>
                </c:pt>
                <c:pt idx="499">
                  <c:v>1.794547E-4</c:v>
                </c:pt>
                <c:pt idx="500">
                  <c:v>1.7842079999999999E-4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FA-3E44-9889-A94D175BC8C0}"/>
            </c:ext>
          </c:extLst>
        </c:ser>
        <c:ser>
          <c:idx val="2"/>
          <c:order val="2"/>
          <c:tx>
            <c:strRef>
              <c:f>'60 (27point HPCG)'!$D$1</c:f>
              <c:strCache>
                <c:ptCount val="1"/>
                <c:pt idx="0">
                  <c:v>Gradient Descent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'60 (27point HPCG)'!$A$2:$A$502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(27point HPCG)'!$D$2:$D$502</c:f>
              <c:numCache>
                <c:formatCode>0.00E+00</c:formatCode>
                <c:ptCount val="501"/>
                <c:pt idx="0">
                  <c:v>1</c:v>
                </c:pt>
                <c:pt idx="1">
                  <c:v>0.494535</c:v>
                </c:pt>
                <c:pt idx="2">
                  <c:v>0.24748120000000001</c:v>
                </c:pt>
                <c:pt idx="3">
                  <c:v>0.24588180000000001</c:v>
                </c:pt>
                <c:pt idx="4">
                  <c:v>0.18476239999999999</c:v>
                </c:pt>
                <c:pt idx="5">
                  <c:v>0.15305070000000001</c:v>
                </c:pt>
                <c:pt idx="6">
                  <c:v>0.13804910000000001</c:v>
                </c:pt>
                <c:pt idx="7">
                  <c:v>0.10675850000000001</c:v>
                </c:pt>
                <c:pt idx="8">
                  <c:v>0.1070142</c:v>
                </c:pt>
                <c:pt idx="9">
                  <c:v>9.1215359999999995E-2</c:v>
                </c:pt>
                <c:pt idx="10">
                  <c:v>8.5734290000000005E-2</c:v>
                </c:pt>
                <c:pt idx="11">
                  <c:v>7.8162670000000004E-2</c:v>
                </c:pt>
                <c:pt idx="12">
                  <c:v>7.0533739999999998E-2</c:v>
                </c:pt>
                <c:pt idx="13">
                  <c:v>6.7559499999999995E-2</c:v>
                </c:pt>
                <c:pt idx="14">
                  <c:v>5.9276120000000002E-2</c:v>
                </c:pt>
                <c:pt idx="15">
                  <c:v>5.8965379999999998E-2</c:v>
                </c:pt>
                <c:pt idx="16">
                  <c:v>5.3753059999999998E-2</c:v>
                </c:pt>
                <c:pt idx="17">
                  <c:v>5.1948429999999997E-2</c:v>
                </c:pt>
                <c:pt idx="18">
                  <c:v>4.8838479999999997E-2</c:v>
                </c:pt>
                <c:pt idx="19">
                  <c:v>4.6160430000000002E-2</c:v>
                </c:pt>
                <c:pt idx="20">
                  <c:v>4.4511370000000001E-2</c:v>
                </c:pt>
                <c:pt idx="21">
                  <c:v>4.1334610000000001E-2</c:v>
                </c:pt>
                <c:pt idx="22">
                  <c:v>4.0713300000000001E-2</c:v>
                </c:pt>
                <c:pt idx="23">
                  <c:v>3.7269169999999997E-2</c:v>
                </c:pt>
                <c:pt idx="24">
                  <c:v>3.7377349999999997E-2</c:v>
                </c:pt>
                <c:pt idx="25">
                  <c:v>3.4866670000000002E-2</c:v>
                </c:pt>
                <c:pt idx="26">
                  <c:v>3.4439780000000003E-2</c:v>
                </c:pt>
                <c:pt idx="27">
                  <c:v>3.2656780000000003E-2</c:v>
                </c:pt>
                <c:pt idx="28">
                  <c:v>3.1843919999999998E-2</c:v>
                </c:pt>
                <c:pt idx="29">
                  <c:v>3.0631269999999999E-2</c:v>
                </c:pt>
                <c:pt idx="30">
                  <c:v>2.9541020000000001E-2</c:v>
                </c:pt>
                <c:pt idx="31">
                  <c:v>2.8777960000000002E-2</c:v>
                </c:pt>
                <c:pt idx="32">
                  <c:v>2.7489679999999999E-2</c:v>
                </c:pt>
                <c:pt idx="33">
                  <c:v>2.7082740000000001E-2</c:v>
                </c:pt>
                <c:pt idx="34">
                  <c:v>2.5655020000000001E-2</c:v>
                </c:pt>
                <c:pt idx="35">
                  <c:v>2.553122E-2</c:v>
                </c:pt>
                <c:pt idx="36">
                  <c:v>2.4443650000000001E-2</c:v>
                </c:pt>
                <c:pt idx="37">
                  <c:v>2.410961E-2</c:v>
                </c:pt>
                <c:pt idx="38">
                  <c:v>2.3305800000000002E-2</c:v>
                </c:pt>
                <c:pt idx="39">
                  <c:v>2.280509E-2</c:v>
                </c:pt>
                <c:pt idx="40">
                  <c:v>2.2238299999999999E-2</c:v>
                </c:pt>
                <c:pt idx="41">
                  <c:v>2.1605989999999999E-2</c:v>
                </c:pt>
                <c:pt idx="42">
                  <c:v>2.123765E-2</c:v>
                </c:pt>
                <c:pt idx="43">
                  <c:v>2.0501760000000001E-2</c:v>
                </c:pt>
                <c:pt idx="44">
                  <c:v>2.0299970000000001E-2</c:v>
                </c:pt>
                <c:pt idx="45">
                  <c:v>1.9483E-2</c:v>
                </c:pt>
                <c:pt idx="46">
                  <c:v>1.94212E-2</c:v>
                </c:pt>
                <c:pt idx="47">
                  <c:v>1.8541289999999998E-2</c:v>
                </c:pt>
                <c:pt idx="48">
                  <c:v>1.8597309999999999E-2</c:v>
                </c:pt>
                <c:pt idx="49">
                  <c:v>1.7871829999999998E-2</c:v>
                </c:pt>
                <c:pt idx="50">
                  <c:v>1.7824400000000001E-2</c:v>
                </c:pt>
                <c:pt idx="51">
                  <c:v>1.723423E-2</c:v>
                </c:pt>
                <c:pt idx="52">
                  <c:v>1.7098789999999999E-2</c:v>
                </c:pt>
                <c:pt idx="53">
                  <c:v>1.6626999999999999E-2</c:v>
                </c:pt>
                <c:pt idx="54">
                  <c:v>1.6416969999999999E-2</c:v>
                </c:pt>
                <c:pt idx="55">
                  <c:v>1.6048940000000001E-2</c:v>
                </c:pt>
                <c:pt idx="56">
                  <c:v>1.577572E-2</c:v>
                </c:pt>
                <c:pt idx="57">
                  <c:v>1.549874E-2</c:v>
                </c:pt>
                <c:pt idx="58">
                  <c:v>1.517203E-2</c:v>
                </c:pt>
                <c:pt idx="59">
                  <c:v>1.497505E-2</c:v>
                </c:pt>
                <c:pt idx="60">
                  <c:v>1.4603110000000001E-2</c:v>
                </c:pt>
                <c:pt idx="61">
                  <c:v>1.447649E-2</c:v>
                </c:pt>
                <c:pt idx="62">
                  <c:v>1.40664E-2</c:v>
                </c:pt>
                <c:pt idx="63">
                  <c:v>1.400173E-2</c:v>
                </c:pt>
                <c:pt idx="64">
                  <c:v>1.366407E-2</c:v>
                </c:pt>
                <c:pt idx="65">
                  <c:v>1.3549459999999999E-2</c:v>
                </c:pt>
                <c:pt idx="66">
                  <c:v>1.3276960000000001E-2</c:v>
                </c:pt>
                <c:pt idx="67">
                  <c:v>1.311842E-2</c:v>
                </c:pt>
                <c:pt idx="68">
                  <c:v>1.290439E-2</c:v>
                </c:pt>
                <c:pt idx="69">
                  <c:v>1.2707400000000001E-2</c:v>
                </c:pt>
                <c:pt idx="70">
                  <c:v>1.2545880000000001E-2</c:v>
                </c:pt>
                <c:pt idx="71">
                  <c:v>1.231527E-2</c:v>
                </c:pt>
                <c:pt idx="72">
                  <c:v>1.220094E-2</c:v>
                </c:pt>
                <c:pt idx="73">
                  <c:v>1.1940930000000001E-2</c:v>
                </c:pt>
                <c:pt idx="74">
                  <c:v>1.1869029999999999E-2</c:v>
                </c:pt>
                <c:pt idx="75">
                  <c:v>1.1583359999999999E-2</c:v>
                </c:pt>
                <c:pt idx="76">
                  <c:v>1.154963E-2</c:v>
                </c:pt>
                <c:pt idx="77">
                  <c:v>1.1241620000000001E-2</c:v>
                </c:pt>
                <c:pt idx="78">
                  <c:v>1.1242210000000001E-2</c:v>
                </c:pt>
                <c:pt idx="79">
                  <c:v>1.0914780000000001E-2</c:v>
                </c:pt>
                <c:pt idx="80">
                  <c:v>1.0946269999999999E-2</c:v>
                </c:pt>
                <c:pt idx="81">
                  <c:v>1.0659419999999999E-2</c:v>
                </c:pt>
                <c:pt idx="82">
                  <c:v>1.06613E-2</c:v>
                </c:pt>
                <c:pt idx="83">
                  <c:v>1.041191E-2</c:v>
                </c:pt>
                <c:pt idx="84">
                  <c:v>1.038681E-2</c:v>
                </c:pt>
                <c:pt idx="85">
                  <c:v>1.017185E-2</c:v>
                </c:pt>
                <c:pt idx="86">
                  <c:v>1.0122340000000001E-2</c:v>
                </c:pt>
                <c:pt idx="87">
                  <c:v>9.9390120000000005E-3</c:v>
                </c:pt>
                <c:pt idx="88">
                  <c:v>9.8674379999999992E-3</c:v>
                </c:pt>
                <c:pt idx="89">
                  <c:v>9.7131990000000005E-3</c:v>
                </c:pt>
                <c:pt idx="90">
                  <c:v>9.6216640000000003E-3</c:v>
                </c:pt>
                <c:pt idx="91">
                  <c:v>9.4941899999999996E-3</c:v>
                </c:pt>
                <c:pt idx="92">
                  <c:v>9.3846090000000004E-3</c:v>
                </c:pt>
                <c:pt idx="93">
                  <c:v>9.2817660000000003E-3</c:v>
                </c:pt>
                <c:pt idx="94">
                  <c:v>9.1558790000000004E-3</c:v>
                </c:pt>
                <c:pt idx="95">
                  <c:v>9.0757100000000007E-3</c:v>
                </c:pt>
                <c:pt idx="96">
                  <c:v>8.9350969999999995E-3</c:v>
                </c:pt>
                <c:pt idx="97">
                  <c:v>8.8758069999999994E-3</c:v>
                </c:pt>
                <c:pt idx="98">
                  <c:v>8.7219689999999996E-3</c:v>
                </c:pt>
                <c:pt idx="99">
                  <c:v>8.6818450000000005E-3</c:v>
                </c:pt>
                <c:pt idx="100">
                  <c:v>8.5498359999999999E-3</c:v>
                </c:pt>
                <c:pt idx="101">
                  <c:v>8.4936179999999997E-3</c:v>
                </c:pt>
                <c:pt idx="102">
                  <c:v>8.3818920000000002E-3</c:v>
                </c:pt>
                <c:pt idx="103">
                  <c:v>8.3109220000000001E-3</c:v>
                </c:pt>
                <c:pt idx="104">
                  <c:v>8.2180510000000005E-3</c:v>
                </c:pt>
                <c:pt idx="105">
                  <c:v>8.1335620000000004E-3</c:v>
                </c:pt>
                <c:pt idx="106">
                  <c:v>8.0582190000000001E-3</c:v>
                </c:pt>
                <c:pt idx="107">
                  <c:v>7.9613489999999995E-3</c:v>
                </c:pt>
                <c:pt idx="108">
                  <c:v>7.9023019999999999E-3</c:v>
                </c:pt>
                <c:pt idx="109">
                  <c:v>7.7940960000000004E-3</c:v>
                </c:pt>
                <c:pt idx="110">
                  <c:v>7.7502029999999998E-3</c:v>
                </c:pt>
                <c:pt idx="111">
                  <c:v>7.6316279999999997E-3</c:v>
                </c:pt>
                <c:pt idx="112">
                  <c:v>7.6018270000000002E-3</c:v>
                </c:pt>
                <c:pt idx="113">
                  <c:v>7.4737720000000001E-3</c:v>
                </c:pt>
                <c:pt idx="114">
                  <c:v>7.457076E-3</c:v>
                </c:pt>
                <c:pt idx="115">
                  <c:v>7.3203629999999999E-3</c:v>
                </c:pt>
                <c:pt idx="116">
                  <c:v>7.3158549999999996E-3</c:v>
                </c:pt>
                <c:pt idx="117">
                  <c:v>7.1712429999999999E-3</c:v>
                </c:pt>
                <c:pt idx="118">
                  <c:v>7.1780680000000001E-3</c:v>
                </c:pt>
                <c:pt idx="119">
                  <c:v>7.026259E-3</c:v>
                </c:pt>
                <c:pt idx="120">
                  <c:v>7.0436209999999999E-3</c:v>
                </c:pt>
                <c:pt idx="121">
                  <c:v>6.9057750000000003E-3</c:v>
                </c:pt>
                <c:pt idx="122">
                  <c:v>6.9124210000000002E-3</c:v>
                </c:pt>
                <c:pt idx="123">
                  <c:v>6.7877750000000002E-3</c:v>
                </c:pt>
                <c:pt idx="124">
                  <c:v>6.7843790000000001E-3</c:v>
                </c:pt>
                <c:pt idx="125">
                  <c:v>6.6721699999999998E-3</c:v>
                </c:pt>
                <c:pt idx="126">
                  <c:v>6.6594050000000002E-3</c:v>
                </c:pt>
                <c:pt idx="127">
                  <c:v>6.558917E-3</c:v>
                </c:pt>
                <c:pt idx="128">
                  <c:v>6.5374140000000001E-3</c:v>
                </c:pt>
                <c:pt idx="129">
                  <c:v>6.4479730000000001E-3</c:v>
                </c:pt>
                <c:pt idx="130">
                  <c:v>6.4183189999999996E-3</c:v>
                </c:pt>
                <c:pt idx="131">
                  <c:v>6.3392919999999998E-3</c:v>
                </c:pt>
                <c:pt idx="132">
                  <c:v>6.3020389999999997E-3</c:v>
                </c:pt>
                <c:pt idx="133">
                  <c:v>6.23283E-3</c:v>
                </c:pt>
                <c:pt idx="134">
                  <c:v>6.1884940000000001E-3</c:v>
                </c:pt>
                <c:pt idx="135">
                  <c:v>6.1285410000000004E-3</c:v>
                </c:pt>
                <c:pt idx="136">
                  <c:v>6.0776049999999998E-3</c:v>
                </c:pt>
                <c:pt idx="137">
                  <c:v>6.0263799999999996E-3</c:v>
                </c:pt>
                <c:pt idx="138">
                  <c:v>5.9692979999999996E-3</c:v>
                </c:pt>
                <c:pt idx="139">
                  <c:v>5.9263019999999996E-3</c:v>
                </c:pt>
                <c:pt idx="140">
                  <c:v>5.863498E-3</c:v>
                </c:pt>
                <c:pt idx="141">
                  <c:v>5.8282610000000004E-3</c:v>
                </c:pt>
                <c:pt idx="142">
                  <c:v>5.7603159999999997E-3</c:v>
                </c:pt>
                <c:pt idx="143">
                  <c:v>5.7322140000000002E-3</c:v>
                </c:pt>
                <c:pt idx="144">
                  <c:v>5.672346E-3</c:v>
                </c:pt>
                <c:pt idx="145">
                  <c:v>5.6381160000000003E-3</c:v>
                </c:pt>
                <c:pt idx="146">
                  <c:v>5.5859009999999999E-3</c:v>
                </c:pt>
                <c:pt idx="147">
                  <c:v>5.5459239999999998E-3</c:v>
                </c:pt>
                <c:pt idx="148">
                  <c:v>5.5009610000000004E-3</c:v>
                </c:pt>
                <c:pt idx="149">
                  <c:v>5.4555949999999997E-3</c:v>
                </c:pt>
                <c:pt idx="150">
                  <c:v>5.4175029999999997E-3</c:v>
                </c:pt>
                <c:pt idx="151">
                  <c:v>5.3670870000000004E-3</c:v>
                </c:pt>
                <c:pt idx="152">
                  <c:v>5.3355060000000003E-3</c:v>
                </c:pt>
                <c:pt idx="153">
                  <c:v>5.2803590000000001E-3</c:v>
                </c:pt>
                <c:pt idx="154">
                  <c:v>5.2549470000000003E-3</c:v>
                </c:pt>
                <c:pt idx="155">
                  <c:v>5.195369E-3</c:v>
                </c:pt>
                <c:pt idx="156">
                  <c:v>5.1758020000000002E-3</c:v>
                </c:pt>
                <c:pt idx="157">
                  <c:v>5.1120779999999999E-3</c:v>
                </c:pt>
                <c:pt idx="158">
                  <c:v>5.098048E-3</c:v>
                </c:pt>
                <c:pt idx="159">
                  <c:v>5.0304470000000004E-3</c:v>
                </c:pt>
                <c:pt idx="160">
                  <c:v>5.021663E-3</c:v>
                </c:pt>
                <c:pt idx="161">
                  <c:v>4.9504379999999997E-3</c:v>
                </c:pt>
                <c:pt idx="162">
                  <c:v>4.9466220000000003E-3</c:v>
                </c:pt>
                <c:pt idx="163">
                  <c:v>4.8720129999999997E-3</c:v>
                </c:pt>
                <c:pt idx="164">
                  <c:v>4.8729020000000001E-3</c:v>
                </c:pt>
                <c:pt idx="165">
                  <c:v>4.7951349999999998E-3</c:v>
                </c:pt>
                <c:pt idx="166">
                  <c:v>4.8004809999999997E-3</c:v>
                </c:pt>
                <c:pt idx="167">
                  <c:v>4.7198229999999997E-3</c:v>
                </c:pt>
                <c:pt idx="168">
                  <c:v>4.7293329999999996E-3</c:v>
                </c:pt>
                <c:pt idx="169">
                  <c:v>4.6543510000000001E-3</c:v>
                </c:pt>
                <c:pt idx="170">
                  <c:v>4.6594369999999998E-3</c:v>
                </c:pt>
                <c:pt idx="171">
                  <c:v>4.5898809999999996E-3</c:v>
                </c:pt>
                <c:pt idx="172">
                  <c:v>4.5907689999999998E-3</c:v>
                </c:pt>
                <c:pt idx="173">
                  <c:v>4.5264019999999997E-3</c:v>
                </c:pt>
                <c:pt idx="174">
                  <c:v>4.5233069999999998E-3</c:v>
                </c:pt>
                <c:pt idx="175">
                  <c:v>4.4638999999999998E-3</c:v>
                </c:pt>
                <c:pt idx="176">
                  <c:v>4.4570290000000004E-3</c:v>
                </c:pt>
                <c:pt idx="177">
                  <c:v>4.4023639999999998E-3</c:v>
                </c:pt>
                <c:pt idx="178">
                  <c:v>4.3919110000000001E-3</c:v>
                </c:pt>
                <c:pt idx="179">
                  <c:v>4.3417799999999999E-3</c:v>
                </c:pt>
                <c:pt idx="180">
                  <c:v>4.3279319999999996E-3</c:v>
                </c:pt>
                <c:pt idx="181">
                  <c:v>4.2821370000000001E-3</c:v>
                </c:pt>
                <c:pt idx="182">
                  <c:v>4.2650700000000001E-3</c:v>
                </c:pt>
                <c:pt idx="183">
                  <c:v>4.2234209999999998E-3</c:v>
                </c:pt>
                <c:pt idx="184">
                  <c:v>4.2033050000000001E-3</c:v>
                </c:pt>
                <c:pt idx="185">
                  <c:v>4.1656189999999997E-3</c:v>
                </c:pt>
                <c:pt idx="186">
                  <c:v>4.1426140000000002E-3</c:v>
                </c:pt>
                <c:pt idx="187">
                  <c:v>4.1087179999999999E-3</c:v>
                </c:pt>
                <c:pt idx="188">
                  <c:v>4.0829769999999998E-3</c:v>
                </c:pt>
                <c:pt idx="189">
                  <c:v>4.0527039999999999E-3</c:v>
                </c:pt>
                <c:pt idx="190">
                  <c:v>4.0243739999999998E-3</c:v>
                </c:pt>
                <c:pt idx="191">
                  <c:v>3.9975660000000001E-3</c:v>
                </c:pt>
                <c:pt idx="192">
                  <c:v>3.9667849999999996E-3</c:v>
                </c:pt>
                <c:pt idx="193">
                  <c:v>3.9432879999999997E-3</c:v>
                </c:pt>
                <c:pt idx="194">
                  <c:v>3.9103599999999999E-3</c:v>
                </c:pt>
                <c:pt idx="195">
                  <c:v>3.8898589999999999E-3</c:v>
                </c:pt>
                <c:pt idx="196">
                  <c:v>3.8603309999999998E-3</c:v>
                </c:pt>
                <c:pt idx="197">
                  <c:v>3.8372649999999999E-3</c:v>
                </c:pt>
                <c:pt idx="198">
                  <c:v>3.810997E-3</c:v>
                </c:pt>
                <c:pt idx="199">
                  <c:v>3.7854920000000001E-3</c:v>
                </c:pt>
                <c:pt idx="200">
                  <c:v>3.7623489999999999E-3</c:v>
                </c:pt>
                <c:pt idx="201">
                  <c:v>3.7345289999999999E-3</c:v>
                </c:pt>
                <c:pt idx="202">
                  <c:v>3.7143800000000002E-3</c:v>
                </c:pt>
                <c:pt idx="203">
                  <c:v>3.6843610000000001E-3</c:v>
                </c:pt>
                <c:pt idx="204">
                  <c:v>3.6670819999999999E-3</c:v>
                </c:pt>
                <c:pt idx="205">
                  <c:v>3.6349770000000002E-3</c:v>
                </c:pt>
                <c:pt idx="206">
                  <c:v>3.6204470000000002E-3</c:v>
                </c:pt>
                <c:pt idx="207">
                  <c:v>3.586363E-3</c:v>
                </c:pt>
                <c:pt idx="208">
                  <c:v>3.574467E-3</c:v>
                </c:pt>
                <c:pt idx="209">
                  <c:v>3.5385070000000002E-3</c:v>
                </c:pt>
                <c:pt idx="210">
                  <c:v>3.5291350000000001E-3</c:v>
                </c:pt>
                <c:pt idx="211">
                  <c:v>3.4913969999999998E-3</c:v>
                </c:pt>
                <c:pt idx="212">
                  <c:v>3.4844419999999999E-3</c:v>
                </c:pt>
                <c:pt idx="213">
                  <c:v>3.4450190000000001E-3</c:v>
                </c:pt>
                <c:pt idx="214">
                  <c:v>3.4403799999999998E-3</c:v>
                </c:pt>
                <c:pt idx="215">
                  <c:v>3.3993629999999999E-3</c:v>
                </c:pt>
                <c:pt idx="216">
                  <c:v>3.3969410000000001E-3</c:v>
                </c:pt>
                <c:pt idx="217">
                  <c:v>3.3544149999999999E-3</c:v>
                </c:pt>
                <c:pt idx="218">
                  <c:v>3.3541170000000002E-3</c:v>
                </c:pt>
                <c:pt idx="219">
                  <c:v>3.3101649999999999E-3</c:v>
                </c:pt>
                <c:pt idx="220">
                  <c:v>3.3118990000000001E-3</c:v>
                </c:pt>
                <c:pt idx="221">
                  <c:v>3.2666000000000001E-3</c:v>
                </c:pt>
                <c:pt idx="222">
                  <c:v>3.27028E-3</c:v>
                </c:pt>
                <c:pt idx="223">
                  <c:v>3.2237820000000001E-3</c:v>
                </c:pt>
                <c:pt idx="224">
                  <c:v>3.2292509999999998E-3</c:v>
                </c:pt>
                <c:pt idx="225">
                  <c:v>3.1853089999999999E-3</c:v>
                </c:pt>
                <c:pt idx="226">
                  <c:v>3.1888039999999999E-3</c:v>
                </c:pt>
                <c:pt idx="227">
                  <c:v>3.1473270000000001E-3</c:v>
                </c:pt>
                <c:pt idx="228">
                  <c:v>3.1489310000000002E-3</c:v>
                </c:pt>
                <c:pt idx="229">
                  <c:v>3.1098330000000002E-3</c:v>
                </c:pt>
                <c:pt idx="230">
                  <c:v>3.1096240000000001E-3</c:v>
                </c:pt>
                <c:pt idx="231">
                  <c:v>3.0728209999999999E-3</c:v>
                </c:pt>
                <c:pt idx="232">
                  <c:v>3.0708749999999998E-3</c:v>
                </c:pt>
                <c:pt idx="233">
                  <c:v>3.0362850000000001E-3</c:v>
                </c:pt>
                <c:pt idx="234">
                  <c:v>3.0326760000000002E-3</c:v>
                </c:pt>
                <c:pt idx="235">
                  <c:v>3.0002219999999999E-3</c:v>
                </c:pt>
                <c:pt idx="236">
                  <c:v>2.9950179999999999E-3</c:v>
                </c:pt>
                <c:pt idx="237">
                  <c:v>2.9646249999999998E-3</c:v>
                </c:pt>
                <c:pt idx="238">
                  <c:v>2.957894E-3</c:v>
                </c:pt>
                <c:pt idx="239">
                  <c:v>2.9294899999999999E-3</c:v>
                </c:pt>
                <c:pt idx="240">
                  <c:v>2.9212970000000002E-3</c:v>
                </c:pt>
                <c:pt idx="241">
                  <c:v>2.8948099999999998E-3</c:v>
                </c:pt>
                <c:pt idx="242">
                  <c:v>2.8852180000000002E-3</c:v>
                </c:pt>
                <c:pt idx="243">
                  <c:v>2.860582E-3</c:v>
                </c:pt>
                <c:pt idx="244">
                  <c:v>2.84965E-3</c:v>
                </c:pt>
                <c:pt idx="245">
                  <c:v>2.8267980000000002E-3</c:v>
                </c:pt>
                <c:pt idx="246">
                  <c:v>2.8145850000000001E-3</c:v>
                </c:pt>
                <c:pt idx="247">
                  <c:v>2.7934549999999998E-3</c:v>
                </c:pt>
                <c:pt idx="248">
                  <c:v>2.7800149999999998E-3</c:v>
                </c:pt>
                <c:pt idx="249">
                  <c:v>2.7605469999999999E-3</c:v>
                </c:pt>
                <c:pt idx="250">
                  <c:v>2.7459339999999998E-3</c:v>
                </c:pt>
                <c:pt idx="251">
                  <c:v>2.7280680000000002E-3</c:v>
                </c:pt>
                <c:pt idx="252">
                  <c:v>2.7123339999999998E-3</c:v>
                </c:pt>
                <c:pt idx="253">
                  <c:v>2.6960119999999998E-3</c:v>
                </c:pt>
                <c:pt idx="254">
                  <c:v>2.6793260000000001E-3</c:v>
                </c:pt>
                <c:pt idx="255">
                  <c:v>2.664376E-3</c:v>
                </c:pt>
                <c:pt idx="256">
                  <c:v>2.6492400000000002E-3</c:v>
                </c:pt>
                <c:pt idx="257">
                  <c:v>2.6331530000000001E-3</c:v>
                </c:pt>
                <c:pt idx="258">
                  <c:v>2.619513E-3</c:v>
                </c:pt>
                <c:pt idx="259">
                  <c:v>2.602338E-3</c:v>
                </c:pt>
                <c:pt idx="260">
                  <c:v>2.590143E-3</c:v>
                </c:pt>
                <c:pt idx="261">
                  <c:v>2.571926E-3</c:v>
                </c:pt>
                <c:pt idx="262">
                  <c:v>2.5611259999999999E-3</c:v>
                </c:pt>
                <c:pt idx="263">
                  <c:v>2.5419119999999999E-3</c:v>
                </c:pt>
                <c:pt idx="264">
                  <c:v>2.532458E-3</c:v>
                </c:pt>
                <c:pt idx="265">
                  <c:v>2.5122899999999999E-3</c:v>
                </c:pt>
                <c:pt idx="266">
                  <c:v>2.5041350000000002E-3</c:v>
                </c:pt>
                <c:pt idx="267">
                  <c:v>2.4830550000000001E-3</c:v>
                </c:pt>
                <c:pt idx="268">
                  <c:v>2.4761539999999999E-3</c:v>
                </c:pt>
                <c:pt idx="269">
                  <c:v>2.4542019999999999E-3</c:v>
                </c:pt>
                <c:pt idx="270">
                  <c:v>2.448511E-3</c:v>
                </c:pt>
                <c:pt idx="271">
                  <c:v>2.4257269999999999E-3</c:v>
                </c:pt>
                <c:pt idx="272">
                  <c:v>2.4212029999999998E-3</c:v>
                </c:pt>
                <c:pt idx="273">
                  <c:v>2.3976230000000002E-3</c:v>
                </c:pt>
                <c:pt idx="274">
                  <c:v>2.3942260000000002E-3</c:v>
                </c:pt>
                <c:pt idx="275">
                  <c:v>2.3698859999999999E-3</c:v>
                </c:pt>
                <c:pt idx="276">
                  <c:v>2.3675760000000001E-3</c:v>
                </c:pt>
                <c:pt idx="277">
                  <c:v>2.3425120000000002E-3</c:v>
                </c:pt>
                <c:pt idx="278">
                  <c:v>2.3412490000000001E-3</c:v>
                </c:pt>
                <c:pt idx="279">
                  <c:v>2.315494E-3</c:v>
                </c:pt>
                <c:pt idx="280">
                  <c:v>2.3152419999999999E-3</c:v>
                </c:pt>
                <c:pt idx="281">
                  <c:v>2.288829E-3</c:v>
                </c:pt>
                <c:pt idx="282">
                  <c:v>2.2895509999999999E-3</c:v>
                </c:pt>
                <c:pt idx="283">
                  <c:v>2.262511E-3</c:v>
                </c:pt>
                <c:pt idx="284">
                  <c:v>2.264173E-3</c:v>
                </c:pt>
                <c:pt idx="285">
                  <c:v>2.2365359999999999E-3</c:v>
                </c:pt>
                <c:pt idx="286">
                  <c:v>2.2391030000000001E-3</c:v>
                </c:pt>
                <c:pt idx="287">
                  <c:v>2.210956E-3</c:v>
                </c:pt>
                <c:pt idx="288">
                  <c:v>2.2143380000000002E-3</c:v>
                </c:pt>
                <c:pt idx="289">
                  <c:v>2.1874249999999998E-3</c:v>
                </c:pt>
                <c:pt idx="290">
                  <c:v>2.189875E-3</c:v>
                </c:pt>
                <c:pt idx="291">
                  <c:v>2.16416E-3</c:v>
                </c:pt>
                <c:pt idx="292">
                  <c:v>2.1657099999999999E-3</c:v>
                </c:pt>
                <c:pt idx="293">
                  <c:v>2.1411569999999999E-3</c:v>
                </c:pt>
                <c:pt idx="294">
                  <c:v>2.141839E-3</c:v>
                </c:pt>
                <c:pt idx="295">
                  <c:v>2.1184149999999998E-3</c:v>
                </c:pt>
                <c:pt idx="296">
                  <c:v>2.1182589999999999E-3</c:v>
                </c:pt>
                <c:pt idx="297">
                  <c:v>2.0959300000000002E-3</c:v>
                </c:pt>
                <c:pt idx="298">
                  <c:v>2.0949660000000002E-3</c:v>
                </c:pt>
                <c:pt idx="299">
                  <c:v>2.0736999999999999E-3</c:v>
                </c:pt>
                <c:pt idx="300">
                  <c:v>2.0719570000000001E-3</c:v>
                </c:pt>
                <c:pt idx="301">
                  <c:v>2.0517230000000001E-3</c:v>
                </c:pt>
                <c:pt idx="302">
                  <c:v>2.0492280000000002E-3</c:v>
                </c:pt>
                <c:pt idx="303">
                  <c:v>2.0299960000000001E-3</c:v>
                </c:pt>
                <c:pt idx="304">
                  <c:v>2.0267750000000002E-3</c:v>
                </c:pt>
                <c:pt idx="305">
                  <c:v>2.0085160000000001E-3</c:v>
                </c:pt>
                <c:pt idx="306">
                  <c:v>2.004596E-3</c:v>
                </c:pt>
                <c:pt idx="307">
                  <c:v>1.987281E-3</c:v>
                </c:pt>
                <c:pt idx="308">
                  <c:v>1.9826869999999999E-3</c:v>
                </c:pt>
                <c:pt idx="309">
                  <c:v>1.9662880000000001E-3</c:v>
                </c:pt>
                <c:pt idx="310">
                  <c:v>1.9610439999999999E-3</c:v>
                </c:pt>
                <c:pt idx="311">
                  <c:v>1.945535E-3</c:v>
                </c:pt>
                <c:pt idx="312">
                  <c:v>1.9396649999999999E-3</c:v>
                </c:pt>
                <c:pt idx="313">
                  <c:v>1.9250179999999999E-3</c:v>
                </c:pt>
                <c:pt idx="314">
                  <c:v>1.918545E-3</c:v>
                </c:pt>
                <c:pt idx="315">
                  <c:v>1.904736E-3</c:v>
                </c:pt>
                <c:pt idx="316">
                  <c:v>1.8976819999999999E-3</c:v>
                </c:pt>
                <c:pt idx="317">
                  <c:v>1.884686E-3</c:v>
                </c:pt>
                <c:pt idx="318">
                  <c:v>1.877072E-3</c:v>
                </c:pt>
                <c:pt idx="319">
                  <c:v>1.8648650000000001E-3</c:v>
                </c:pt>
                <c:pt idx="320">
                  <c:v>1.8567119999999999E-3</c:v>
                </c:pt>
                <c:pt idx="321">
                  <c:v>1.84527E-3</c:v>
                </c:pt>
                <c:pt idx="322">
                  <c:v>1.8366680000000001E-3</c:v>
                </c:pt>
                <c:pt idx="323">
                  <c:v>1.8259000000000001E-3</c:v>
                </c:pt>
                <c:pt idx="324">
                  <c:v>1.8180399999999999E-3</c:v>
                </c:pt>
                <c:pt idx="325">
                  <c:v>1.8067510000000001E-3</c:v>
                </c:pt>
                <c:pt idx="326">
                  <c:v>1.7996119999999999E-3</c:v>
                </c:pt>
                <c:pt idx="327">
                  <c:v>1.7878219999999999E-3</c:v>
                </c:pt>
                <c:pt idx="328">
                  <c:v>1.7813810000000001E-3</c:v>
                </c:pt>
                <c:pt idx="329">
                  <c:v>1.769109E-3</c:v>
                </c:pt>
                <c:pt idx="330">
                  <c:v>1.7633449999999999E-3</c:v>
                </c:pt>
                <c:pt idx="331">
                  <c:v>1.7506100000000001E-3</c:v>
                </c:pt>
                <c:pt idx="332">
                  <c:v>1.7455039999999999E-3</c:v>
                </c:pt>
                <c:pt idx="333">
                  <c:v>1.732323E-3</c:v>
                </c:pt>
                <c:pt idx="334">
                  <c:v>1.727854E-3</c:v>
                </c:pt>
                <c:pt idx="335">
                  <c:v>1.7142450000000001E-3</c:v>
                </c:pt>
                <c:pt idx="336">
                  <c:v>1.710395E-3</c:v>
                </c:pt>
                <c:pt idx="337">
                  <c:v>1.6963740000000001E-3</c:v>
                </c:pt>
                <c:pt idx="338">
                  <c:v>1.6931240000000001E-3</c:v>
                </c:pt>
                <c:pt idx="339">
                  <c:v>1.678707E-3</c:v>
                </c:pt>
                <c:pt idx="340">
                  <c:v>1.6760379999999999E-3</c:v>
                </c:pt>
                <c:pt idx="341">
                  <c:v>1.6612420000000001E-3</c:v>
                </c:pt>
                <c:pt idx="342">
                  <c:v>1.659137E-3</c:v>
                </c:pt>
                <c:pt idx="343">
                  <c:v>1.643977E-3</c:v>
                </c:pt>
                <c:pt idx="344">
                  <c:v>1.642419E-3</c:v>
                </c:pt>
                <c:pt idx="345">
                  <c:v>1.6269100000000001E-3</c:v>
                </c:pt>
                <c:pt idx="346">
                  <c:v>1.625881E-3</c:v>
                </c:pt>
                <c:pt idx="347">
                  <c:v>1.6100369999999999E-3</c:v>
                </c:pt>
                <c:pt idx="348">
                  <c:v>1.6095219999999999E-3</c:v>
                </c:pt>
                <c:pt idx="349">
                  <c:v>1.5933570000000001E-3</c:v>
                </c:pt>
                <c:pt idx="350">
                  <c:v>1.593339E-3</c:v>
                </c:pt>
                <c:pt idx="351">
                  <c:v>1.576867E-3</c:v>
                </c:pt>
                <c:pt idx="352">
                  <c:v>1.5773320000000001E-3</c:v>
                </c:pt>
                <c:pt idx="353">
                  <c:v>1.560566E-3</c:v>
                </c:pt>
                <c:pt idx="354">
                  <c:v>1.5614979999999999E-3</c:v>
                </c:pt>
                <c:pt idx="355">
                  <c:v>1.5444510000000001E-3</c:v>
                </c:pt>
                <c:pt idx="356">
                  <c:v>1.545835E-3</c:v>
                </c:pt>
                <c:pt idx="357">
                  <c:v>1.5285190000000001E-3</c:v>
                </c:pt>
                <c:pt idx="358">
                  <c:v>1.5303409999999999E-3</c:v>
                </c:pt>
                <c:pt idx="359">
                  <c:v>1.5128019999999999E-3</c:v>
                </c:pt>
                <c:pt idx="360">
                  <c:v>1.515015E-3</c:v>
                </c:pt>
                <c:pt idx="361">
                  <c:v>1.4981020000000001E-3</c:v>
                </c:pt>
                <c:pt idx="362">
                  <c:v>1.499855E-3</c:v>
                </c:pt>
                <c:pt idx="363">
                  <c:v>1.4835510000000001E-3</c:v>
                </c:pt>
                <c:pt idx="364">
                  <c:v>1.484859E-3</c:v>
                </c:pt>
                <c:pt idx="365">
                  <c:v>1.4691490000000001E-3</c:v>
                </c:pt>
                <c:pt idx="366">
                  <c:v>1.4700259999999999E-3</c:v>
                </c:pt>
                <c:pt idx="367">
                  <c:v>1.4548950000000001E-3</c:v>
                </c:pt>
                <c:pt idx="368">
                  <c:v>1.4553529999999999E-3</c:v>
                </c:pt>
                <c:pt idx="369">
                  <c:v>1.440787E-3</c:v>
                </c:pt>
                <c:pt idx="370">
                  <c:v>1.4408380000000001E-3</c:v>
                </c:pt>
                <c:pt idx="371">
                  <c:v>1.4268239999999999E-3</c:v>
                </c:pt>
                <c:pt idx="372">
                  <c:v>1.4264810000000001E-3</c:v>
                </c:pt>
                <c:pt idx="373">
                  <c:v>1.413004E-3</c:v>
                </c:pt>
                <c:pt idx="374">
                  <c:v>1.412279E-3</c:v>
                </c:pt>
                <c:pt idx="375">
                  <c:v>1.3993250000000001E-3</c:v>
                </c:pt>
                <c:pt idx="376">
                  <c:v>1.398231E-3</c:v>
                </c:pt>
                <c:pt idx="377">
                  <c:v>1.385788E-3</c:v>
                </c:pt>
                <c:pt idx="378">
                  <c:v>1.3843340000000001E-3</c:v>
                </c:pt>
                <c:pt idx="379">
                  <c:v>1.3723889999999999E-3</c:v>
                </c:pt>
                <c:pt idx="380">
                  <c:v>1.3705880000000001E-3</c:v>
                </c:pt>
                <c:pt idx="381">
                  <c:v>1.359128E-3</c:v>
                </c:pt>
                <c:pt idx="382">
                  <c:v>1.35699E-3</c:v>
                </c:pt>
                <c:pt idx="383">
                  <c:v>1.3460029999999999E-3</c:v>
                </c:pt>
                <c:pt idx="384">
                  <c:v>1.3435400000000001E-3</c:v>
                </c:pt>
                <c:pt idx="385">
                  <c:v>1.333014E-3</c:v>
                </c:pt>
                <c:pt idx="386">
                  <c:v>1.330234E-3</c:v>
                </c:pt>
                <c:pt idx="387">
                  <c:v>1.3201580000000001E-3</c:v>
                </c:pt>
                <c:pt idx="388">
                  <c:v>1.3170720000000001E-3</c:v>
                </c:pt>
                <c:pt idx="389">
                  <c:v>1.307435E-3</c:v>
                </c:pt>
                <c:pt idx="390">
                  <c:v>1.3040529999999999E-3</c:v>
                </c:pt>
                <c:pt idx="391">
                  <c:v>1.294842E-3</c:v>
                </c:pt>
                <c:pt idx="392">
                  <c:v>1.2911730000000001E-3</c:v>
                </c:pt>
                <c:pt idx="393">
                  <c:v>1.2823789999999999E-3</c:v>
                </c:pt>
                <c:pt idx="394">
                  <c:v>1.278433E-3</c:v>
                </c:pt>
                <c:pt idx="395">
                  <c:v>1.270045E-3</c:v>
                </c:pt>
                <c:pt idx="396">
                  <c:v>1.2658299999999999E-3</c:v>
                </c:pt>
                <c:pt idx="397">
                  <c:v>1.2578369999999999E-3</c:v>
                </c:pt>
                <c:pt idx="398">
                  <c:v>1.2533889999999999E-3</c:v>
                </c:pt>
                <c:pt idx="399">
                  <c:v>1.2457550000000001E-3</c:v>
                </c:pt>
                <c:pt idx="400">
                  <c:v>1.2416739999999999E-3</c:v>
                </c:pt>
                <c:pt idx="401">
                  <c:v>1.2337979999999999E-3</c:v>
                </c:pt>
                <c:pt idx="402">
                  <c:v>1.2300729999999999E-3</c:v>
                </c:pt>
                <c:pt idx="403">
                  <c:v>1.2219640000000001E-3</c:v>
                </c:pt>
                <c:pt idx="404">
                  <c:v>1.2185869999999999E-3</c:v>
                </c:pt>
                <c:pt idx="405">
                  <c:v>1.2102510000000001E-3</c:v>
                </c:pt>
                <c:pt idx="406">
                  <c:v>1.207212E-3</c:v>
                </c:pt>
                <c:pt idx="407">
                  <c:v>1.1986589999999999E-3</c:v>
                </c:pt>
                <c:pt idx="408">
                  <c:v>1.1959500000000001E-3</c:v>
                </c:pt>
                <c:pt idx="409">
                  <c:v>1.1871869999999999E-3</c:v>
                </c:pt>
                <c:pt idx="410">
                  <c:v>1.1847979999999999E-3</c:v>
                </c:pt>
                <c:pt idx="411">
                  <c:v>1.1758319999999999E-3</c:v>
                </c:pt>
                <c:pt idx="412">
                  <c:v>1.1737550000000001E-3</c:v>
                </c:pt>
                <c:pt idx="413">
                  <c:v>1.164595E-3</c:v>
                </c:pt>
                <c:pt idx="414">
                  <c:v>1.1628210000000001E-3</c:v>
                </c:pt>
                <c:pt idx="415">
                  <c:v>1.1534729999999999E-3</c:v>
                </c:pt>
                <c:pt idx="416">
                  <c:v>1.1519939999999999E-3</c:v>
                </c:pt>
                <c:pt idx="417">
                  <c:v>1.1424650000000001E-3</c:v>
                </c:pt>
                <c:pt idx="418">
                  <c:v>1.1412740000000001E-3</c:v>
                </c:pt>
                <c:pt idx="419">
                  <c:v>1.1315710000000001E-3</c:v>
                </c:pt>
                <c:pt idx="420">
                  <c:v>1.130659E-3</c:v>
                </c:pt>
                <c:pt idx="421">
                  <c:v>1.1207890000000001E-3</c:v>
                </c:pt>
                <c:pt idx="422">
                  <c:v>1.120149E-3</c:v>
                </c:pt>
                <c:pt idx="423">
                  <c:v>1.1101170000000001E-3</c:v>
                </c:pt>
                <c:pt idx="424">
                  <c:v>1.1097419999999999E-3</c:v>
                </c:pt>
                <c:pt idx="425">
                  <c:v>1.099556E-3</c:v>
                </c:pt>
                <c:pt idx="426">
                  <c:v>1.099437E-3</c:v>
                </c:pt>
                <c:pt idx="427">
                  <c:v>1.089102E-3</c:v>
                </c:pt>
                <c:pt idx="428">
                  <c:v>1.0892339999999999E-3</c:v>
                </c:pt>
                <c:pt idx="429">
                  <c:v>1.0787559999999999E-3</c:v>
                </c:pt>
                <c:pt idx="430">
                  <c:v>1.0791310000000001E-3</c:v>
                </c:pt>
                <c:pt idx="431">
                  <c:v>1.068516E-3</c:v>
                </c:pt>
                <c:pt idx="432">
                  <c:v>1.069127E-3</c:v>
                </c:pt>
                <c:pt idx="433">
                  <c:v>1.0583820000000001E-3</c:v>
                </c:pt>
                <c:pt idx="434">
                  <c:v>1.0592220000000001E-3</c:v>
                </c:pt>
                <c:pt idx="435">
                  <c:v>1.0483510000000001E-3</c:v>
                </c:pt>
                <c:pt idx="436">
                  <c:v>1.049414E-3</c:v>
                </c:pt>
                <c:pt idx="437">
                  <c:v>1.0384229999999999E-3</c:v>
                </c:pt>
                <c:pt idx="438">
                  <c:v>1.0397029999999999E-3</c:v>
                </c:pt>
                <c:pt idx="439">
                  <c:v>1.028597E-3</c:v>
                </c:pt>
                <c:pt idx="440">
                  <c:v>1.030088E-3</c:v>
                </c:pt>
                <c:pt idx="441">
                  <c:v>1.019297E-3</c:v>
                </c:pt>
                <c:pt idx="442">
                  <c:v>1.020567E-3</c:v>
                </c:pt>
                <c:pt idx="443">
                  <c:v>1.010096E-3</c:v>
                </c:pt>
                <c:pt idx="444">
                  <c:v>1.01114E-3</c:v>
                </c:pt>
                <c:pt idx="445">
                  <c:v>1.000983E-3</c:v>
                </c:pt>
                <c:pt idx="446">
                  <c:v>1.0018049999999999E-3</c:v>
                </c:pt>
                <c:pt idx="447">
                  <c:v>9.9195459999999996E-4</c:v>
                </c:pt>
                <c:pt idx="448">
                  <c:v>9.925623000000001E-4</c:v>
                </c:pt>
                <c:pt idx="449">
                  <c:v>9.8301180000000005E-4</c:v>
                </c:pt>
                <c:pt idx="450">
                  <c:v>9.8341050000000005E-4</c:v>
                </c:pt>
                <c:pt idx="451">
                  <c:v>9.7415339999999998E-4</c:v>
                </c:pt>
                <c:pt idx="452">
                  <c:v>9.7434859999999998E-4</c:v>
                </c:pt>
                <c:pt idx="453">
                  <c:v>9.6537849999999998E-4</c:v>
                </c:pt>
                <c:pt idx="454">
                  <c:v>9.6537589999999996E-4</c:v>
                </c:pt>
                <c:pt idx="455">
                  <c:v>9.5668640000000002E-4</c:v>
                </c:pt>
                <c:pt idx="456">
                  <c:v>9.5649129999999995E-4</c:v>
                </c:pt>
                <c:pt idx="457">
                  <c:v>9.4807639999999998E-4</c:v>
                </c:pt>
                <c:pt idx="458">
                  <c:v>9.4769400000000001E-4</c:v>
                </c:pt>
                <c:pt idx="459">
                  <c:v>9.3954770000000002E-4</c:v>
                </c:pt>
                <c:pt idx="460">
                  <c:v>9.3898319999999996E-4</c:v>
                </c:pt>
                <c:pt idx="461">
                  <c:v>9.3109949999999996E-4</c:v>
                </c:pt>
                <c:pt idx="462">
                  <c:v>9.3035790000000002E-4</c:v>
                </c:pt>
                <c:pt idx="463">
                  <c:v>9.2273099999999999E-4</c:v>
                </c:pt>
                <c:pt idx="464">
                  <c:v>9.2181719999999997E-4</c:v>
                </c:pt>
                <c:pt idx="465">
                  <c:v>9.1444159999999998E-4</c:v>
                </c:pt>
                <c:pt idx="466">
                  <c:v>9.1336040000000002E-4</c:v>
                </c:pt>
                <c:pt idx="467">
                  <c:v>9.0623050000000001E-4</c:v>
                </c:pt>
                <c:pt idx="468">
                  <c:v>9.0498659999999997E-4</c:v>
                </c:pt>
                <c:pt idx="469">
                  <c:v>8.9809700000000004E-4</c:v>
                </c:pt>
                <c:pt idx="470">
                  <c:v>8.9669490000000005E-4</c:v>
                </c:pt>
                <c:pt idx="471">
                  <c:v>8.9004030000000003E-4</c:v>
                </c:pt>
                <c:pt idx="472">
                  <c:v>8.8848449999999999E-4</c:v>
                </c:pt>
                <c:pt idx="473">
                  <c:v>8.8205969999999995E-4</c:v>
                </c:pt>
                <c:pt idx="474">
                  <c:v>8.8035450000000003E-4</c:v>
                </c:pt>
                <c:pt idx="475">
                  <c:v>8.7415439999999995E-4</c:v>
                </c:pt>
                <c:pt idx="476">
                  <c:v>8.7230420000000003E-4</c:v>
                </c:pt>
                <c:pt idx="477">
                  <c:v>8.6632389999999999E-4</c:v>
                </c:pt>
                <c:pt idx="478">
                  <c:v>8.6433270000000001E-4</c:v>
                </c:pt>
                <c:pt idx="479">
                  <c:v>8.5856720000000004E-4</c:v>
                </c:pt>
                <c:pt idx="480">
                  <c:v>8.5643920000000003E-4</c:v>
                </c:pt>
                <c:pt idx="481">
                  <c:v>8.5088389999999996E-4</c:v>
                </c:pt>
                <c:pt idx="482">
                  <c:v>8.4862299999999996E-4</c:v>
                </c:pt>
                <c:pt idx="483">
                  <c:v>8.432731E-4</c:v>
                </c:pt>
                <c:pt idx="484">
                  <c:v>8.4113679999999998E-4</c:v>
                </c:pt>
                <c:pt idx="485">
                  <c:v>8.3573410000000001E-4</c:v>
                </c:pt>
                <c:pt idx="486">
                  <c:v>8.3377720000000002E-4</c:v>
                </c:pt>
                <c:pt idx="487">
                  <c:v>8.2826630000000002E-4</c:v>
                </c:pt>
                <c:pt idx="488">
                  <c:v>8.264845E-4</c:v>
                </c:pt>
                <c:pt idx="489">
                  <c:v>8.20869E-4</c:v>
                </c:pt>
                <c:pt idx="490">
                  <c:v>8.1925800000000001E-4</c:v>
                </c:pt>
                <c:pt idx="491">
                  <c:v>8.1354159999999997E-4</c:v>
                </c:pt>
                <c:pt idx="492">
                  <c:v>8.1209719999999997E-4</c:v>
                </c:pt>
                <c:pt idx="493">
                  <c:v>8.0628320000000005E-4</c:v>
                </c:pt>
                <c:pt idx="494">
                  <c:v>8.0500150000000002E-4</c:v>
                </c:pt>
                <c:pt idx="495">
                  <c:v>7.9909329999999995E-4</c:v>
                </c:pt>
                <c:pt idx="496">
                  <c:v>7.9797020000000002E-4</c:v>
                </c:pt>
                <c:pt idx="497">
                  <c:v>7.9197130000000003E-4</c:v>
                </c:pt>
                <c:pt idx="498">
                  <c:v>7.9100280000000002E-4</c:v>
                </c:pt>
                <c:pt idx="499">
                  <c:v>7.8491629999999997E-4</c:v>
                </c:pt>
                <c:pt idx="500">
                  <c:v>7.8409879999999995E-4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EFA-3E44-9889-A94D175BC8C0}"/>
            </c:ext>
          </c:extLst>
        </c:ser>
        <c:ser>
          <c:idx val="3"/>
          <c:order val="3"/>
          <c:tx>
            <c:strRef>
              <c:f>'60 (27point HPCG)'!$E$1</c:f>
              <c:strCache>
                <c:ptCount val="1"/>
                <c:pt idx="0">
                  <c:v>Conjugate-Gradient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'60 (27point HPCG)'!$A$2:$A$502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(27point HPCG)'!$E$2:$E$502</c:f>
              <c:numCache>
                <c:formatCode>0.00E+00</c:formatCode>
                <c:ptCount val="501"/>
                <c:pt idx="0">
                  <c:v>1</c:v>
                </c:pt>
                <c:pt idx="1">
                  <c:v>0.494535</c:v>
                </c:pt>
                <c:pt idx="2">
                  <c:v>0.32569140000000002</c:v>
                </c:pt>
                <c:pt idx="3">
                  <c:v>0.23988390000000001</c:v>
                </c:pt>
                <c:pt idx="4">
                  <c:v>0.18831439999999999</c:v>
                </c:pt>
                <c:pt idx="5">
                  <c:v>0.15406020000000001</c:v>
                </c:pt>
                <c:pt idx="6">
                  <c:v>0.1293272</c:v>
                </c:pt>
                <c:pt idx="7">
                  <c:v>0.11075840000000001</c:v>
                </c:pt>
                <c:pt idx="8">
                  <c:v>9.6390980000000001E-2</c:v>
                </c:pt>
                <c:pt idx="9">
                  <c:v>8.4795060000000005E-2</c:v>
                </c:pt>
                <c:pt idx="10">
                  <c:v>7.5302999999999995E-2</c:v>
                </c:pt>
                <c:pt idx="11">
                  <c:v>6.7438880000000007E-2</c:v>
                </c:pt>
                <c:pt idx="12">
                  <c:v>6.0734749999999997E-2</c:v>
                </c:pt>
                <c:pt idx="13">
                  <c:v>5.4988799999999997E-2</c:v>
                </c:pt>
                <c:pt idx="14">
                  <c:v>5.0039279999999998E-2</c:v>
                </c:pt>
                <c:pt idx="15">
                  <c:v>4.5681279999999998E-2</c:v>
                </c:pt>
                <c:pt idx="16">
                  <c:v>4.1838309999999997E-2</c:v>
                </c:pt>
                <c:pt idx="17">
                  <c:v>3.8443730000000002E-2</c:v>
                </c:pt>
                <c:pt idx="18">
                  <c:v>3.5390959999999999E-2</c:v>
                </c:pt>
                <c:pt idx="19">
                  <c:v>3.264657E-2</c:v>
                </c:pt>
                <c:pt idx="20">
                  <c:v>3.0179520000000001E-2</c:v>
                </c:pt>
                <c:pt idx="21">
                  <c:v>2.7927839999999999E-2</c:v>
                </c:pt>
                <c:pt idx="22">
                  <c:v>2.587542E-2</c:v>
                </c:pt>
                <c:pt idx="23">
                  <c:v>2.40065E-2</c:v>
                </c:pt>
                <c:pt idx="24">
                  <c:v>2.2282199999999999E-2</c:v>
                </c:pt>
                <c:pt idx="25">
                  <c:v>2.069418E-2</c:v>
                </c:pt>
                <c:pt idx="26">
                  <c:v>1.9233859999999998E-2</c:v>
                </c:pt>
                <c:pt idx="27">
                  <c:v>1.7875539999999999E-2</c:v>
                </c:pt>
                <c:pt idx="28">
                  <c:v>1.66146E-2</c:v>
                </c:pt>
                <c:pt idx="29">
                  <c:v>1.5446100000000001E-2</c:v>
                </c:pt>
                <c:pt idx="30">
                  <c:v>1.435237E-2</c:v>
                </c:pt>
                <c:pt idx="31">
                  <c:v>1.333314E-2</c:v>
                </c:pt>
                <c:pt idx="32">
                  <c:v>1.239233E-2</c:v>
                </c:pt>
                <c:pt idx="33">
                  <c:v>1.1518E-2</c:v>
                </c:pt>
                <c:pt idx="34">
                  <c:v>1.070612E-2</c:v>
                </c:pt>
                <c:pt idx="35">
                  <c:v>9.9579669999999999E-3</c:v>
                </c:pt>
                <c:pt idx="36">
                  <c:v>9.2626619999999996E-3</c:v>
                </c:pt>
                <c:pt idx="37">
                  <c:v>8.6163939999999994E-3</c:v>
                </c:pt>
                <c:pt idx="38">
                  <c:v>8.0203099999999992E-3</c:v>
                </c:pt>
                <c:pt idx="39">
                  <c:v>7.4659540000000003E-3</c:v>
                </c:pt>
                <c:pt idx="40">
                  <c:v>6.949892E-3</c:v>
                </c:pt>
                <c:pt idx="41">
                  <c:v>6.4729940000000001E-3</c:v>
                </c:pt>
                <c:pt idx="42">
                  <c:v>6.0286510000000003E-3</c:v>
                </c:pt>
                <c:pt idx="43">
                  <c:v>5.614483E-3</c:v>
                </c:pt>
                <c:pt idx="44">
                  <c:v>5.2311739999999999E-3</c:v>
                </c:pt>
                <c:pt idx="45">
                  <c:v>4.8732929999999999E-3</c:v>
                </c:pt>
                <c:pt idx="46">
                  <c:v>4.5390029999999998E-3</c:v>
                </c:pt>
                <c:pt idx="47">
                  <c:v>4.2291179999999996E-3</c:v>
                </c:pt>
                <c:pt idx="48">
                  <c:v>3.9396559999999997E-3</c:v>
                </c:pt>
                <c:pt idx="49">
                  <c:v>3.6690680000000002E-3</c:v>
                </c:pt>
                <c:pt idx="50">
                  <c:v>3.417958E-3</c:v>
                </c:pt>
                <c:pt idx="51">
                  <c:v>3.1832620000000001E-3</c:v>
                </c:pt>
                <c:pt idx="52">
                  <c:v>2.9639929999999998E-3</c:v>
                </c:pt>
                <c:pt idx="53">
                  <c:v>2.7604309999999998E-3</c:v>
                </c:pt>
                <c:pt idx="54">
                  <c:v>2.5701740000000002E-3</c:v>
                </c:pt>
                <c:pt idx="55">
                  <c:v>2.3924879999999999E-3</c:v>
                </c:pt>
                <c:pt idx="56">
                  <c:v>2.2276499999999999E-3</c:v>
                </c:pt>
                <c:pt idx="57">
                  <c:v>2.0738190000000002E-3</c:v>
                </c:pt>
                <c:pt idx="58">
                  <c:v>1.9303600000000001E-3</c:v>
                </c:pt>
                <c:pt idx="59">
                  <c:v>1.7975350000000001E-3</c:v>
                </c:pt>
                <c:pt idx="60">
                  <c:v>6.8198469999999998E-4</c:v>
                </c:pt>
                <c:pt idx="61">
                  <c:v>5.092079E-4</c:v>
                </c:pt>
                <c:pt idx="62">
                  <c:v>4.766619E-4</c:v>
                </c:pt>
                <c:pt idx="63">
                  <c:v>2.909435E-4</c:v>
                </c:pt>
                <c:pt idx="64">
                  <c:v>2.4691019999999999E-4</c:v>
                </c:pt>
                <c:pt idx="65">
                  <c:v>1.814067E-4</c:v>
                </c:pt>
                <c:pt idx="66">
                  <c:v>1.4481419999999999E-4</c:v>
                </c:pt>
                <c:pt idx="67">
                  <c:v>1.192405E-4</c:v>
                </c:pt>
                <c:pt idx="68">
                  <c:v>9.5545540000000005E-5</c:v>
                </c:pt>
                <c:pt idx="69">
                  <c:v>9.2869639999999999E-5</c:v>
                </c:pt>
                <c:pt idx="70">
                  <c:v>7.8159740000000006E-5</c:v>
                </c:pt>
                <c:pt idx="71">
                  <c:v>6.3518700000000006E-5</c:v>
                </c:pt>
                <c:pt idx="72">
                  <c:v>5.5040780000000002E-5</c:v>
                </c:pt>
                <c:pt idx="73">
                  <c:v>4.886896E-5</c:v>
                </c:pt>
                <c:pt idx="74">
                  <c:v>4.2987430000000003E-5</c:v>
                </c:pt>
                <c:pt idx="75">
                  <c:v>3.5752679999999999E-5</c:v>
                </c:pt>
                <c:pt idx="76">
                  <c:v>3.0775570000000002E-5</c:v>
                </c:pt>
                <c:pt idx="77">
                  <c:v>2.7536080000000001E-5</c:v>
                </c:pt>
                <c:pt idx="78">
                  <c:v>2.1090619999999999E-5</c:v>
                </c:pt>
                <c:pt idx="79">
                  <c:v>1.774102E-5</c:v>
                </c:pt>
                <c:pt idx="80">
                  <c:v>1.418998E-5</c:v>
                </c:pt>
                <c:pt idx="81">
                  <c:v>1.0845249999999999E-5</c:v>
                </c:pt>
                <c:pt idx="82">
                  <c:v>8.4883240000000004E-6</c:v>
                </c:pt>
                <c:pt idx="83">
                  <c:v>6.8572390000000002E-6</c:v>
                </c:pt>
                <c:pt idx="84">
                  <c:v>5.426505E-6</c:v>
                </c:pt>
                <c:pt idx="85">
                  <c:v>4.3986520000000003E-6</c:v>
                </c:pt>
                <c:pt idx="86">
                  <c:v>3.532369E-6</c:v>
                </c:pt>
                <c:pt idx="87">
                  <c:v>3.007215E-6</c:v>
                </c:pt>
                <c:pt idx="88">
                  <c:v>2.563298E-6</c:v>
                </c:pt>
                <c:pt idx="89">
                  <c:v>2.0408119999999999E-6</c:v>
                </c:pt>
                <c:pt idx="90">
                  <c:v>1.706749E-6</c:v>
                </c:pt>
                <c:pt idx="91">
                  <c:v>1.4170740000000001E-6</c:v>
                </c:pt>
                <c:pt idx="92">
                  <c:v>1.1078589999999999E-6</c:v>
                </c:pt>
                <c:pt idx="93">
                  <c:v>9.5861019999999996E-7</c:v>
                </c:pt>
                <c:pt idx="94">
                  <c:v>7.8585539999999996E-7</c:v>
                </c:pt>
                <c:pt idx="95">
                  <c:v>6.5600379999999997E-7</c:v>
                </c:pt>
                <c:pt idx="96">
                  <c:v>5.8055740000000005E-7</c:v>
                </c:pt>
                <c:pt idx="97">
                  <c:v>4.6547600000000001E-7</c:v>
                </c:pt>
                <c:pt idx="98">
                  <c:v>3.6942809999999998E-7</c:v>
                </c:pt>
                <c:pt idx="99">
                  <c:v>3.0418750000000001E-7</c:v>
                </c:pt>
                <c:pt idx="100">
                  <c:v>2.3777590000000001E-7</c:v>
                </c:pt>
                <c:pt idx="101">
                  <c:v>1.908205E-7</c:v>
                </c:pt>
                <c:pt idx="102">
                  <c:v>1.5762540000000001E-7</c:v>
                </c:pt>
                <c:pt idx="103">
                  <c:v>1.200178E-7</c:v>
                </c:pt>
                <c:pt idx="104">
                  <c:v>9.4551419999999999E-8</c:v>
                </c:pt>
                <c:pt idx="105">
                  <c:v>7.4566440000000002E-8</c:v>
                </c:pt>
                <c:pt idx="106">
                  <c:v>6.0950439999999995E-8</c:v>
                </c:pt>
                <c:pt idx="107">
                  <c:v>4.9580220000000002E-8</c:v>
                </c:pt>
                <c:pt idx="108">
                  <c:v>4.0751240000000002E-8</c:v>
                </c:pt>
                <c:pt idx="109">
                  <c:v>3.0004129999999997E-8</c:v>
                </c:pt>
                <c:pt idx="110">
                  <c:v>2.3869069999999999E-8</c:v>
                </c:pt>
                <c:pt idx="111">
                  <c:v>1.7620620000000001E-8</c:v>
                </c:pt>
                <c:pt idx="112">
                  <c:v>1.5286900000000001E-8</c:v>
                </c:pt>
                <c:pt idx="113">
                  <c:v>1.1003949999999999E-8</c:v>
                </c:pt>
                <c:pt idx="114">
                  <c:v>6.67228E-9</c:v>
                </c:pt>
                <c:pt idx="115">
                  <c:v>5.1050219999999996E-9</c:v>
                </c:pt>
                <c:pt idx="116">
                  <c:v>3.282336E-9</c:v>
                </c:pt>
                <c:pt idx="117">
                  <c:v>3.8062100000000002E-9</c:v>
                </c:pt>
                <c:pt idx="118">
                  <c:v>3.146777E-9</c:v>
                </c:pt>
                <c:pt idx="119">
                  <c:v>3.4694730000000001E-9</c:v>
                </c:pt>
                <c:pt idx="120">
                  <c:v>3.1899749999999998E-9</c:v>
                </c:pt>
                <c:pt idx="121">
                  <c:v>1.292426E-9</c:v>
                </c:pt>
                <c:pt idx="122">
                  <c:v>1.1428210000000001E-9</c:v>
                </c:pt>
                <c:pt idx="123">
                  <c:v>9.5749369999999991E-10</c:v>
                </c:pt>
                <c:pt idx="124">
                  <c:v>8.1848879999999996E-10</c:v>
                </c:pt>
                <c:pt idx="125">
                  <c:v>5.3563529999999997E-10</c:v>
                </c:pt>
                <c:pt idx="126">
                  <c:v>4.1689369999999998E-10</c:v>
                </c:pt>
                <c:pt idx="127">
                  <c:v>3.9859299999999999E-10</c:v>
                </c:pt>
                <c:pt idx="128">
                  <c:v>2.7338120000000001E-10</c:v>
                </c:pt>
                <c:pt idx="129">
                  <c:v>1.787333E-10</c:v>
                </c:pt>
                <c:pt idx="130">
                  <c:v>1.4984809999999999E-10</c:v>
                </c:pt>
                <c:pt idx="131">
                  <c:v>1.1066060000000001E-10</c:v>
                </c:pt>
                <c:pt idx="132">
                  <c:v>8.2163389999999996E-11</c:v>
                </c:pt>
                <c:pt idx="133">
                  <c:v>6.9471540000000004E-11</c:v>
                </c:pt>
                <c:pt idx="134">
                  <c:v>4.9932260000000002E-11</c:v>
                </c:pt>
                <c:pt idx="135">
                  <c:v>3.9557850000000003E-11</c:v>
                </c:pt>
                <c:pt idx="136">
                  <c:v>3.893517E-11</c:v>
                </c:pt>
                <c:pt idx="137">
                  <c:v>2.8242329999999998E-11</c:v>
                </c:pt>
                <c:pt idx="138">
                  <c:v>2.5916370000000001E-11</c:v>
                </c:pt>
                <c:pt idx="139">
                  <c:v>1.7593830000000002E-11</c:v>
                </c:pt>
                <c:pt idx="140">
                  <c:v>1.324489E-11</c:v>
                </c:pt>
                <c:pt idx="141">
                  <c:v>9.4912679999999995E-12</c:v>
                </c:pt>
                <c:pt idx="142">
                  <c:v>7.8864879999999999E-12</c:v>
                </c:pt>
                <c:pt idx="143">
                  <c:v>5.5808150000000004E-12</c:v>
                </c:pt>
                <c:pt idx="144">
                  <c:v>4.1062349999999996E-12</c:v>
                </c:pt>
                <c:pt idx="145">
                  <c:v>2.9226029999999998E-12</c:v>
                </c:pt>
                <c:pt idx="146">
                  <c:v>2.3437799999999999E-12</c:v>
                </c:pt>
                <c:pt idx="147">
                  <c:v>1.5591059999999999E-12</c:v>
                </c:pt>
                <c:pt idx="148">
                  <c:v>1.0930769999999999E-12</c:v>
                </c:pt>
                <c:pt idx="149">
                  <c:v>8.6797489999999999E-13</c:v>
                </c:pt>
                <c:pt idx="150">
                  <c:v>7.8584930000000003E-13</c:v>
                </c:pt>
                <c:pt idx="151">
                  <c:v>7.8495009999999996E-13</c:v>
                </c:pt>
                <c:pt idx="152">
                  <c:v>7.8487940000000004E-13</c:v>
                </c:pt>
                <c:pt idx="153">
                  <c:v>7.6380330000000002E-13</c:v>
                </c:pt>
                <c:pt idx="154">
                  <c:v>7.4878340000000001E-13</c:v>
                </c:pt>
                <c:pt idx="155">
                  <c:v>6.6537490000000002E-13</c:v>
                </c:pt>
                <c:pt idx="156">
                  <c:v>5.684812E-13</c:v>
                </c:pt>
                <c:pt idx="157">
                  <c:v>5.615714E-13</c:v>
                </c:pt>
                <c:pt idx="158">
                  <c:v>4.2637040000000001E-13</c:v>
                </c:pt>
                <c:pt idx="159">
                  <c:v>3.2843399999999998E-13</c:v>
                </c:pt>
                <c:pt idx="160">
                  <c:v>2.6834110000000002E-13</c:v>
                </c:pt>
                <c:pt idx="161">
                  <c:v>1.8909049999999999E-13</c:v>
                </c:pt>
                <c:pt idx="162">
                  <c:v>1.4831399999999999E-13</c:v>
                </c:pt>
                <c:pt idx="163">
                  <c:v>1.1408049999999999E-13</c:v>
                </c:pt>
                <c:pt idx="164">
                  <c:v>9.0902729999999997E-14</c:v>
                </c:pt>
                <c:pt idx="165">
                  <c:v>6.7240069999999999E-14</c:v>
                </c:pt>
                <c:pt idx="166">
                  <c:v>6.1930559999999995E-14</c:v>
                </c:pt>
                <c:pt idx="167">
                  <c:v>4.7684379999999999E-14</c:v>
                </c:pt>
                <c:pt idx="168">
                  <c:v>3.7999470000000003E-14</c:v>
                </c:pt>
                <c:pt idx="169">
                  <c:v>2.598291E-14</c:v>
                </c:pt>
                <c:pt idx="170">
                  <c:v>2.1005239999999999E-14</c:v>
                </c:pt>
                <c:pt idx="171">
                  <c:v>1.428163E-14</c:v>
                </c:pt>
                <c:pt idx="172">
                  <c:v>1.188044E-14</c:v>
                </c:pt>
                <c:pt idx="173">
                  <c:v>1.032003E-14</c:v>
                </c:pt>
                <c:pt idx="174">
                  <c:v>8.2007669999999999E-15</c:v>
                </c:pt>
                <c:pt idx="175">
                  <c:v>4.5243420000000001E-15</c:v>
                </c:pt>
                <c:pt idx="176">
                  <c:v>2.6618199999999999E-15</c:v>
                </c:pt>
                <c:pt idx="177">
                  <c:v>2.480594E-15</c:v>
                </c:pt>
                <c:pt idx="178">
                  <c:v>2.5271069999999999E-15</c:v>
                </c:pt>
                <c:pt idx="179">
                  <c:v>1.975199E-15</c:v>
                </c:pt>
                <c:pt idx="180">
                  <c:v>1.3843930000000001E-15</c:v>
                </c:pt>
                <c:pt idx="181">
                  <c:v>2.0513709999999999E-15</c:v>
                </c:pt>
                <c:pt idx="182">
                  <c:v>2.3866189999999999E-15</c:v>
                </c:pt>
                <c:pt idx="183">
                  <c:v>1.5751579999999999E-15</c:v>
                </c:pt>
                <c:pt idx="184">
                  <c:v>1.448263E-15</c:v>
                </c:pt>
                <c:pt idx="185">
                  <c:v>1.4319829999999999E-15</c:v>
                </c:pt>
                <c:pt idx="186">
                  <c:v>1.007928E-15</c:v>
                </c:pt>
                <c:pt idx="187">
                  <c:v>7.0636270000000001E-16</c:v>
                </c:pt>
                <c:pt idx="188">
                  <c:v>5.7044369999999998E-16</c:v>
                </c:pt>
                <c:pt idx="189">
                  <c:v>4.9671220000000004E-16</c:v>
                </c:pt>
                <c:pt idx="190">
                  <c:v>3.472786E-16</c:v>
                </c:pt>
                <c:pt idx="191">
                  <c:v>3.0949280000000001E-16</c:v>
                </c:pt>
                <c:pt idx="192">
                  <c:v>2.86892E-16</c:v>
                </c:pt>
                <c:pt idx="193">
                  <c:v>1.8120189999999999E-16</c:v>
                </c:pt>
                <c:pt idx="194">
                  <c:v>1.174161E-16</c:v>
                </c:pt>
                <c:pt idx="195">
                  <c:v>1.06501E-16</c:v>
                </c:pt>
                <c:pt idx="196">
                  <c:v>8.4718979999999998E-17</c:v>
                </c:pt>
                <c:pt idx="197">
                  <c:v>6.8340439999999999E-17</c:v>
                </c:pt>
                <c:pt idx="198">
                  <c:v>6.4471310000000001E-17</c:v>
                </c:pt>
                <c:pt idx="199">
                  <c:v>6.0346070000000002E-17</c:v>
                </c:pt>
                <c:pt idx="200">
                  <c:v>5.170904E-17</c:v>
                </c:pt>
                <c:pt idx="201">
                  <c:v>5.8574929999999996E-17</c:v>
                </c:pt>
                <c:pt idx="202">
                  <c:v>5.372312E-17</c:v>
                </c:pt>
                <c:pt idx="203">
                  <c:v>5.2333319999999998E-17</c:v>
                </c:pt>
                <c:pt idx="204">
                  <c:v>5.9140279999999997E-17</c:v>
                </c:pt>
                <c:pt idx="205">
                  <c:v>6.6468530000000004E-17</c:v>
                </c:pt>
                <c:pt idx="206">
                  <c:v>7.2910800000000002E-17</c:v>
                </c:pt>
                <c:pt idx="207">
                  <c:v>7.092432E-17</c:v>
                </c:pt>
                <c:pt idx="208">
                  <c:v>7.6507209999999994E-17</c:v>
                </c:pt>
                <c:pt idx="209">
                  <c:v>9.5269279999999999E-17</c:v>
                </c:pt>
                <c:pt idx="210">
                  <c:v>8.292301E-17</c:v>
                </c:pt>
                <c:pt idx="211">
                  <c:v>6.3632189999999998E-17</c:v>
                </c:pt>
                <c:pt idx="212">
                  <c:v>4.3508200000000001E-17</c:v>
                </c:pt>
                <c:pt idx="213">
                  <c:v>2.8184399999999999E-17</c:v>
                </c:pt>
                <c:pt idx="214">
                  <c:v>1.8515650000000001E-17</c:v>
                </c:pt>
                <c:pt idx="215">
                  <c:v>1.310195E-17</c:v>
                </c:pt>
                <c:pt idx="216">
                  <c:v>9.5434810000000001E-18</c:v>
                </c:pt>
                <c:pt idx="217">
                  <c:v>7.15331E-18</c:v>
                </c:pt>
                <c:pt idx="218">
                  <c:v>6.8839250000000001E-18</c:v>
                </c:pt>
                <c:pt idx="219">
                  <c:v>5.605784E-18</c:v>
                </c:pt>
                <c:pt idx="220">
                  <c:v>4.4281820000000004E-18</c:v>
                </c:pt>
                <c:pt idx="221">
                  <c:v>4.345654E-18</c:v>
                </c:pt>
                <c:pt idx="222">
                  <c:v>3.7953740000000002E-18</c:v>
                </c:pt>
                <c:pt idx="223">
                  <c:v>2.8341739999999999E-18</c:v>
                </c:pt>
                <c:pt idx="224">
                  <c:v>2.3952629999999998E-18</c:v>
                </c:pt>
                <c:pt idx="225">
                  <c:v>2.6276380000000001E-18</c:v>
                </c:pt>
                <c:pt idx="226">
                  <c:v>2.2759730000000001E-18</c:v>
                </c:pt>
                <c:pt idx="227">
                  <c:v>1.979483E-18</c:v>
                </c:pt>
                <c:pt idx="228">
                  <c:v>1.1959060000000001E-18</c:v>
                </c:pt>
                <c:pt idx="229">
                  <c:v>8.6958759999999995E-19</c:v>
                </c:pt>
                <c:pt idx="230">
                  <c:v>6.4316500000000002E-19</c:v>
                </c:pt>
                <c:pt idx="231">
                  <c:v>3.911944E-19</c:v>
                </c:pt>
                <c:pt idx="232">
                  <c:v>2.9026119999999999E-19</c:v>
                </c:pt>
                <c:pt idx="233">
                  <c:v>2.3397150000000001E-19</c:v>
                </c:pt>
                <c:pt idx="234">
                  <c:v>1.504689E-19</c:v>
                </c:pt>
                <c:pt idx="235">
                  <c:v>1.1995400000000001E-19</c:v>
                </c:pt>
                <c:pt idx="236">
                  <c:v>8.5113850000000005E-20</c:v>
                </c:pt>
                <c:pt idx="237">
                  <c:v>7.3957719999999997E-20</c:v>
                </c:pt>
                <c:pt idx="238">
                  <c:v>3.9814249999999998E-20</c:v>
                </c:pt>
                <c:pt idx="239">
                  <c:v>4.5336470000000002E-20</c:v>
                </c:pt>
                <c:pt idx="240">
                  <c:v>5.5545180000000005E-20</c:v>
                </c:pt>
                <c:pt idx="241">
                  <c:v>4.9113850000000001E-20</c:v>
                </c:pt>
                <c:pt idx="242">
                  <c:v>5.7698369999999997E-20</c:v>
                </c:pt>
                <c:pt idx="243">
                  <c:v>4.8122320000000002E-20</c:v>
                </c:pt>
                <c:pt idx="244">
                  <c:v>3.297415E-20</c:v>
                </c:pt>
                <c:pt idx="245">
                  <c:v>5.1849230000000002E-20</c:v>
                </c:pt>
                <c:pt idx="246">
                  <c:v>3.7344189999999999E-20</c:v>
                </c:pt>
                <c:pt idx="247">
                  <c:v>4.3885650000000002E-20</c:v>
                </c:pt>
                <c:pt idx="248">
                  <c:v>3.3738749999999998E-20</c:v>
                </c:pt>
                <c:pt idx="249">
                  <c:v>2.8073420000000002E-20</c:v>
                </c:pt>
                <c:pt idx="250">
                  <c:v>1.9275290000000001E-20</c:v>
                </c:pt>
                <c:pt idx="251">
                  <c:v>1.2231069999999999E-20</c:v>
                </c:pt>
                <c:pt idx="252">
                  <c:v>1.0890970000000001E-20</c:v>
                </c:pt>
                <c:pt idx="253">
                  <c:v>8.3764039999999997E-21</c:v>
                </c:pt>
                <c:pt idx="254">
                  <c:v>6.9949570000000002E-21</c:v>
                </c:pt>
                <c:pt idx="255">
                  <c:v>5.2461770000000003E-21</c:v>
                </c:pt>
                <c:pt idx="256">
                  <c:v>4.1318120000000001E-21</c:v>
                </c:pt>
                <c:pt idx="257">
                  <c:v>3.7876310000000002E-21</c:v>
                </c:pt>
                <c:pt idx="258">
                  <c:v>2.7516159999999999E-21</c:v>
                </c:pt>
                <c:pt idx="259">
                  <c:v>2.5399729999999999E-21</c:v>
                </c:pt>
                <c:pt idx="260">
                  <c:v>2.5676709999999998E-21</c:v>
                </c:pt>
                <c:pt idx="261">
                  <c:v>2.614856E-21</c:v>
                </c:pt>
                <c:pt idx="262">
                  <c:v>2.0652469999999999E-21</c:v>
                </c:pt>
                <c:pt idx="263">
                  <c:v>1.3514950000000001E-21</c:v>
                </c:pt>
                <c:pt idx="264">
                  <c:v>1.197444E-21</c:v>
                </c:pt>
                <c:pt idx="265">
                  <c:v>8.1465290000000001E-22</c:v>
                </c:pt>
                <c:pt idx="266">
                  <c:v>5.0822089999999998E-22</c:v>
                </c:pt>
                <c:pt idx="267">
                  <c:v>3.5404909999999999E-22</c:v>
                </c:pt>
                <c:pt idx="268">
                  <c:v>2.5257640000000002E-22</c:v>
                </c:pt>
                <c:pt idx="269">
                  <c:v>2.096671E-22</c:v>
                </c:pt>
                <c:pt idx="270">
                  <c:v>1.469945E-22</c:v>
                </c:pt>
                <c:pt idx="271">
                  <c:v>9.3162870000000005E-23</c:v>
                </c:pt>
                <c:pt idx="272">
                  <c:v>6.4059450000000002E-23</c:v>
                </c:pt>
                <c:pt idx="273">
                  <c:v>5.1063040000000001E-23</c:v>
                </c:pt>
                <c:pt idx="274">
                  <c:v>3.4504959999999998E-23</c:v>
                </c:pt>
                <c:pt idx="275">
                  <c:v>2.7410150000000002E-23</c:v>
                </c:pt>
                <c:pt idx="276">
                  <c:v>2.6220110000000001E-23</c:v>
                </c:pt>
                <c:pt idx="277">
                  <c:v>1.911224E-23</c:v>
                </c:pt>
                <c:pt idx="278">
                  <c:v>1.6844659999999999E-23</c:v>
                </c:pt>
                <c:pt idx="279">
                  <c:v>1.5618979999999999E-23</c:v>
                </c:pt>
                <c:pt idx="280">
                  <c:v>1.300897E-23</c:v>
                </c:pt>
                <c:pt idx="281">
                  <c:v>1.2841639999999999E-23</c:v>
                </c:pt>
                <c:pt idx="282">
                  <c:v>8.7418830000000006E-24</c:v>
                </c:pt>
                <c:pt idx="283">
                  <c:v>6.8530680000000003E-24</c:v>
                </c:pt>
                <c:pt idx="284">
                  <c:v>4.1022100000000001E-24</c:v>
                </c:pt>
                <c:pt idx="285">
                  <c:v>2.8333110000000001E-24</c:v>
                </c:pt>
                <c:pt idx="286">
                  <c:v>2.2307280000000001E-24</c:v>
                </c:pt>
                <c:pt idx="287">
                  <c:v>1.618558E-24</c:v>
                </c:pt>
                <c:pt idx="288">
                  <c:v>1.4074950000000001E-24</c:v>
                </c:pt>
                <c:pt idx="289">
                  <c:v>1.034751E-24</c:v>
                </c:pt>
                <c:pt idx="290">
                  <c:v>9.5448710000000005E-25</c:v>
                </c:pt>
                <c:pt idx="291">
                  <c:v>9.0301919999999999E-25</c:v>
                </c:pt>
                <c:pt idx="292">
                  <c:v>9.6315539999999999E-25</c:v>
                </c:pt>
                <c:pt idx="293">
                  <c:v>7.846155E-25</c:v>
                </c:pt>
                <c:pt idx="294">
                  <c:v>8.2186500000000001E-25</c:v>
                </c:pt>
                <c:pt idx="295">
                  <c:v>8.4243699999999997E-25</c:v>
                </c:pt>
                <c:pt idx="296">
                  <c:v>6.4140109999999996E-25</c:v>
                </c:pt>
                <c:pt idx="297">
                  <c:v>4.8391649999999998E-25</c:v>
                </c:pt>
                <c:pt idx="298">
                  <c:v>3.9117799999999998E-25</c:v>
                </c:pt>
                <c:pt idx="299">
                  <c:v>3.5397650000000001E-25</c:v>
                </c:pt>
                <c:pt idx="300">
                  <c:v>2.036202E-25</c:v>
                </c:pt>
                <c:pt idx="301">
                  <c:v>1.516681E-25</c:v>
                </c:pt>
                <c:pt idx="302">
                  <c:v>1.178635E-25</c:v>
                </c:pt>
                <c:pt idx="303">
                  <c:v>7.5076059999999998E-26</c:v>
                </c:pt>
                <c:pt idx="304">
                  <c:v>6.0044969999999999E-26</c:v>
                </c:pt>
                <c:pt idx="305">
                  <c:v>3.1769850000000003E-26</c:v>
                </c:pt>
                <c:pt idx="306">
                  <c:v>2.5788360000000001E-26</c:v>
                </c:pt>
                <c:pt idx="307">
                  <c:v>2.1701040000000001E-26</c:v>
                </c:pt>
                <c:pt idx="308">
                  <c:v>2.3579040000000001E-26</c:v>
                </c:pt>
                <c:pt idx="309">
                  <c:v>1.3636070000000001E-26</c:v>
                </c:pt>
                <c:pt idx="310">
                  <c:v>1.3302749999999999E-26</c:v>
                </c:pt>
                <c:pt idx="311">
                  <c:v>7.7569939999999998E-27</c:v>
                </c:pt>
                <c:pt idx="312">
                  <c:v>6.6829989999999995E-27</c:v>
                </c:pt>
                <c:pt idx="313">
                  <c:v>5.4048229999999997E-27</c:v>
                </c:pt>
                <c:pt idx="314">
                  <c:v>4.0772480000000003E-27</c:v>
                </c:pt>
                <c:pt idx="315">
                  <c:v>2.6361E-27</c:v>
                </c:pt>
                <c:pt idx="316">
                  <c:v>2.3103580000000001E-27</c:v>
                </c:pt>
                <c:pt idx="317">
                  <c:v>1.3437219999999999E-27</c:v>
                </c:pt>
                <c:pt idx="318">
                  <c:v>1.1693819999999999E-27</c:v>
                </c:pt>
                <c:pt idx="319">
                  <c:v>7.0067899999999998E-28</c:v>
                </c:pt>
                <c:pt idx="320">
                  <c:v>6.689639E-28</c:v>
                </c:pt>
                <c:pt idx="321">
                  <c:v>4.6984899999999997E-28</c:v>
                </c:pt>
                <c:pt idx="322">
                  <c:v>3.7344449999999999E-28</c:v>
                </c:pt>
                <c:pt idx="323">
                  <c:v>3.2917059999999998E-28</c:v>
                </c:pt>
                <c:pt idx="324">
                  <c:v>2.1722659999999999E-28</c:v>
                </c:pt>
                <c:pt idx="325">
                  <c:v>2.172145E-28</c:v>
                </c:pt>
                <c:pt idx="326">
                  <c:v>2.8290870000000002E-28</c:v>
                </c:pt>
                <c:pt idx="327">
                  <c:v>2.2907659999999999E-28</c:v>
                </c:pt>
                <c:pt idx="328">
                  <c:v>2.5333509999999999E-28</c:v>
                </c:pt>
                <c:pt idx="329">
                  <c:v>1.6998889999999999E-28</c:v>
                </c:pt>
                <c:pt idx="330">
                  <c:v>1.301824E-28</c:v>
                </c:pt>
                <c:pt idx="331">
                  <c:v>1.007397E-28</c:v>
                </c:pt>
                <c:pt idx="332">
                  <c:v>6.0215749999999995E-29</c:v>
                </c:pt>
                <c:pt idx="333">
                  <c:v>4.5236540000000001E-29</c:v>
                </c:pt>
                <c:pt idx="334">
                  <c:v>3.3235139999999998E-29</c:v>
                </c:pt>
                <c:pt idx="335">
                  <c:v>2.9811460000000001E-29</c:v>
                </c:pt>
                <c:pt idx="336">
                  <c:v>2.5433920000000001E-29</c:v>
                </c:pt>
                <c:pt idx="337">
                  <c:v>1.9597270000000001E-29</c:v>
                </c:pt>
                <c:pt idx="338">
                  <c:v>1.807433E-29</c:v>
                </c:pt>
                <c:pt idx="339">
                  <c:v>1.498539E-29</c:v>
                </c:pt>
                <c:pt idx="340">
                  <c:v>1.091288E-29</c:v>
                </c:pt>
                <c:pt idx="341">
                  <c:v>7.0624219999999996E-30</c:v>
                </c:pt>
                <c:pt idx="342">
                  <c:v>5.1405000000000002E-30</c:v>
                </c:pt>
                <c:pt idx="343">
                  <c:v>3.5843739999999998E-30</c:v>
                </c:pt>
                <c:pt idx="344">
                  <c:v>3.14285E-30</c:v>
                </c:pt>
                <c:pt idx="345">
                  <c:v>2.632583E-30</c:v>
                </c:pt>
                <c:pt idx="346">
                  <c:v>1.7363280000000001E-30</c:v>
                </c:pt>
                <c:pt idx="347">
                  <c:v>1.012413E-30</c:v>
                </c:pt>
                <c:pt idx="348">
                  <c:v>1.159993E-30</c:v>
                </c:pt>
                <c:pt idx="349">
                  <c:v>1.083513E-30</c:v>
                </c:pt>
                <c:pt idx="350">
                  <c:v>5.9504999999999996E-31</c:v>
                </c:pt>
                <c:pt idx="351">
                  <c:v>6.2790459999999998E-31</c:v>
                </c:pt>
                <c:pt idx="352">
                  <c:v>9.6921650000000002E-31</c:v>
                </c:pt>
                <c:pt idx="353">
                  <c:v>1.104415E-30</c:v>
                </c:pt>
                <c:pt idx="354">
                  <c:v>1.178597E-30</c:v>
                </c:pt>
                <c:pt idx="355">
                  <c:v>1.333408E-30</c:v>
                </c:pt>
                <c:pt idx="356">
                  <c:v>1.606502E-30</c:v>
                </c:pt>
                <c:pt idx="357">
                  <c:v>1.023981E-30</c:v>
                </c:pt>
                <c:pt idx="358">
                  <c:v>7.2261080000000003E-31</c:v>
                </c:pt>
                <c:pt idx="359">
                  <c:v>7.1649839999999996E-31</c:v>
                </c:pt>
                <c:pt idx="360">
                  <c:v>3.581104E-31</c:v>
                </c:pt>
                <c:pt idx="361">
                  <c:v>3.5601839999999999E-31</c:v>
                </c:pt>
                <c:pt idx="362">
                  <c:v>2.617382E-31</c:v>
                </c:pt>
                <c:pt idx="363">
                  <c:v>3.336141E-31</c:v>
                </c:pt>
                <c:pt idx="364">
                  <c:v>1.943581E-31</c:v>
                </c:pt>
                <c:pt idx="365">
                  <c:v>2.0236970000000002E-31</c:v>
                </c:pt>
                <c:pt idx="366">
                  <c:v>7.7819630000000002E-32</c:v>
                </c:pt>
                <c:pt idx="367">
                  <c:v>5.5308940000000002E-32</c:v>
                </c:pt>
                <c:pt idx="368">
                  <c:v>3.3134559999999998E-32</c:v>
                </c:pt>
                <c:pt idx="369">
                  <c:v>3.566029E-32</c:v>
                </c:pt>
                <c:pt idx="370">
                  <c:v>2.6635279999999997E-32</c:v>
                </c:pt>
                <c:pt idx="371">
                  <c:v>1.8893960000000001E-32</c:v>
                </c:pt>
                <c:pt idx="372">
                  <c:v>1.7185580000000001E-32</c:v>
                </c:pt>
                <c:pt idx="373">
                  <c:v>1.484499E-32</c:v>
                </c:pt>
                <c:pt idx="374">
                  <c:v>1.4603420000000001E-32</c:v>
                </c:pt>
                <c:pt idx="375">
                  <c:v>1.642362E-32</c:v>
                </c:pt>
                <c:pt idx="376">
                  <c:v>2.1662520000000001E-32</c:v>
                </c:pt>
                <c:pt idx="377">
                  <c:v>1.3894829999999999E-32</c:v>
                </c:pt>
                <c:pt idx="378">
                  <c:v>1.4890780000000001E-32</c:v>
                </c:pt>
                <c:pt idx="379">
                  <c:v>1.0915960000000001E-32</c:v>
                </c:pt>
                <c:pt idx="380">
                  <c:v>1.0363170000000001E-32</c:v>
                </c:pt>
                <c:pt idx="381">
                  <c:v>8.0507469999999995E-33</c:v>
                </c:pt>
                <c:pt idx="382">
                  <c:v>5.6755340000000002E-33</c:v>
                </c:pt>
                <c:pt idx="383">
                  <c:v>4.85061E-33</c:v>
                </c:pt>
                <c:pt idx="384">
                  <c:v>3.7718259999999998E-33</c:v>
                </c:pt>
                <c:pt idx="385">
                  <c:v>3.6429800000000002E-33</c:v>
                </c:pt>
                <c:pt idx="386">
                  <c:v>3.2579280000000001E-33</c:v>
                </c:pt>
                <c:pt idx="387">
                  <c:v>1.9906180000000001E-33</c:v>
                </c:pt>
                <c:pt idx="388">
                  <c:v>1.6627449999999999E-33</c:v>
                </c:pt>
                <c:pt idx="389">
                  <c:v>1.2503710000000001E-33</c:v>
                </c:pt>
                <c:pt idx="390">
                  <c:v>1.0269019999999999E-33</c:v>
                </c:pt>
                <c:pt idx="391">
                  <c:v>1.0671349999999999E-33</c:v>
                </c:pt>
                <c:pt idx="392">
                  <c:v>8.468419E-34</c:v>
                </c:pt>
                <c:pt idx="393">
                  <c:v>7.3816850000000001E-34</c:v>
                </c:pt>
                <c:pt idx="394">
                  <c:v>5.5184109999999998E-34</c:v>
                </c:pt>
                <c:pt idx="395">
                  <c:v>4.3088820000000004E-34</c:v>
                </c:pt>
                <c:pt idx="396">
                  <c:v>4.4595159999999999E-34</c:v>
                </c:pt>
                <c:pt idx="397">
                  <c:v>2.8777729999999999E-34</c:v>
                </c:pt>
                <c:pt idx="398">
                  <c:v>2.044081E-34</c:v>
                </c:pt>
                <c:pt idx="399">
                  <c:v>1.404552E-34</c:v>
                </c:pt>
                <c:pt idx="400">
                  <c:v>8.6407870000000004E-35</c:v>
                </c:pt>
                <c:pt idx="401">
                  <c:v>6.9594609999999997E-35</c:v>
                </c:pt>
                <c:pt idx="402">
                  <c:v>4.410992E-35</c:v>
                </c:pt>
                <c:pt idx="403">
                  <c:v>3.1822489999999998E-35</c:v>
                </c:pt>
                <c:pt idx="404">
                  <c:v>2.2080890000000001E-35</c:v>
                </c:pt>
                <c:pt idx="405">
                  <c:v>2.2051180000000001E-35</c:v>
                </c:pt>
                <c:pt idx="406">
                  <c:v>1.81395E-35</c:v>
                </c:pt>
                <c:pt idx="407">
                  <c:v>1.5206079999999999E-35</c:v>
                </c:pt>
                <c:pt idx="408">
                  <c:v>1.02636E-35</c:v>
                </c:pt>
                <c:pt idx="409">
                  <c:v>7.3114730000000005E-36</c:v>
                </c:pt>
                <c:pt idx="410">
                  <c:v>6.8958970000000002E-36</c:v>
                </c:pt>
                <c:pt idx="411">
                  <c:v>6.7678610000000006E-36</c:v>
                </c:pt>
                <c:pt idx="412">
                  <c:v>5.4838079999999998E-36</c:v>
                </c:pt>
                <c:pt idx="413">
                  <c:v>4.438971E-36</c:v>
                </c:pt>
                <c:pt idx="414">
                  <c:v>4.16445E-36</c:v>
                </c:pt>
                <c:pt idx="415">
                  <c:v>4.1234170000000002E-36</c:v>
                </c:pt>
                <c:pt idx="416">
                  <c:v>3.3480139999999997E-36</c:v>
                </c:pt>
                <c:pt idx="417">
                  <c:v>2.8889430000000001E-36</c:v>
                </c:pt>
                <c:pt idx="418">
                  <c:v>3.4893919999999997E-36</c:v>
                </c:pt>
                <c:pt idx="419">
                  <c:v>1.5190630000000001E-36</c:v>
                </c:pt>
                <c:pt idx="420">
                  <c:v>1.353181E-36</c:v>
                </c:pt>
                <c:pt idx="421">
                  <c:v>1.083403E-36</c:v>
                </c:pt>
                <c:pt idx="422">
                  <c:v>1.667182E-36</c:v>
                </c:pt>
                <c:pt idx="423">
                  <c:v>7.9978189999999993E-37</c:v>
                </c:pt>
                <c:pt idx="424">
                  <c:v>9.9993299999999994E-37</c:v>
                </c:pt>
                <c:pt idx="425">
                  <c:v>9.5311450000000006E-37</c:v>
                </c:pt>
                <c:pt idx="426">
                  <c:v>1.1658959999999999E-36</c:v>
                </c:pt>
                <c:pt idx="427">
                  <c:v>9.3199609999999996E-37</c:v>
                </c:pt>
                <c:pt idx="428">
                  <c:v>9.5855450000000003E-37</c:v>
                </c:pt>
                <c:pt idx="429">
                  <c:v>7.1726770000000003E-37</c:v>
                </c:pt>
                <c:pt idx="430">
                  <c:v>6.039038E-37</c:v>
                </c:pt>
                <c:pt idx="431">
                  <c:v>6.4539330000000002E-37</c:v>
                </c:pt>
                <c:pt idx="432">
                  <c:v>4.0072699999999997E-37</c:v>
                </c:pt>
                <c:pt idx="433">
                  <c:v>4.5016869999999999E-37</c:v>
                </c:pt>
                <c:pt idx="434">
                  <c:v>3.537813E-37</c:v>
                </c:pt>
                <c:pt idx="435">
                  <c:v>2.794834E-37</c:v>
                </c:pt>
                <c:pt idx="436">
                  <c:v>2.2878849999999999E-37</c:v>
                </c:pt>
                <c:pt idx="437">
                  <c:v>1.6791220000000001E-37</c:v>
                </c:pt>
                <c:pt idx="438">
                  <c:v>1.150816E-37</c:v>
                </c:pt>
                <c:pt idx="439">
                  <c:v>9.9140420000000005E-38</c:v>
                </c:pt>
                <c:pt idx="440">
                  <c:v>7.6032809999999998E-38</c:v>
                </c:pt>
                <c:pt idx="441">
                  <c:v>8.8581840000000002E-38</c:v>
                </c:pt>
                <c:pt idx="442">
                  <c:v>5.6013929999999996E-38</c:v>
                </c:pt>
                <c:pt idx="443">
                  <c:v>6.7945630000000003E-38</c:v>
                </c:pt>
                <c:pt idx="444">
                  <c:v>5.7342260000000005E-38</c:v>
                </c:pt>
                <c:pt idx="445">
                  <c:v>8.9259830000000002E-38</c:v>
                </c:pt>
                <c:pt idx="446">
                  <c:v>4.441345E-38</c:v>
                </c:pt>
                <c:pt idx="447">
                  <c:v>4.7534469999999995E-38</c:v>
                </c:pt>
                <c:pt idx="448">
                  <c:v>3.4126640000000002E-38</c:v>
                </c:pt>
                <c:pt idx="449">
                  <c:v>3.587909E-38</c:v>
                </c:pt>
                <c:pt idx="450">
                  <c:v>2.175135E-38</c:v>
                </c:pt>
                <c:pt idx="451">
                  <c:v>2.309593E-38</c:v>
                </c:pt>
                <c:pt idx="452">
                  <c:v>1.2213319999999999E-38</c:v>
                </c:pt>
                <c:pt idx="453">
                  <c:v>9.5148670000000004E-39</c:v>
                </c:pt>
                <c:pt idx="454">
                  <c:v>5.3151329999999997E-39</c:v>
                </c:pt>
                <c:pt idx="455">
                  <c:v>3.5955260000000001E-39</c:v>
                </c:pt>
                <c:pt idx="456">
                  <c:v>2.6374229999999999E-39</c:v>
                </c:pt>
                <c:pt idx="457">
                  <c:v>1.7252E-39</c:v>
                </c:pt>
                <c:pt idx="458">
                  <c:v>1.227143E-39</c:v>
                </c:pt>
                <c:pt idx="459">
                  <c:v>1.1014699999999999E-39</c:v>
                </c:pt>
                <c:pt idx="460">
                  <c:v>7.4015210000000003E-40</c:v>
                </c:pt>
                <c:pt idx="461">
                  <c:v>5.5989660000000001E-40</c:v>
                </c:pt>
                <c:pt idx="462">
                  <c:v>5.1716260000000003E-40</c:v>
                </c:pt>
                <c:pt idx="463">
                  <c:v>4.525321E-40</c:v>
                </c:pt>
                <c:pt idx="464">
                  <c:v>3.4726189999999999E-40</c:v>
                </c:pt>
                <c:pt idx="465">
                  <c:v>2.793547E-40</c:v>
                </c:pt>
                <c:pt idx="466">
                  <c:v>2.2271119999999999E-40</c:v>
                </c:pt>
                <c:pt idx="467">
                  <c:v>1.680304E-40</c:v>
                </c:pt>
                <c:pt idx="468">
                  <c:v>1.4768100000000001E-40</c:v>
                </c:pt>
                <c:pt idx="469">
                  <c:v>1.77715E-40</c:v>
                </c:pt>
                <c:pt idx="470">
                  <c:v>9.0479559999999999E-41</c:v>
                </c:pt>
                <c:pt idx="471">
                  <c:v>6.7270939999999995E-41</c:v>
                </c:pt>
                <c:pt idx="472">
                  <c:v>5.9031150000000004E-41</c:v>
                </c:pt>
                <c:pt idx="473">
                  <c:v>3.6333159999999998E-41</c:v>
                </c:pt>
                <c:pt idx="474">
                  <c:v>2.9019470000000001E-41</c:v>
                </c:pt>
                <c:pt idx="475">
                  <c:v>1.9998890000000001E-41</c:v>
                </c:pt>
                <c:pt idx="476">
                  <c:v>1.5696110000000001E-41</c:v>
                </c:pt>
                <c:pt idx="477">
                  <c:v>1.0905400000000001E-41</c:v>
                </c:pt>
                <c:pt idx="478">
                  <c:v>8.5963120000000006E-42</c:v>
                </c:pt>
                <c:pt idx="479">
                  <c:v>9.2815049999999996E-42</c:v>
                </c:pt>
                <c:pt idx="480">
                  <c:v>4.5802679999999998E-42</c:v>
                </c:pt>
                <c:pt idx="481">
                  <c:v>2.555971E-42</c:v>
                </c:pt>
                <c:pt idx="482">
                  <c:v>1.9228119999999999E-42</c:v>
                </c:pt>
                <c:pt idx="483">
                  <c:v>1.4496359999999999E-42</c:v>
                </c:pt>
                <c:pt idx="484">
                  <c:v>1.033222E-42</c:v>
                </c:pt>
                <c:pt idx="485">
                  <c:v>6.7816890000000002E-43</c:v>
                </c:pt>
                <c:pt idx="486">
                  <c:v>6.2568079999999996E-43</c:v>
                </c:pt>
                <c:pt idx="487">
                  <c:v>5.9657580000000002E-43</c:v>
                </c:pt>
                <c:pt idx="488">
                  <c:v>3.7690250000000001E-43</c:v>
                </c:pt>
                <c:pt idx="489">
                  <c:v>2.4686370000000001E-43</c:v>
                </c:pt>
                <c:pt idx="490">
                  <c:v>1.8445859999999999E-43</c:v>
                </c:pt>
                <c:pt idx="491">
                  <c:v>1.037742E-43</c:v>
                </c:pt>
                <c:pt idx="492">
                  <c:v>8.0030609999999996E-44</c:v>
                </c:pt>
                <c:pt idx="493">
                  <c:v>5.0337749999999998E-44</c:v>
                </c:pt>
                <c:pt idx="494">
                  <c:v>3.984681E-44</c:v>
                </c:pt>
                <c:pt idx="495">
                  <c:v>3.7481939999999999E-44</c:v>
                </c:pt>
                <c:pt idx="496">
                  <c:v>4.5086520000000004E-44</c:v>
                </c:pt>
                <c:pt idx="497">
                  <c:v>4.9225380000000001E-44</c:v>
                </c:pt>
                <c:pt idx="498">
                  <c:v>3.3477769999999999E-44</c:v>
                </c:pt>
                <c:pt idx="499">
                  <c:v>3.620843E-44</c:v>
                </c:pt>
                <c:pt idx="500">
                  <c:v>2.0140419999999999E-44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EFA-3E44-9889-A94D175BC8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99802656"/>
        <c:axId val="4884847"/>
      </c:lineChart>
      <c:catAx>
        <c:axId val="1699802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4847"/>
        <c:crosses val="autoZero"/>
        <c:auto val="1"/>
        <c:lblAlgn val="ctr"/>
        <c:lblOffset val="100"/>
        <c:noMultiLvlLbl val="0"/>
      </c:catAx>
      <c:valAx>
        <c:axId val="4884847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9802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'60 (27point HPCG)'!$G$1</c:f>
              <c:strCache>
                <c:ptCount val="1"/>
                <c:pt idx="0">
                  <c:v>Jacobi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'60 (27point HPCG)'!$F$2:$F$502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(27point HPCG)'!$G$2:$G$502</c:f>
              <c:numCache>
                <c:formatCode>0.00E+00</c:formatCode>
                <c:ptCount val="501"/>
                <c:pt idx="0">
                  <c:v>1</c:v>
                </c:pt>
                <c:pt idx="1">
                  <c:v>0.63853559999999998</c:v>
                </c:pt>
                <c:pt idx="2">
                  <c:v>0.52651899999999996</c:v>
                </c:pt>
                <c:pt idx="3">
                  <c:v>0.44924789999999998</c:v>
                </c:pt>
                <c:pt idx="4">
                  <c:v>0.39882400000000001</c:v>
                </c:pt>
                <c:pt idx="5">
                  <c:v>0.36077989999999999</c:v>
                </c:pt>
                <c:pt idx="6">
                  <c:v>0.33135110000000001</c:v>
                </c:pt>
                <c:pt idx="7">
                  <c:v>0.30752760000000001</c:v>
                </c:pt>
                <c:pt idx="8">
                  <c:v>0.28779070000000001</c:v>
                </c:pt>
                <c:pt idx="9">
                  <c:v>0.27107330000000002</c:v>
                </c:pt>
                <c:pt idx="10">
                  <c:v>0.25668400000000002</c:v>
                </c:pt>
                <c:pt idx="11">
                  <c:v>0.24412700000000001</c:v>
                </c:pt>
                <c:pt idx="12">
                  <c:v>0.23304540000000001</c:v>
                </c:pt>
                <c:pt idx="13">
                  <c:v>0.22317149999999999</c:v>
                </c:pt>
                <c:pt idx="14">
                  <c:v>0.21430160000000001</c:v>
                </c:pt>
                <c:pt idx="15">
                  <c:v>0.2062766</c:v>
                </c:pt>
                <c:pt idx="16">
                  <c:v>0.19897100000000001</c:v>
                </c:pt>
                <c:pt idx="17">
                  <c:v>0.1922836</c:v>
                </c:pt>
                <c:pt idx="18">
                  <c:v>0.1861322</c:v>
                </c:pt>
                <c:pt idx="19">
                  <c:v>0.1804492</c:v>
                </c:pt>
                <c:pt idx="20">
                  <c:v>0.1751781</c:v>
                </c:pt>
                <c:pt idx="21">
                  <c:v>0.1702719</c:v>
                </c:pt>
                <c:pt idx="22">
                  <c:v>0.16569030000000001</c:v>
                </c:pt>
                <c:pt idx="23">
                  <c:v>0.1613994</c:v>
                </c:pt>
                <c:pt idx="24">
                  <c:v>0.1573698</c:v>
                </c:pt>
                <c:pt idx="25">
                  <c:v>0.15357609999999999</c:v>
                </c:pt>
                <c:pt idx="26">
                  <c:v>0.1499964</c:v>
                </c:pt>
                <c:pt idx="27">
                  <c:v>0.1466113</c:v>
                </c:pt>
                <c:pt idx="28">
                  <c:v>0.1434039</c:v>
                </c:pt>
                <c:pt idx="29">
                  <c:v>0.1403594</c:v>
                </c:pt>
                <c:pt idx="30">
                  <c:v>0.13746449999999999</c:v>
                </c:pt>
                <c:pt idx="31">
                  <c:v>0.1347074</c:v>
                </c:pt>
                <c:pt idx="32">
                  <c:v>0.13207759999999999</c:v>
                </c:pt>
                <c:pt idx="33">
                  <c:v>0.12956570000000001</c:v>
                </c:pt>
                <c:pt idx="34">
                  <c:v>0.1271632</c:v>
                </c:pt>
                <c:pt idx="35">
                  <c:v>0.1248624</c:v>
                </c:pt>
                <c:pt idx="36">
                  <c:v>0.1226564</c:v>
                </c:pt>
                <c:pt idx="37">
                  <c:v>0.1205389</c:v>
                </c:pt>
                <c:pt idx="38">
                  <c:v>0.11850430000000001</c:v>
                </c:pt>
                <c:pt idx="39">
                  <c:v>0.1165472</c:v>
                </c:pt>
                <c:pt idx="40">
                  <c:v>0.1146631</c:v>
                </c:pt>
                <c:pt idx="41">
                  <c:v>0.1128473</c:v>
                </c:pt>
                <c:pt idx="42">
                  <c:v>0.1110961</c:v>
                </c:pt>
                <c:pt idx="43">
                  <c:v>0.10940560000000001</c:v>
                </c:pt>
                <c:pt idx="44">
                  <c:v>0.10777249999999999</c:v>
                </c:pt>
                <c:pt idx="45">
                  <c:v>0.1061937</c:v>
                </c:pt>
                <c:pt idx="46">
                  <c:v>0.1046661</c:v>
                </c:pt>
                <c:pt idx="47">
                  <c:v>0.1031873</c:v>
                </c:pt>
                <c:pt idx="48">
                  <c:v>0.1017545</c:v>
                </c:pt>
                <c:pt idx="49">
                  <c:v>0.1003656</c:v>
                </c:pt>
                <c:pt idx="50">
                  <c:v>9.901836E-2</c:v>
                </c:pt>
                <c:pt idx="51">
                  <c:v>9.7710749999999999E-2</c:v>
                </c:pt>
                <c:pt idx="52">
                  <c:v>9.6440899999999996E-2</c:v>
                </c:pt>
                <c:pt idx="53">
                  <c:v>9.5207050000000001E-2</c:v>
                </c:pt>
                <c:pt idx="54">
                  <c:v>9.4007549999999995E-2</c:v>
                </c:pt>
                <c:pt idx="55">
                  <c:v>9.2840870000000006E-2</c:v>
                </c:pt>
                <c:pt idx="56">
                  <c:v>9.1705540000000002E-2</c:v>
                </c:pt>
                <c:pt idx="57">
                  <c:v>9.060021E-2</c:v>
                </c:pt>
                <c:pt idx="58">
                  <c:v>8.9523599999999995E-2</c:v>
                </c:pt>
                <c:pt idx="59">
                  <c:v>8.8474510000000006E-2</c:v>
                </c:pt>
                <c:pt idx="60">
                  <c:v>8.7451790000000001E-2</c:v>
                </c:pt>
                <c:pt idx="61">
                  <c:v>8.6454379999999997E-2</c:v>
                </c:pt>
                <c:pt idx="62">
                  <c:v>8.5481280000000007E-2</c:v>
                </c:pt>
                <c:pt idx="63">
                  <c:v>8.4531510000000004E-2</c:v>
                </c:pt>
                <c:pt idx="64">
                  <c:v>8.360418E-2</c:v>
                </c:pt>
                <c:pt idx="65">
                  <c:v>8.2698430000000003E-2</c:v>
                </c:pt>
                <c:pt idx="66">
                  <c:v>8.1813449999999996E-2</c:v>
                </c:pt>
                <c:pt idx="67">
                  <c:v>8.0948480000000003E-2</c:v>
                </c:pt>
                <c:pt idx="68">
                  <c:v>8.0102779999999998E-2</c:v>
                </c:pt>
                <c:pt idx="69">
                  <c:v>7.9275650000000003E-2</c:v>
                </c:pt>
                <c:pt idx="70">
                  <c:v>7.8466449999999993E-2</c:v>
                </c:pt>
                <c:pt idx="71">
                  <c:v>7.767454E-2</c:v>
                </c:pt>
                <c:pt idx="72">
                  <c:v>7.6899330000000002E-2</c:v>
                </c:pt>
                <c:pt idx="73">
                  <c:v>7.6140239999999998E-2</c:v>
                </c:pt>
                <c:pt idx="74">
                  <c:v>7.5396749999999998E-2</c:v>
                </c:pt>
                <c:pt idx="75">
                  <c:v>7.4668319999999996E-2</c:v>
                </c:pt>
                <c:pt idx="76">
                  <c:v>7.3954480000000003E-2</c:v>
                </c:pt>
                <c:pt idx="77">
                  <c:v>7.3254739999999999E-2</c:v>
                </c:pt>
                <c:pt idx="78">
                  <c:v>7.2568659999999993E-2</c:v>
                </c:pt>
                <c:pt idx="79">
                  <c:v>7.1895799999999996E-2</c:v>
                </c:pt>
                <c:pt idx="80">
                  <c:v>7.1235770000000004E-2</c:v>
                </c:pt>
                <c:pt idx="81">
                  <c:v>7.0588150000000002E-2</c:v>
                </c:pt>
                <c:pt idx="82">
                  <c:v>6.9952589999999995E-2</c:v>
                </c:pt>
                <c:pt idx="83">
                  <c:v>6.9328699999999993E-2</c:v>
                </c:pt>
                <c:pt idx="84">
                  <c:v>6.8716159999999998E-2</c:v>
                </c:pt>
                <c:pt idx="85">
                  <c:v>6.8114620000000001E-2</c:v>
                </c:pt>
                <c:pt idx="86">
                  <c:v>6.7523769999999997E-2</c:v>
                </c:pt>
                <c:pt idx="87">
                  <c:v>6.6943299999999997E-2</c:v>
                </c:pt>
                <c:pt idx="88">
                  <c:v>6.6372920000000002E-2</c:v>
                </c:pt>
                <c:pt idx="89">
                  <c:v>6.5812350000000006E-2</c:v>
                </c:pt>
                <c:pt idx="90">
                  <c:v>6.5261299999999994E-2</c:v>
                </c:pt>
                <c:pt idx="91">
                  <c:v>6.4719540000000006E-2</c:v>
                </c:pt>
                <c:pt idx="92">
                  <c:v>6.4186789999999994E-2</c:v>
                </c:pt>
                <c:pt idx="93">
                  <c:v>6.3662819999999995E-2</c:v>
                </c:pt>
                <c:pt idx="94">
                  <c:v>6.3147400000000006E-2</c:v>
                </c:pt>
                <c:pt idx="95">
                  <c:v>6.2640299999999996E-2</c:v>
                </c:pt>
                <c:pt idx="96">
                  <c:v>6.2141309999999998E-2</c:v>
                </c:pt>
                <c:pt idx="97">
                  <c:v>6.1650219999999999E-2</c:v>
                </c:pt>
                <c:pt idx="98">
                  <c:v>6.1166819999999997E-2</c:v>
                </c:pt>
                <c:pt idx="99">
                  <c:v>6.0690929999999997E-2</c:v>
                </c:pt>
                <c:pt idx="100">
                  <c:v>6.0222350000000001E-2</c:v>
                </c:pt>
                <c:pt idx="101">
                  <c:v>5.9760899999999999E-2</c:v>
                </c:pt>
                <c:pt idx="102">
                  <c:v>5.9306419999999999E-2</c:v>
                </c:pt>
                <c:pt idx="103">
                  <c:v>5.8858729999999998E-2</c:v>
                </c:pt>
                <c:pt idx="104">
                  <c:v>5.8417660000000003E-2</c:v>
                </c:pt>
                <c:pt idx="105">
                  <c:v>5.7983069999999998E-2</c:v>
                </c:pt>
                <c:pt idx="106">
                  <c:v>5.7554790000000002E-2</c:v>
                </c:pt>
                <c:pt idx="107">
                  <c:v>5.713269E-2</c:v>
                </c:pt>
                <c:pt idx="108">
                  <c:v>5.6716610000000001E-2</c:v>
                </c:pt>
                <c:pt idx="109">
                  <c:v>5.6306420000000003E-2</c:v>
                </c:pt>
                <c:pt idx="110">
                  <c:v>5.5901989999999999E-2</c:v>
                </c:pt>
                <c:pt idx="111">
                  <c:v>5.5503179999999999E-2</c:v>
                </c:pt>
                <c:pt idx="112">
                  <c:v>5.510988E-2</c:v>
                </c:pt>
                <c:pt idx="113">
                  <c:v>5.4721949999999998E-2</c:v>
                </c:pt>
                <c:pt idx="114">
                  <c:v>5.4339289999999998E-2</c:v>
                </c:pt>
                <c:pt idx="115">
                  <c:v>5.3961769999999999E-2</c:v>
                </c:pt>
                <c:pt idx="116">
                  <c:v>5.3589289999999998E-2</c:v>
                </c:pt>
                <c:pt idx="117">
                  <c:v>5.3221730000000002E-2</c:v>
                </c:pt>
                <c:pt idx="118">
                  <c:v>5.2859000000000003E-2</c:v>
                </c:pt>
                <c:pt idx="119">
                  <c:v>5.2500989999999997E-2</c:v>
                </c:pt>
                <c:pt idx="120">
                  <c:v>5.2147600000000002E-2</c:v>
                </c:pt>
                <c:pt idx="121">
                  <c:v>5.1798749999999998E-2</c:v>
                </c:pt>
                <c:pt idx="122">
                  <c:v>5.1454319999999998E-2</c:v>
                </c:pt>
                <c:pt idx="123">
                  <c:v>5.1114239999999998E-2</c:v>
                </c:pt>
                <c:pt idx="124">
                  <c:v>5.0778419999999998E-2</c:v>
                </c:pt>
                <c:pt idx="125">
                  <c:v>5.0446770000000002E-2</c:v>
                </c:pt>
                <c:pt idx="126">
                  <c:v>5.0119209999999997E-2</c:v>
                </c:pt>
                <c:pt idx="127">
                  <c:v>4.9795659999999999E-2</c:v>
                </c:pt>
                <c:pt idx="128">
                  <c:v>4.9476039999999999E-2</c:v>
                </c:pt>
                <c:pt idx="129">
                  <c:v>4.9160269999999999E-2</c:v>
                </c:pt>
                <c:pt idx="130">
                  <c:v>4.8848280000000001E-2</c:v>
                </c:pt>
                <c:pt idx="131">
                  <c:v>4.854E-2</c:v>
                </c:pt>
                <c:pt idx="132">
                  <c:v>4.8235350000000003E-2</c:v>
                </c:pt>
                <c:pt idx="133">
                  <c:v>4.7934270000000001E-2</c:v>
                </c:pt>
                <c:pt idx="134">
                  <c:v>4.7636690000000002E-2</c:v>
                </c:pt>
                <c:pt idx="135">
                  <c:v>4.7342549999999997E-2</c:v>
                </c:pt>
                <c:pt idx="136">
                  <c:v>4.7051790000000003E-2</c:v>
                </c:pt>
                <c:pt idx="137">
                  <c:v>4.676433E-2</c:v>
                </c:pt>
                <c:pt idx="138">
                  <c:v>4.648012E-2</c:v>
                </c:pt>
                <c:pt idx="139">
                  <c:v>4.6199110000000002E-2</c:v>
                </c:pt>
                <c:pt idx="140">
                  <c:v>4.592123E-2</c:v>
                </c:pt>
                <c:pt idx="141">
                  <c:v>4.5646430000000002E-2</c:v>
                </c:pt>
                <c:pt idx="142">
                  <c:v>4.5374659999999997E-2</c:v>
                </c:pt>
                <c:pt idx="143">
                  <c:v>4.5105859999999998E-2</c:v>
                </c:pt>
                <c:pt idx="144">
                  <c:v>4.4839980000000002E-2</c:v>
                </c:pt>
                <c:pt idx="145">
                  <c:v>4.457697E-2</c:v>
                </c:pt>
                <c:pt idx="146">
                  <c:v>4.4316769999999998E-2</c:v>
                </c:pt>
                <c:pt idx="147">
                  <c:v>4.4059349999999997E-2</c:v>
                </c:pt>
                <c:pt idx="148">
                  <c:v>4.3804660000000002E-2</c:v>
                </c:pt>
                <c:pt idx="149">
                  <c:v>4.3552639999999997E-2</c:v>
                </c:pt>
                <c:pt idx="150">
                  <c:v>4.3303260000000003E-2</c:v>
                </c:pt>
                <c:pt idx="151">
                  <c:v>4.3056469999999999E-2</c:v>
                </c:pt>
                <c:pt idx="152">
                  <c:v>4.281223E-2</c:v>
                </c:pt>
                <c:pt idx="153">
                  <c:v>4.2570490000000002E-2</c:v>
                </c:pt>
                <c:pt idx="154">
                  <c:v>4.2331220000000003E-2</c:v>
                </c:pt>
                <c:pt idx="155">
                  <c:v>4.2094380000000001E-2</c:v>
                </c:pt>
                <c:pt idx="156">
                  <c:v>4.185991E-2</c:v>
                </c:pt>
                <c:pt idx="157">
                  <c:v>4.16278E-2</c:v>
                </c:pt>
                <c:pt idx="158">
                  <c:v>4.1397999999999997E-2</c:v>
                </c:pt>
                <c:pt idx="159">
                  <c:v>4.1170470000000001E-2</c:v>
                </c:pt>
                <c:pt idx="160">
                  <c:v>4.0945179999999998E-2</c:v>
                </c:pt>
                <c:pt idx="161">
                  <c:v>4.0722090000000002E-2</c:v>
                </c:pt>
                <c:pt idx="162">
                  <c:v>4.0501179999999998E-2</c:v>
                </c:pt>
                <c:pt idx="163">
                  <c:v>4.0282400000000003E-2</c:v>
                </c:pt>
                <c:pt idx="164">
                  <c:v>4.0065719999999999E-2</c:v>
                </c:pt>
                <c:pt idx="165">
                  <c:v>3.9851110000000002E-2</c:v>
                </c:pt>
                <c:pt idx="166">
                  <c:v>3.963854E-2</c:v>
                </c:pt>
                <c:pt idx="167">
                  <c:v>3.9427980000000001E-2</c:v>
                </c:pt>
                <c:pt idx="168">
                  <c:v>3.9219400000000001E-2</c:v>
                </c:pt>
                <c:pt idx="169">
                  <c:v>3.9012770000000002E-2</c:v>
                </c:pt>
                <c:pt idx="170">
                  <c:v>3.8808059999999998E-2</c:v>
                </c:pt>
                <c:pt idx="171">
                  <c:v>3.8605239999999999E-2</c:v>
                </c:pt>
                <c:pt idx="172">
                  <c:v>3.8404279999999999E-2</c:v>
                </c:pt>
                <c:pt idx="173">
                  <c:v>3.8205160000000002E-2</c:v>
                </c:pt>
                <c:pt idx="174">
                  <c:v>3.8007859999999997E-2</c:v>
                </c:pt>
                <c:pt idx="175">
                  <c:v>3.781234E-2</c:v>
                </c:pt>
                <c:pt idx="176">
                  <c:v>3.7618569999999997E-2</c:v>
                </c:pt>
                <c:pt idx="177">
                  <c:v>3.7426540000000001E-2</c:v>
                </c:pt>
                <c:pt idx="178">
                  <c:v>3.7236230000000002E-2</c:v>
                </c:pt>
                <c:pt idx="179">
                  <c:v>3.7047589999999998E-2</c:v>
                </c:pt>
                <c:pt idx="180">
                  <c:v>3.6860619999999997E-2</c:v>
                </c:pt>
                <c:pt idx="181">
                  <c:v>3.6675289999999999E-2</c:v>
                </c:pt>
                <c:pt idx="182">
                  <c:v>3.6491570000000001E-2</c:v>
                </c:pt>
                <c:pt idx="183">
                  <c:v>3.630945E-2</c:v>
                </c:pt>
                <c:pt idx="184">
                  <c:v>3.6128899999999999E-2</c:v>
                </c:pt>
                <c:pt idx="185">
                  <c:v>3.59499E-2</c:v>
                </c:pt>
                <c:pt idx="186">
                  <c:v>3.5772430000000001E-2</c:v>
                </c:pt>
                <c:pt idx="187">
                  <c:v>3.5596469999999998E-2</c:v>
                </c:pt>
                <c:pt idx="188">
                  <c:v>3.542199E-2</c:v>
                </c:pt>
                <c:pt idx="189">
                  <c:v>3.5248990000000001E-2</c:v>
                </c:pt>
                <c:pt idx="190">
                  <c:v>3.5077440000000001E-2</c:v>
                </c:pt>
                <c:pt idx="191">
                  <c:v>3.4907309999999997E-2</c:v>
                </c:pt>
                <c:pt idx="192">
                  <c:v>3.4738600000000001E-2</c:v>
                </c:pt>
                <c:pt idx="193">
                  <c:v>3.4571280000000003E-2</c:v>
                </c:pt>
                <c:pt idx="194">
                  <c:v>3.440534E-2</c:v>
                </c:pt>
                <c:pt idx="195">
                  <c:v>3.424075E-2</c:v>
                </c:pt>
                <c:pt idx="196">
                  <c:v>3.4077499999999997E-2</c:v>
                </c:pt>
                <c:pt idx="197">
                  <c:v>3.3915580000000001E-2</c:v>
                </c:pt>
                <c:pt idx="198">
                  <c:v>3.3754960000000001E-2</c:v>
                </c:pt>
                <c:pt idx="199">
                  <c:v>3.3595630000000001E-2</c:v>
                </c:pt>
                <c:pt idx="200">
                  <c:v>3.343757E-2</c:v>
                </c:pt>
                <c:pt idx="201">
                  <c:v>3.3280770000000001E-2</c:v>
                </c:pt>
                <c:pt idx="202">
                  <c:v>3.3125210000000002E-2</c:v>
                </c:pt>
                <c:pt idx="203">
                  <c:v>3.2970880000000001E-2</c:v>
                </c:pt>
                <c:pt idx="204">
                  <c:v>3.2817760000000001E-2</c:v>
                </c:pt>
                <c:pt idx="205">
                  <c:v>3.266583E-2</c:v>
                </c:pt>
                <c:pt idx="206">
                  <c:v>3.2515080000000002E-2</c:v>
                </c:pt>
                <c:pt idx="207">
                  <c:v>3.2365499999999998E-2</c:v>
                </c:pt>
                <c:pt idx="208">
                  <c:v>3.221707E-2</c:v>
                </c:pt>
                <c:pt idx="209">
                  <c:v>3.2069779999999999E-2</c:v>
                </c:pt>
                <c:pt idx="210">
                  <c:v>3.192362E-2</c:v>
                </c:pt>
                <c:pt idx="211">
                  <c:v>3.1778569999999999E-2</c:v>
                </c:pt>
                <c:pt idx="212">
                  <c:v>3.1634610000000001E-2</c:v>
                </c:pt>
                <c:pt idx="213">
                  <c:v>3.1491739999999997E-2</c:v>
                </c:pt>
                <c:pt idx="214">
                  <c:v>3.134994E-2</c:v>
                </c:pt>
                <c:pt idx="215">
                  <c:v>3.1209199999999999E-2</c:v>
                </c:pt>
                <c:pt idx="216">
                  <c:v>3.1069510000000002E-2</c:v>
                </c:pt>
                <c:pt idx="217">
                  <c:v>3.0930849999999999E-2</c:v>
                </c:pt>
                <c:pt idx="218">
                  <c:v>3.079322E-2</c:v>
                </c:pt>
                <c:pt idx="219">
                  <c:v>3.0656599999999999E-2</c:v>
                </c:pt>
                <c:pt idx="220">
                  <c:v>3.0520970000000001E-2</c:v>
                </c:pt>
                <c:pt idx="221">
                  <c:v>3.0386340000000001E-2</c:v>
                </c:pt>
                <c:pt idx="222">
                  <c:v>3.0252680000000001E-2</c:v>
                </c:pt>
                <c:pt idx="223">
                  <c:v>3.0119980000000001E-2</c:v>
                </c:pt>
                <c:pt idx="224">
                  <c:v>2.9988239999999999E-2</c:v>
                </c:pt>
                <c:pt idx="225">
                  <c:v>2.9857450000000001E-2</c:v>
                </c:pt>
                <c:pt idx="226">
                  <c:v>2.9727590000000002E-2</c:v>
                </c:pt>
                <c:pt idx="227">
                  <c:v>2.9598650000000001E-2</c:v>
                </c:pt>
                <c:pt idx="228">
                  <c:v>2.9470619999999999E-2</c:v>
                </c:pt>
                <c:pt idx="229">
                  <c:v>2.9343500000000002E-2</c:v>
                </c:pt>
                <c:pt idx="230">
                  <c:v>2.921727E-2</c:v>
                </c:pt>
                <c:pt idx="231">
                  <c:v>2.909192E-2</c:v>
                </c:pt>
                <c:pt idx="232">
                  <c:v>2.8967440000000001E-2</c:v>
                </c:pt>
                <c:pt idx="233">
                  <c:v>2.8843830000000001E-2</c:v>
                </c:pt>
                <c:pt idx="234">
                  <c:v>2.8721070000000001E-2</c:v>
                </c:pt>
                <c:pt idx="235">
                  <c:v>2.8599159999999998E-2</c:v>
                </c:pt>
                <c:pt idx="236">
                  <c:v>2.8478079999999999E-2</c:v>
                </c:pt>
                <c:pt idx="237">
                  <c:v>2.8357830000000001E-2</c:v>
                </c:pt>
                <c:pt idx="238">
                  <c:v>2.82384E-2</c:v>
                </c:pt>
                <c:pt idx="239">
                  <c:v>2.811978E-2</c:v>
                </c:pt>
                <c:pt idx="240">
                  <c:v>2.8001959999999999E-2</c:v>
                </c:pt>
                <c:pt idx="241">
                  <c:v>2.7884929999999999E-2</c:v>
                </c:pt>
                <c:pt idx="242">
                  <c:v>2.776868E-2</c:v>
                </c:pt>
                <c:pt idx="243">
                  <c:v>2.7653210000000001E-2</c:v>
                </c:pt>
                <c:pt idx="244">
                  <c:v>2.7538509999999999E-2</c:v>
                </c:pt>
                <c:pt idx="245">
                  <c:v>2.7424569999999999E-2</c:v>
                </c:pt>
                <c:pt idx="246">
                  <c:v>2.731138E-2</c:v>
                </c:pt>
                <c:pt idx="247">
                  <c:v>2.719893E-2</c:v>
                </c:pt>
                <c:pt idx="248">
                  <c:v>2.708723E-2</c:v>
                </c:pt>
                <c:pt idx="249">
                  <c:v>2.697625E-2</c:v>
                </c:pt>
                <c:pt idx="250">
                  <c:v>2.6865989999999999E-2</c:v>
                </c:pt>
                <c:pt idx="251">
                  <c:v>2.6756439999999999E-2</c:v>
                </c:pt>
                <c:pt idx="252">
                  <c:v>2.6647609999999999E-2</c:v>
                </c:pt>
                <c:pt idx="253">
                  <c:v>2.6539469999999999E-2</c:v>
                </c:pt>
                <c:pt idx="254">
                  <c:v>2.6432029999999999E-2</c:v>
                </c:pt>
                <c:pt idx="255">
                  <c:v>2.6325270000000001E-2</c:v>
                </c:pt>
                <c:pt idx="256">
                  <c:v>2.621919E-2</c:v>
                </c:pt>
                <c:pt idx="257">
                  <c:v>2.611378E-2</c:v>
                </c:pt>
                <c:pt idx="258">
                  <c:v>2.6009040000000001E-2</c:v>
                </c:pt>
                <c:pt idx="259">
                  <c:v>2.5904960000000001E-2</c:v>
                </c:pt>
                <c:pt idx="260">
                  <c:v>2.580153E-2</c:v>
                </c:pt>
                <c:pt idx="261">
                  <c:v>2.5698749999999999E-2</c:v>
                </c:pt>
                <c:pt idx="262">
                  <c:v>2.5596609999999999E-2</c:v>
                </c:pt>
                <c:pt idx="263">
                  <c:v>2.54951E-2</c:v>
                </c:pt>
                <c:pt idx="264">
                  <c:v>2.5394219999999999E-2</c:v>
                </c:pt>
                <c:pt idx="265">
                  <c:v>2.5293960000000001E-2</c:v>
                </c:pt>
                <c:pt idx="266">
                  <c:v>2.5194319999999999E-2</c:v>
                </c:pt>
                <c:pt idx="267">
                  <c:v>2.5095289999999999E-2</c:v>
                </c:pt>
                <c:pt idx="268">
                  <c:v>2.4996859999999999E-2</c:v>
                </c:pt>
                <c:pt idx="269">
                  <c:v>2.4899029999999999E-2</c:v>
                </c:pt>
                <c:pt idx="270">
                  <c:v>2.4801790000000001E-2</c:v>
                </c:pt>
                <c:pt idx="271">
                  <c:v>2.470514E-2</c:v>
                </c:pt>
                <c:pt idx="272">
                  <c:v>2.460907E-2</c:v>
                </c:pt>
                <c:pt idx="273">
                  <c:v>2.451358E-2</c:v>
                </c:pt>
                <c:pt idx="274">
                  <c:v>2.4418659999999998E-2</c:v>
                </c:pt>
                <c:pt idx="275">
                  <c:v>2.43243E-2</c:v>
                </c:pt>
                <c:pt idx="276">
                  <c:v>2.4230499999999999E-2</c:v>
                </c:pt>
                <c:pt idx="277">
                  <c:v>2.4137260000000001E-2</c:v>
                </c:pt>
                <c:pt idx="278">
                  <c:v>2.4044570000000001E-2</c:v>
                </c:pt>
                <c:pt idx="279">
                  <c:v>2.3952419999999999E-2</c:v>
                </c:pt>
                <c:pt idx="280">
                  <c:v>2.386081E-2</c:v>
                </c:pt>
                <c:pt idx="281">
                  <c:v>2.3769740000000001E-2</c:v>
                </c:pt>
                <c:pt idx="282">
                  <c:v>2.3679200000000001E-2</c:v>
                </c:pt>
                <c:pt idx="283">
                  <c:v>2.3589180000000001E-2</c:v>
                </c:pt>
                <c:pt idx="284">
                  <c:v>2.3499679999999998E-2</c:v>
                </c:pt>
                <c:pt idx="285">
                  <c:v>2.34107E-2</c:v>
                </c:pt>
                <c:pt idx="286">
                  <c:v>2.3322229999999999E-2</c:v>
                </c:pt>
                <c:pt idx="287">
                  <c:v>2.3234270000000001E-2</c:v>
                </c:pt>
                <c:pt idx="288">
                  <c:v>2.314681E-2</c:v>
                </c:pt>
                <c:pt idx="289">
                  <c:v>2.3059840000000002E-2</c:v>
                </c:pt>
                <c:pt idx="290">
                  <c:v>2.297337E-2</c:v>
                </c:pt>
                <c:pt idx="291">
                  <c:v>2.2887390000000001E-2</c:v>
                </c:pt>
                <c:pt idx="292">
                  <c:v>2.2801889999999998E-2</c:v>
                </c:pt>
                <c:pt idx="293">
                  <c:v>2.2716879999999998E-2</c:v>
                </c:pt>
                <c:pt idx="294">
                  <c:v>2.2632340000000001E-2</c:v>
                </c:pt>
                <c:pt idx="295">
                  <c:v>2.2548269999999999E-2</c:v>
                </c:pt>
                <c:pt idx="296">
                  <c:v>2.2464669999999999E-2</c:v>
                </c:pt>
                <c:pt idx="297">
                  <c:v>2.238153E-2</c:v>
                </c:pt>
                <c:pt idx="298">
                  <c:v>2.2298849999999999E-2</c:v>
                </c:pt>
                <c:pt idx="299">
                  <c:v>2.2216630000000001E-2</c:v>
                </c:pt>
                <c:pt idx="300">
                  <c:v>2.2134859999999999E-2</c:v>
                </c:pt>
                <c:pt idx="301">
                  <c:v>2.205354E-2</c:v>
                </c:pt>
                <c:pt idx="302">
                  <c:v>2.1972660000000001E-2</c:v>
                </c:pt>
                <c:pt idx="303">
                  <c:v>2.1892229999999999E-2</c:v>
                </c:pt>
                <c:pt idx="304">
                  <c:v>2.1812229999999998E-2</c:v>
                </c:pt>
                <c:pt idx="305">
                  <c:v>2.1732660000000001E-2</c:v>
                </c:pt>
                <c:pt idx="306">
                  <c:v>2.1653519999999999E-2</c:v>
                </c:pt>
                <c:pt idx="307">
                  <c:v>2.157481E-2</c:v>
                </c:pt>
                <c:pt idx="308">
                  <c:v>2.1496520000000002E-2</c:v>
                </c:pt>
                <c:pt idx="309">
                  <c:v>2.1418650000000001E-2</c:v>
                </c:pt>
                <c:pt idx="310">
                  <c:v>2.1341200000000001E-2</c:v>
                </c:pt>
                <c:pt idx="311">
                  <c:v>2.1264160000000001E-2</c:v>
                </c:pt>
                <c:pt idx="312">
                  <c:v>2.1187520000000001E-2</c:v>
                </c:pt>
                <c:pt idx="313">
                  <c:v>2.1111290000000001E-2</c:v>
                </c:pt>
                <c:pt idx="314">
                  <c:v>2.1035459999999999E-2</c:v>
                </c:pt>
                <c:pt idx="315">
                  <c:v>2.0960030000000001E-2</c:v>
                </c:pt>
                <c:pt idx="316">
                  <c:v>2.0885000000000001E-2</c:v>
                </c:pt>
                <c:pt idx="317">
                  <c:v>2.081036E-2</c:v>
                </c:pt>
                <c:pt idx="318">
                  <c:v>2.07361E-2</c:v>
                </c:pt>
                <c:pt idx="319">
                  <c:v>2.0662239999999998E-2</c:v>
                </c:pt>
                <c:pt idx="320">
                  <c:v>2.0588749999999999E-2</c:v>
                </c:pt>
                <c:pt idx="321">
                  <c:v>2.051565E-2</c:v>
                </c:pt>
                <c:pt idx="322">
                  <c:v>2.044292E-2</c:v>
                </c:pt>
                <c:pt idx="323">
                  <c:v>2.0370559999999999E-2</c:v>
                </c:pt>
                <c:pt idx="324">
                  <c:v>2.029858E-2</c:v>
                </c:pt>
                <c:pt idx="325">
                  <c:v>2.0226959999999999E-2</c:v>
                </c:pt>
                <c:pt idx="326">
                  <c:v>2.0155699999999999E-2</c:v>
                </c:pt>
                <c:pt idx="327">
                  <c:v>2.0084810000000002E-2</c:v>
                </c:pt>
                <c:pt idx="328">
                  <c:v>2.0014279999999999E-2</c:v>
                </c:pt>
                <c:pt idx="329">
                  <c:v>1.9944099999999999E-2</c:v>
                </c:pt>
                <c:pt idx="330">
                  <c:v>1.9874280000000001E-2</c:v>
                </c:pt>
                <c:pt idx="331">
                  <c:v>1.9804809999999999E-2</c:v>
                </c:pt>
                <c:pt idx="332">
                  <c:v>1.9735679999999999E-2</c:v>
                </c:pt>
                <c:pt idx="333">
                  <c:v>1.9666900000000001E-2</c:v>
                </c:pt>
                <c:pt idx="334">
                  <c:v>1.9598460000000002E-2</c:v>
                </c:pt>
                <c:pt idx="335">
                  <c:v>1.9530369999999998E-2</c:v>
                </c:pt>
                <c:pt idx="336">
                  <c:v>1.94626E-2</c:v>
                </c:pt>
                <c:pt idx="337">
                  <c:v>1.9395180000000001E-2</c:v>
                </c:pt>
                <c:pt idx="338">
                  <c:v>1.9328080000000001E-2</c:v>
                </c:pt>
                <c:pt idx="339">
                  <c:v>1.9261319999999998E-2</c:v>
                </c:pt>
                <c:pt idx="340">
                  <c:v>1.9194880000000001E-2</c:v>
                </c:pt>
                <c:pt idx="341">
                  <c:v>1.912877E-2</c:v>
                </c:pt>
                <c:pt idx="342">
                  <c:v>1.906298E-2</c:v>
                </c:pt>
                <c:pt idx="343">
                  <c:v>1.89975E-2</c:v>
                </c:pt>
                <c:pt idx="344">
                  <c:v>1.8932350000000001E-2</c:v>
                </c:pt>
                <c:pt idx="345">
                  <c:v>1.8867510000000001E-2</c:v>
                </c:pt>
                <c:pt idx="346">
                  <c:v>1.880298E-2</c:v>
                </c:pt>
                <c:pt idx="347">
                  <c:v>1.873876E-2</c:v>
                </c:pt>
                <c:pt idx="348">
                  <c:v>1.867485E-2</c:v>
                </c:pt>
                <c:pt idx="349">
                  <c:v>1.8611249999999999E-2</c:v>
                </c:pt>
                <c:pt idx="350">
                  <c:v>1.8547950000000001E-2</c:v>
                </c:pt>
                <c:pt idx="351">
                  <c:v>1.848495E-2</c:v>
                </c:pt>
                <c:pt idx="352">
                  <c:v>1.8422250000000001E-2</c:v>
                </c:pt>
                <c:pt idx="353">
                  <c:v>1.8359839999999999E-2</c:v>
                </c:pt>
                <c:pt idx="354">
                  <c:v>1.8297730000000002E-2</c:v>
                </c:pt>
                <c:pt idx="355">
                  <c:v>1.8235919999999999E-2</c:v>
                </c:pt>
                <c:pt idx="356">
                  <c:v>1.8174389999999999E-2</c:v>
                </c:pt>
                <c:pt idx="357">
                  <c:v>1.8113150000000001E-2</c:v>
                </c:pt>
                <c:pt idx="358">
                  <c:v>1.8052200000000001E-2</c:v>
                </c:pt>
                <c:pt idx="359">
                  <c:v>1.7991529999999999E-2</c:v>
                </c:pt>
                <c:pt idx="360">
                  <c:v>1.7931140000000002E-2</c:v>
                </c:pt>
                <c:pt idx="361">
                  <c:v>1.787103E-2</c:v>
                </c:pt>
                <c:pt idx="362">
                  <c:v>1.7811199999999999E-2</c:v>
                </c:pt>
                <c:pt idx="363">
                  <c:v>1.7751650000000001E-2</c:v>
                </c:pt>
                <c:pt idx="364">
                  <c:v>1.7692369999999999E-2</c:v>
                </c:pt>
                <c:pt idx="365">
                  <c:v>1.7633360000000001E-2</c:v>
                </c:pt>
                <c:pt idx="366">
                  <c:v>1.7574619999999999E-2</c:v>
                </c:pt>
                <c:pt idx="367">
                  <c:v>1.7516150000000001E-2</c:v>
                </c:pt>
                <c:pt idx="368">
                  <c:v>1.745795E-2</c:v>
                </c:pt>
                <c:pt idx="369">
                  <c:v>1.740001E-2</c:v>
                </c:pt>
                <c:pt idx="370">
                  <c:v>1.734233E-2</c:v>
                </c:pt>
                <c:pt idx="371">
                  <c:v>1.7284910000000001E-2</c:v>
                </c:pt>
                <c:pt idx="372">
                  <c:v>1.7227760000000002E-2</c:v>
                </c:pt>
                <c:pt idx="373">
                  <c:v>1.717086E-2</c:v>
                </c:pt>
                <c:pt idx="374">
                  <c:v>1.7114210000000001E-2</c:v>
                </c:pt>
                <c:pt idx="375">
                  <c:v>1.7057820000000001E-2</c:v>
                </c:pt>
                <c:pt idx="376">
                  <c:v>1.7001680000000002E-2</c:v>
                </c:pt>
                <c:pt idx="377">
                  <c:v>1.6945789999999999E-2</c:v>
                </c:pt>
                <c:pt idx="378">
                  <c:v>1.689015E-2</c:v>
                </c:pt>
                <c:pt idx="379">
                  <c:v>1.6834760000000001E-2</c:v>
                </c:pt>
                <c:pt idx="380">
                  <c:v>1.677961E-2</c:v>
                </c:pt>
                <c:pt idx="381">
                  <c:v>1.6724699999999999E-2</c:v>
                </c:pt>
                <c:pt idx="382">
                  <c:v>1.6670040000000001E-2</c:v>
                </c:pt>
                <c:pt idx="383">
                  <c:v>1.6615609999999999E-2</c:v>
                </c:pt>
                <c:pt idx="384">
                  <c:v>1.6561429999999999E-2</c:v>
                </c:pt>
                <c:pt idx="385">
                  <c:v>1.6507480000000001E-2</c:v>
                </c:pt>
                <c:pt idx="386">
                  <c:v>1.645377E-2</c:v>
                </c:pt>
                <c:pt idx="387">
                  <c:v>1.6400290000000001E-2</c:v>
                </c:pt>
                <c:pt idx="388">
                  <c:v>1.634704E-2</c:v>
                </c:pt>
                <c:pt idx="389">
                  <c:v>1.6294019999999999E-2</c:v>
                </c:pt>
                <c:pt idx="390">
                  <c:v>1.6241229999999999E-2</c:v>
                </c:pt>
                <c:pt idx="391">
                  <c:v>1.6188669999999999E-2</c:v>
                </c:pt>
                <c:pt idx="392">
                  <c:v>1.6136339999999999E-2</c:v>
                </c:pt>
                <c:pt idx="393">
                  <c:v>1.6084230000000001E-2</c:v>
                </c:pt>
                <c:pt idx="394">
                  <c:v>1.6032339999999999E-2</c:v>
                </c:pt>
                <c:pt idx="395">
                  <c:v>1.5980669999999999E-2</c:v>
                </c:pt>
                <c:pt idx="396">
                  <c:v>1.5929229999999999E-2</c:v>
                </c:pt>
                <c:pt idx="397">
                  <c:v>1.5878E-2</c:v>
                </c:pt>
                <c:pt idx="398">
                  <c:v>1.5826989999999999E-2</c:v>
                </c:pt>
                <c:pt idx="399">
                  <c:v>1.5776200000000001E-2</c:v>
                </c:pt>
                <c:pt idx="400">
                  <c:v>1.5725619999999999E-2</c:v>
                </c:pt>
                <c:pt idx="401">
                  <c:v>1.5675250000000002E-2</c:v>
                </c:pt>
                <c:pt idx="402">
                  <c:v>1.5625099999999999E-2</c:v>
                </c:pt>
                <c:pt idx="403">
                  <c:v>1.5575159999999999E-2</c:v>
                </c:pt>
                <c:pt idx="404">
                  <c:v>1.552542E-2</c:v>
                </c:pt>
                <c:pt idx="405">
                  <c:v>1.5475900000000001E-2</c:v>
                </c:pt>
                <c:pt idx="406">
                  <c:v>1.5426580000000001E-2</c:v>
                </c:pt>
                <c:pt idx="407">
                  <c:v>1.5377460000000001E-2</c:v>
                </c:pt>
                <c:pt idx="408">
                  <c:v>1.532855E-2</c:v>
                </c:pt>
                <c:pt idx="409">
                  <c:v>1.5279839999999999E-2</c:v>
                </c:pt>
                <c:pt idx="410">
                  <c:v>1.523133E-2</c:v>
                </c:pt>
                <c:pt idx="411">
                  <c:v>1.518303E-2</c:v>
                </c:pt>
                <c:pt idx="412">
                  <c:v>1.513492E-2</c:v>
                </c:pt>
                <c:pt idx="413">
                  <c:v>1.508701E-2</c:v>
                </c:pt>
                <c:pt idx="414">
                  <c:v>1.503929E-2</c:v>
                </c:pt>
                <c:pt idx="415">
                  <c:v>1.499177E-2</c:v>
                </c:pt>
                <c:pt idx="416">
                  <c:v>1.494445E-2</c:v>
                </c:pt>
                <c:pt idx="417">
                  <c:v>1.489731E-2</c:v>
                </c:pt>
                <c:pt idx="418">
                  <c:v>1.485037E-2</c:v>
                </c:pt>
                <c:pt idx="419">
                  <c:v>1.480362E-2</c:v>
                </c:pt>
                <c:pt idx="420">
                  <c:v>1.4757060000000001E-2</c:v>
                </c:pt>
                <c:pt idx="421">
                  <c:v>1.471068E-2</c:v>
                </c:pt>
                <c:pt idx="422">
                  <c:v>1.4664490000000001E-2</c:v>
                </c:pt>
                <c:pt idx="423">
                  <c:v>1.461849E-2</c:v>
                </c:pt>
                <c:pt idx="424">
                  <c:v>1.4572679999999999E-2</c:v>
                </c:pt>
                <c:pt idx="425">
                  <c:v>1.452704E-2</c:v>
                </c:pt>
                <c:pt idx="426">
                  <c:v>1.4481590000000001E-2</c:v>
                </c:pt>
                <c:pt idx="427">
                  <c:v>1.4436320000000001E-2</c:v>
                </c:pt>
                <c:pt idx="428">
                  <c:v>1.439123E-2</c:v>
                </c:pt>
                <c:pt idx="429">
                  <c:v>1.4346319999999999E-2</c:v>
                </c:pt>
                <c:pt idx="430">
                  <c:v>1.4301589999999999E-2</c:v>
                </c:pt>
                <c:pt idx="431">
                  <c:v>1.425703E-2</c:v>
                </c:pt>
                <c:pt idx="432">
                  <c:v>1.421265E-2</c:v>
                </c:pt>
                <c:pt idx="433">
                  <c:v>1.4168450000000001E-2</c:v>
                </c:pt>
                <c:pt idx="434">
                  <c:v>1.412442E-2</c:v>
                </c:pt>
                <c:pt idx="435">
                  <c:v>1.4080560000000001E-2</c:v>
                </c:pt>
                <c:pt idx="436">
                  <c:v>1.403687E-2</c:v>
                </c:pt>
                <c:pt idx="437">
                  <c:v>1.399336E-2</c:v>
                </c:pt>
                <c:pt idx="438">
                  <c:v>1.3950010000000001E-2</c:v>
                </c:pt>
                <c:pt idx="439">
                  <c:v>1.390683E-2</c:v>
                </c:pt>
                <c:pt idx="440">
                  <c:v>1.3863830000000001E-2</c:v>
                </c:pt>
                <c:pt idx="441">
                  <c:v>1.382098E-2</c:v>
                </c:pt>
                <c:pt idx="442">
                  <c:v>1.377831E-2</c:v>
                </c:pt>
                <c:pt idx="443">
                  <c:v>1.3735799999999999E-2</c:v>
                </c:pt>
                <c:pt idx="444">
                  <c:v>1.3693449999999999E-2</c:v>
                </c:pt>
                <c:pt idx="445">
                  <c:v>1.365127E-2</c:v>
                </c:pt>
                <c:pt idx="446">
                  <c:v>1.360924E-2</c:v>
                </c:pt>
                <c:pt idx="447">
                  <c:v>1.356738E-2</c:v>
                </c:pt>
                <c:pt idx="448">
                  <c:v>1.352568E-2</c:v>
                </c:pt>
                <c:pt idx="449">
                  <c:v>1.348414E-2</c:v>
                </c:pt>
                <c:pt idx="450">
                  <c:v>1.344276E-2</c:v>
                </c:pt>
                <c:pt idx="451">
                  <c:v>1.340154E-2</c:v>
                </c:pt>
                <c:pt idx="452">
                  <c:v>1.3360469999999999E-2</c:v>
                </c:pt>
                <c:pt idx="453">
                  <c:v>1.3319559999999999E-2</c:v>
                </c:pt>
                <c:pt idx="454">
                  <c:v>1.32788E-2</c:v>
                </c:pt>
                <c:pt idx="455">
                  <c:v>1.323819E-2</c:v>
                </c:pt>
                <c:pt idx="456">
                  <c:v>1.3197749999999999E-2</c:v>
                </c:pt>
                <c:pt idx="457">
                  <c:v>1.3157449999999999E-2</c:v>
                </c:pt>
                <c:pt idx="458">
                  <c:v>1.31173E-2</c:v>
                </c:pt>
                <c:pt idx="459">
                  <c:v>1.307731E-2</c:v>
                </c:pt>
                <c:pt idx="460">
                  <c:v>1.3037460000000001E-2</c:v>
                </c:pt>
                <c:pt idx="461">
                  <c:v>1.2997770000000001E-2</c:v>
                </c:pt>
                <c:pt idx="462">
                  <c:v>1.2958219999999999E-2</c:v>
                </c:pt>
                <c:pt idx="463">
                  <c:v>1.2918819999999999E-2</c:v>
                </c:pt>
                <c:pt idx="464">
                  <c:v>1.287956E-2</c:v>
                </c:pt>
                <c:pt idx="465">
                  <c:v>1.284045E-2</c:v>
                </c:pt>
                <c:pt idx="466">
                  <c:v>1.280149E-2</c:v>
                </c:pt>
                <c:pt idx="467">
                  <c:v>1.276267E-2</c:v>
                </c:pt>
                <c:pt idx="468">
                  <c:v>1.2723999999999999E-2</c:v>
                </c:pt>
                <c:pt idx="469">
                  <c:v>1.2685470000000001E-2</c:v>
                </c:pt>
                <c:pt idx="470">
                  <c:v>1.264707E-2</c:v>
                </c:pt>
                <c:pt idx="471">
                  <c:v>1.260882E-2</c:v>
                </c:pt>
                <c:pt idx="472">
                  <c:v>1.2570720000000001E-2</c:v>
                </c:pt>
                <c:pt idx="473">
                  <c:v>1.253275E-2</c:v>
                </c:pt>
                <c:pt idx="474">
                  <c:v>1.249492E-2</c:v>
                </c:pt>
                <c:pt idx="475">
                  <c:v>1.245722E-2</c:v>
                </c:pt>
                <c:pt idx="476">
                  <c:v>1.2419670000000001E-2</c:v>
                </c:pt>
                <c:pt idx="477">
                  <c:v>1.2382249999999999E-2</c:v>
                </c:pt>
                <c:pt idx="478">
                  <c:v>1.234497E-2</c:v>
                </c:pt>
                <c:pt idx="479">
                  <c:v>1.2307820000000001E-2</c:v>
                </c:pt>
                <c:pt idx="480">
                  <c:v>1.227081E-2</c:v>
                </c:pt>
                <c:pt idx="481">
                  <c:v>1.223393E-2</c:v>
                </c:pt>
                <c:pt idx="482">
                  <c:v>1.219719E-2</c:v>
                </c:pt>
                <c:pt idx="483">
                  <c:v>1.2160570000000001E-2</c:v>
                </c:pt>
                <c:pt idx="484">
                  <c:v>1.2124090000000001E-2</c:v>
                </c:pt>
                <c:pt idx="485">
                  <c:v>1.208774E-2</c:v>
                </c:pt>
                <c:pt idx="486">
                  <c:v>1.205152E-2</c:v>
                </c:pt>
                <c:pt idx="487">
                  <c:v>1.2015430000000001E-2</c:v>
                </c:pt>
                <c:pt idx="488">
                  <c:v>1.1979470000000001E-2</c:v>
                </c:pt>
                <c:pt idx="489">
                  <c:v>1.194364E-2</c:v>
                </c:pt>
                <c:pt idx="490">
                  <c:v>1.1907940000000001E-2</c:v>
                </c:pt>
                <c:pt idx="491">
                  <c:v>1.187236E-2</c:v>
                </c:pt>
                <c:pt idx="492">
                  <c:v>1.1836910000000001E-2</c:v>
                </c:pt>
                <c:pt idx="493">
                  <c:v>1.1801590000000001E-2</c:v>
                </c:pt>
                <c:pt idx="494">
                  <c:v>1.176639E-2</c:v>
                </c:pt>
                <c:pt idx="495">
                  <c:v>1.173131E-2</c:v>
                </c:pt>
                <c:pt idx="496">
                  <c:v>1.1696359999999999E-2</c:v>
                </c:pt>
                <c:pt idx="497">
                  <c:v>1.166153E-2</c:v>
                </c:pt>
                <c:pt idx="498">
                  <c:v>1.1626829999999999E-2</c:v>
                </c:pt>
                <c:pt idx="499">
                  <c:v>1.159225E-2</c:v>
                </c:pt>
                <c:pt idx="500">
                  <c:v>1.155779E-2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C1F-4A43-BAF4-7247285FD537}"/>
            </c:ext>
          </c:extLst>
        </c:ser>
        <c:ser>
          <c:idx val="1"/>
          <c:order val="1"/>
          <c:tx>
            <c:strRef>
              <c:f>'60 (27point HPCG)'!$H$1</c:f>
              <c:strCache>
                <c:ptCount val="1"/>
                <c:pt idx="0">
                  <c:v>Gauss-Seidel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'60 (27point HPCG)'!$F$2:$F$502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(27point HPCG)'!$H$2:$H$502</c:f>
              <c:numCache>
                <c:formatCode>0.00E+00</c:formatCode>
                <c:ptCount val="501"/>
                <c:pt idx="0">
                  <c:v>1</c:v>
                </c:pt>
                <c:pt idx="1">
                  <c:v>0.55255949999999998</c:v>
                </c:pt>
                <c:pt idx="2">
                  <c:v>0.4202398</c:v>
                </c:pt>
                <c:pt idx="3">
                  <c:v>0.3457519</c:v>
                </c:pt>
                <c:pt idx="4">
                  <c:v>0.298315</c:v>
                </c:pt>
                <c:pt idx="5">
                  <c:v>0.26471610000000001</c:v>
                </c:pt>
                <c:pt idx="6">
                  <c:v>0.23940359999999999</c:v>
                </c:pt>
                <c:pt idx="7">
                  <c:v>0.2194749</c:v>
                </c:pt>
                <c:pt idx="8">
                  <c:v>0.20327229999999999</c:v>
                </c:pt>
                <c:pt idx="9">
                  <c:v>0.1897713</c:v>
                </c:pt>
                <c:pt idx="10">
                  <c:v>0.17830109999999999</c:v>
                </c:pt>
                <c:pt idx="11">
                  <c:v>0.1684022</c:v>
                </c:pt>
                <c:pt idx="12">
                  <c:v>0.15974840000000001</c:v>
                </c:pt>
                <c:pt idx="13">
                  <c:v>0.15210070000000001</c:v>
                </c:pt>
                <c:pt idx="14">
                  <c:v>0.1452793</c:v>
                </c:pt>
                <c:pt idx="15">
                  <c:v>0.13914670000000001</c:v>
                </c:pt>
                <c:pt idx="16">
                  <c:v>0.13359509999999999</c:v>
                </c:pt>
                <c:pt idx="17">
                  <c:v>0.12853890000000001</c:v>
                </c:pt>
                <c:pt idx="18">
                  <c:v>0.1239093</c:v>
                </c:pt>
                <c:pt idx="19">
                  <c:v>0.1196499</c:v>
                </c:pt>
                <c:pt idx="20">
                  <c:v>0.11571430000000001</c:v>
                </c:pt>
                <c:pt idx="21">
                  <c:v>0.11206389999999999</c:v>
                </c:pt>
                <c:pt idx="22">
                  <c:v>0.1086662</c:v>
                </c:pt>
                <c:pt idx="23">
                  <c:v>0.10549360000000001</c:v>
                </c:pt>
                <c:pt idx="24">
                  <c:v>0.1025225</c:v>
                </c:pt>
                <c:pt idx="25">
                  <c:v>9.9732799999999996E-2</c:v>
                </c:pt>
                <c:pt idx="26">
                  <c:v>9.7106910000000005E-2</c:v>
                </c:pt>
                <c:pt idx="27">
                  <c:v>9.4629619999999998E-2</c:v>
                </c:pt>
                <c:pt idx="28">
                  <c:v>9.2287590000000003E-2</c:v>
                </c:pt>
                <c:pt idx="29">
                  <c:v>9.0069109999999994E-2</c:v>
                </c:pt>
                <c:pt idx="30">
                  <c:v>8.7963840000000001E-2</c:v>
                </c:pt>
                <c:pt idx="31">
                  <c:v>8.5962590000000005E-2</c:v>
                </c:pt>
                <c:pt idx="32">
                  <c:v>8.4057209999999993E-2</c:v>
                </c:pt>
                <c:pt idx="33">
                  <c:v>8.2240380000000002E-2</c:v>
                </c:pt>
                <c:pt idx="34">
                  <c:v>8.0505569999999999E-2</c:v>
                </c:pt>
                <c:pt idx="35">
                  <c:v>7.8846869999999999E-2</c:v>
                </c:pt>
                <c:pt idx="36">
                  <c:v>7.725899E-2</c:v>
                </c:pt>
                <c:pt idx="37">
                  <c:v>7.5737100000000002E-2</c:v>
                </c:pt>
                <c:pt idx="38">
                  <c:v>7.4276830000000002E-2</c:v>
                </c:pt>
                <c:pt idx="39">
                  <c:v>7.2874220000000003E-2</c:v>
                </c:pt>
                <c:pt idx="40">
                  <c:v>7.1525630000000007E-2</c:v>
                </c:pt>
                <c:pt idx="41">
                  <c:v>7.0227750000000005E-2</c:v>
                </c:pt>
                <c:pt idx="42">
                  <c:v>6.8977540000000004E-2</c:v>
                </c:pt>
                <c:pt idx="43">
                  <c:v>6.7772219999999994E-2</c:v>
                </c:pt>
                <c:pt idx="44">
                  <c:v>6.6609210000000002E-2</c:v>
                </c:pt>
                <c:pt idx="45">
                  <c:v>6.5486160000000002E-2</c:v>
                </c:pt>
                <c:pt idx="46">
                  <c:v>6.4400860000000004E-2</c:v>
                </c:pt>
                <c:pt idx="47">
                  <c:v>6.3351299999999999E-2</c:v>
                </c:pt>
                <c:pt idx="48">
                  <c:v>6.233561E-2</c:v>
                </c:pt>
                <c:pt idx="49">
                  <c:v>6.1352039999999997E-2</c:v>
                </c:pt>
                <c:pt idx="50">
                  <c:v>6.0398979999999998E-2</c:v>
                </c:pt>
                <c:pt idx="51">
                  <c:v>5.9474920000000001E-2</c:v>
                </c:pt>
                <c:pt idx="52">
                  <c:v>5.8578449999999997E-2</c:v>
                </c:pt>
                <c:pt idx="53">
                  <c:v>5.7708269999999999E-2</c:v>
                </c:pt>
                <c:pt idx="54">
                  <c:v>5.686314E-2</c:v>
                </c:pt>
                <c:pt idx="55">
                  <c:v>5.6041920000000002E-2</c:v>
                </c:pt>
                <c:pt idx="56">
                  <c:v>5.5243529999999999E-2</c:v>
                </c:pt>
                <c:pt idx="57">
                  <c:v>5.4466960000000002E-2</c:v>
                </c:pt>
                <c:pt idx="58">
                  <c:v>5.3711269999999998E-2</c:v>
                </c:pt>
                <c:pt idx="59">
                  <c:v>5.2975550000000003E-2</c:v>
                </c:pt>
                <c:pt idx="60">
                  <c:v>5.2258979999999997E-2</c:v>
                </c:pt>
                <c:pt idx="61">
                  <c:v>5.1560759999999997E-2</c:v>
                </c:pt>
                <c:pt idx="62">
                  <c:v>5.0880149999999999E-2</c:v>
                </c:pt>
                <c:pt idx="63">
                  <c:v>5.0216429999999999E-2</c:v>
                </c:pt>
                <c:pt idx="64">
                  <c:v>4.9568950000000001E-2</c:v>
                </c:pt>
                <c:pt idx="65">
                  <c:v>4.8937069999999999E-2</c:v>
                </c:pt>
                <c:pt idx="66">
                  <c:v>4.8320189999999999E-2</c:v>
                </c:pt>
                <c:pt idx="67">
                  <c:v>4.7717759999999998E-2</c:v>
                </c:pt>
                <c:pt idx="68">
                  <c:v>4.7129230000000001E-2</c:v>
                </c:pt>
                <c:pt idx="69">
                  <c:v>4.6554089999999999E-2</c:v>
                </c:pt>
                <c:pt idx="70">
                  <c:v>4.5991869999999997E-2</c:v>
                </c:pt>
                <c:pt idx="71">
                  <c:v>4.5442110000000001E-2</c:v>
                </c:pt>
                <c:pt idx="72">
                  <c:v>4.4904359999999997E-2</c:v>
                </c:pt>
                <c:pt idx="73">
                  <c:v>4.4378210000000001E-2</c:v>
                </c:pt>
                <c:pt idx="74">
                  <c:v>4.3863260000000001E-2</c:v>
                </c:pt>
                <c:pt idx="75">
                  <c:v>4.3359149999999999E-2</c:v>
                </c:pt>
                <c:pt idx="76">
                  <c:v>4.2865500000000001E-2</c:v>
                </c:pt>
                <c:pt idx="77">
                  <c:v>4.2381969999999998E-2</c:v>
                </c:pt>
                <c:pt idx="78">
                  <c:v>4.1908239999999999E-2</c:v>
                </c:pt>
                <c:pt idx="79">
                  <c:v>4.1444000000000002E-2</c:v>
                </c:pt>
                <c:pt idx="80">
                  <c:v>4.098893E-2</c:v>
                </c:pt>
                <c:pt idx="81">
                  <c:v>4.0542769999999999E-2</c:v>
                </c:pt>
                <c:pt idx="82">
                  <c:v>4.0105219999999997E-2</c:v>
                </c:pt>
                <c:pt idx="83">
                  <c:v>3.9676030000000001E-2</c:v>
                </c:pt>
                <c:pt idx="84">
                  <c:v>3.9254959999999998E-2</c:v>
                </c:pt>
                <c:pt idx="85">
                  <c:v>3.884174E-2</c:v>
                </c:pt>
                <c:pt idx="86">
                  <c:v>3.8436159999999997E-2</c:v>
                </c:pt>
                <c:pt idx="87">
                  <c:v>3.8038000000000002E-2</c:v>
                </c:pt>
                <c:pt idx="88">
                  <c:v>3.7647029999999998E-2</c:v>
                </c:pt>
                <c:pt idx="89">
                  <c:v>3.7263060000000001E-2</c:v>
                </c:pt>
                <c:pt idx="90">
                  <c:v>3.6885889999999998E-2</c:v>
                </c:pt>
                <c:pt idx="91">
                  <c:v>3.6515319999999997E-2</c:v>
                </c:pt>
                <c:pt idx="92">
                  <c:v>3.615119E-2</c:v>
                </c:pt>
                <c:pt idx="93">
                  <c:v>3.57933E-2</c:v>
                </c:pt>
                <c:pt idx="94">
                  <c:v>3.5441500000000001E-2</c:v>
                </c:pt>
                <c:pt idx="95">
                  <c:v>3.5095609999999999E-2</c:v>
                </c:pt>
                <c:pt idx="96">
                  <c:v>3.475549E-2</c:v>
                </c:pt>
                <c:pt idx="97">
                  <c:v>3.4420989999999999E-2</c:v>
                </c:pt>
                <c:pt idx="98">
                  <c:v>3.4091950000000003E-2</c:v>
                </c:pt>
                <c:pt idx="99">
                  <c:v>3.376825E-2</c:v>
                </c:pt>
                <c:pt idx="100">
                  <c:v>3.3449729999999997E-2</c:v>
                </c:pt>
                <c:pt idx="101">
                  <c:v>3.3136279999999997E-2</c:v>
                </c:pt>
                <c:pt idx="102">
                  <c:v>3.2827769999999999E-2</c:v>
                </c:pt>
                <c:pt idx="103">
                  <c:v>3.2524070000000002E-2</c:v>
                </c:pt>
                <c:pt idx="104">
                  <c:v>3.2225070000000001E-2</c:v>
                </c:pt>
                <c:pt idx="105">
                  <c:v>3.1930649999999998E-2</c:v>
                </c:pt>
                <c:pt idx="106">
                  <c:v>3.1640710000000002E-2</c:v>
                </c:pt>
                <c:pt idx="107">
                  <c:v>3.1355130000000002E-2</c:v>
                </c:pt>
                <c:pt idx="108">
                  <c:v>3.1073819999999999E-2</c:v>
                </c:pt>
                <c:pt idx="109">
                  <c:v>3.0796670000000002E-2</c:v>
                </c:pt>
                <c:pt idx="110">
                  <c:v>3.0523600000000001E-2</c:v>
                </c:pt>
                <c:pt idx="111">
                  <c:v>3.02545E-2</c:v>
                </c:pt>
                <c:pt idx="112">
                  <c:v>2.9989289999999998E-2</c:v>
                </c:pt>
                <c:pt idx="113">
                  <c:v>2.972787E-2</c:v>
                </c:pt>
                <c:pt idx="114">
                  <c:v>2.947017E-2</c:v>
                </c:pt>
                <c:pt idx="115">
                  <c:v>2.9216099999999998E-2</c:v>
                </c:pt>
                <c:pt idx="116">
                  <c:v>2.8965580000000001E-2</c:v>
                </c:pt>
                <c:pt idx="117">
                  <c:v>2.8718529999999999E-2</c:v>
                </c:pt>
                <c:pt idx="118">
                  <c:v>2.8474880000000001E-2</c:v>
                </c:pt>
                <c:pt idx="119">
                  <c:v>2.8234559999999999E-2</c:v>
                </c:pt>
                <c:pt idx="120">
                  <c:v>2.7997500000000002E-2</c:v>
                </c:pt>
                <c:pt idx="121">
                  <c:v>2.7763619999999999E-2</c:v>
                </c:pt>
                <c:pt idx="122">
                  <c:v>2.7532859999999999E-2</c:v>
                </c:pt>
                <c:pt idx="123">
                  <c:v>2.7305159999999998E-2</c:v>
                </c:pt>
                <c:pt idx="124">
                  <c:v>2.7080449999999999E-2</c:v>
                </c:pt>
                <c:pt idx="125">
                  <c:v>2.6858670000000001E-2</c:v>
                </c:pt>
                <c:pt idx="126">
                  <c:v>2.6639759999999998E-2</c:v>
                </c:pt>
                <c:pt idx="127">
                  <c:v>2.642367E-2</c:v>
                </c:pt>
                <c:pt idx="128">
                  <c:v>2.621033E-2</c:v>
                </c:pt>
                <c:pt idx="129">
                  <c:v>2.5999700000000001E-2</c:v>
                </c:pt>
                <c:pt idx="130">
                  <c:v>2.5791709999999999E-2</c:v>
                </c:pt>
                <c:pt idx="131">
                  <c:v>2.5586330000000001E-2</c:v>
                </c:pt>
                <c:pt idx="132">
                  <c:v>2.5383490000000002E-2</c:v>
                </c:pt>
                <c:pt idx="133">
                  <c:v>2.5183150000000001E-2</c:v>
                </c:pt>
                <c:pt idx="134">
                  <c:v>2.4985259999999999E-2</c:v>
                </c:pt>
                <c:pt idx="135">
                  <c:v>2.4789769999999999E-2</c:v>
                </c:pt>
                <c:pt idx="136">
                  <c:v>2.4596650000000001E-2</c:v>
                </c:pt>
                <c:pt idx="137">
                  <c:v>2.4405840000000002E-2</c:v>
                </c:pt>
                <c:pt idx="138">
                  <c:v>2.4217289999999999E-2</c:v>
                </c:pt>
                <c:pt idx="139">
                  <c:v>2.403098E-2</c:v>
                </c:pt>
                <c:pt idx="140">
                  <c:v>2.3846860000000001E-2</c:v>
                </c:pt>
                <c:pt idx="141">
                  <c:v>2.3664890000000001E-2</c:v>
                </c:pt>
                <c:pt idx="142">
                  <c:v>2.3485019999999999E-2</c:v>
                </c:pt>
                <c:pt idx="143">
                  <c:v>2.3307230000000002E-2</c:v>
                </c:pt>
                <c:pt idx="144">
                  <c:v>2.3131470000000001E-2</c:v>
                </c:pt>
                <c:pt idx="145">
                  <c:v>2.2957709999999999E-2</c:v>
                </c:pt>
                <c:pt idx="146">
                  <c:v>2.2785920000000001E-2</c:v>
                </c:pt>
                <c:pt idx="147">
                  <c:v>2.2616049999999999E-2</c:v>
                </c:pt>
                <c:pt idx="148">
                  <c:v>2.2448079999999999E-2</c:v>
                </c:pt>
                <c:pt idx="149">
                  <c:v>2.2281970000000002E-2</c:v>
                </c:pt>
                <c:pt idx="150">
                  <c:v>2.2117689999999999E-2</c:v>
                </c:pt>
                <c:pt idx="151">
                  <c:v>2.1955209999999999E-2</c:v>
                </c:pt>
                <c:pt idx="152">
                  <c:v>2.1794500000000001E-2</c:v>
                </c:pt>
                <c:pt idx="153">
                  <c:v>2.163553E-2</c:v>
                </c:pt>
                <c:pt idx="154">
                  <c:v>2.1478270000000001E-2</c:v>
                </c:pt>
                <c:pt idx="155">
                  <c:v>2.1322689999999998E-2</c:v>
                </c:pt>
                <c:pt idx="156">
                  <c:v>2.1168759999999998E-2</c:v>
                </c:pt>
                <c:pt idx="157">
                  <c:v>2.1016460000000001E-2</c:v>
                </c:pt>
                <c:pt idx="158">
                  <c:v>2.0865760000000001E-2</c:v>
                </c:pt>
                <c:pt idx="159">
                  <c:v>2.071663E-2</c:v>
                </c:pt>
                <c:pt idx="160">
                  <c:v>2.0569049999999998E-2</c:v>
                </c:pt>
                <c:pt idx="161">
                  <c:v>2.0423E-2</c:v>
                </c:pt>
                <c:pt idx="162">
                  <c:v>2.0278439999999998E-2</c:v>
                </c:pt>
                <c:pt idx="163">
                  <c:v>2.0135360000000001E-2</c:v>
                </c:pt>
                <c:pt idx="164">
                  <c:v>1.999372E-2</c:v>
                </c:pt>
                <c:pt idx="165">
                  <c:v>1.985352E-2</c:v>
                </c:pt>
                <c:pt idx="166">
                  <c:v>1.971473E-2</c:v>
                </c:pt>
                <c:pt idx="167">
                  <c:v>1.9577319999999999E-2</c:v>
                </c:pt>
                <c:pt idx="168">
                  <c:v>1.944127E-2</c:v>
                </c:pt>
                <c:pt idx="169">
                  <c:v>1.9306569999999999E-2</c:v>
                </c:pt>
                <c:pt idx="170">
                  <c:v>1.917319E-2</c:v>
                </c:pt>
                <c:pt idx="171">
                  <c:v>1.904111E-2</c:v>
                </c:pt>
                <c:pt idx="172">
                  <c:v>1.891031E-2</c:v>
                </c:pt>
                <c:pt idx="173">
                  <c:v>1.8780769999999999E-2</c:v>
                </c:pt>
                <c:pt idx="174">
                  <c:v>1.8652490000000001E-2</c:v>
                </c:pt>
                <c:pt idx="175">
                  <c:v>1.8525420000000001E-2</c:v>
                </c:pt>
                <c:pt idx="176">
                  <c:v>1.8399570000000001E-2</c:v>
                </c:pt>
                <c:pt idx="177">
                  <c:v>1.82749E-2</c:v>
                </c:pt>
                <c:pt idx="178">
                  <c:v>1.815141E-2</c:v>
                </c:pt>
                <c:pt idx="179">
                  <c:v>1.8029070000000001E-2</c:v>
                </c:pt>
                <c:pt idx="180">
                  <c:v>1.7907880000000001E-2</c:v>
                </c:pt>
                <c:pt idx="181">
                  <c:v>1.7787799999999999E-2</c:v>
                </c:pt>
                <c:pt idx="182">
                  <c:v>1.766883E-2</c:v>
                </c:pt>
                <c:pt idx="183">
                  <c:v>1.7550960000000001E-2</c:v>
                </c:pt>
                <c:pt idx="184">
                  <c:v>1.7434160000000001E-2</c:v>
                </c:pt>
                <c:pt idx="185">
                  <c:v>1.7318420000000001E-2</c:v>
                </c:pt>
                <c:pt idx="186">
                  <c:v>1.720373E-2</c:v>
                </c:pt>
                <c:pt idx="187">
                  <c:v>1.7090060000000001E-2</c:v>
                </c:pt>
                <c:pt idx="188">
                  <c:v>1.697742E-2</c:v>
                </c:pt>
                <c:pt idx="189">
                  <c:v>1.686578E-2</c:v>
                </c:pt>
                <c:pt idx="190">
                  <c:v>1.675513E-2</c:v>
                </c:pt>
                <c:pt idx="191">
                  <c:v>1.6645449999999999E-2</c:v>
                </c:pt>
                <c:pt idx="192">
                  <c:v>1.6536740000000001E-2</c:v>
                </c:pt>
                <c:pt idx="193">
                  <c:v>1.6428979999999999E-2</c:v>
                </c:pt>
                <c:pt idx="194">
                  <c:v>1.6322150000000001E-2</c:v>
                </c:pt>
                <c:pt idx="195">
                  <c:v>1.621626E-2</c:v>
                </c:pt>
                <c:pt idx="196">
                  <c:v>1.611127E-2</c:v>
                </c:pt>
                <c:pt idx="197">
                  <c:v>1.6007179999999999E-2</c:v>
                </c:pt>
                <c:pt idx="198">
                  <c:v>1.590399E-2</c:v>
                </c:pt>
                <c:pt idx="199">
                  <c:v>1.580167E-2</c:v>
                </c:pt>
                <c:pt idx="200">
                  <c:v>1.5700220000000001E-2</c:v>
                </c:pt>
                <c:pt idx="201">
                  <c:v>1.559962E-2</c:v>
                </c:pt>
                <c:pt idx="202">
                  <c:v>1.5499870000000001E-2</c:v>
                </c:pt>
                <c:pt idx="203">
                  <c:v>1.540095E-2</c:v>
                </c:pt>
                <c:pt idx="204">
                  <c:v>1.530285E-2</c:v>
                </c:pt>
                <c:pt idx="205">
                  <c:v>1.520557E-2</c:v>
                </c:pt>
                <c:pt idx="206">
                  <c:v>1.510908E-2</c:v>
                </c:pt>
                <c:pt idx="207">
                  <c:v>1.501339E-2</c:v>
                </c:pt>
                <c:pt idx="208">
                  <c:v>1.491849E-2</c:v>
                </c:pt>
                <c:pt idx="209">
                  <c:v>1.482435E-2</c:v>
                </c:pt>
                <c:pt idx="210">
                  <c:v>1.4730979999999999E-2</c:v>
                </c:pt>
                <c:pt idx="211">
                  <c:v>1.463837E-2</c:v>
                </c:pt>
                <c:pt idx="212">
                  <c:v>1.45465E-2</c:v>
                </c:pt>
                <c:pt idx="213">
                  <c:v>1.445536E-2</c:v>
                </c:pt>
                <c:pt idx="214">
                  <c:v>1.436495E-2</c:v>
                </c:pt>
                <c:pt idx="215">
                  <c:v>1.427526E-2</c:v>
                </c:pt>
                <c:pt idx="216">
                  <c:v>1.4186280000000001E-2</c:v>
                </c:pt>
                <c:pt idx="217">
                  <c:v>1.4098009999999999E-2</c:v>
                </c:pt>
                <c:pt idx="218">
                  <c:v>1.4010420000000001E-2</c:v>
                </c:pt>
                <c:pt idx="219">
                  <c:v>1.392352E-2</c:v>
                </c:pt>
                <c:pt idx="220">
                  <c:v>1.38373E-2</c:v>
                </c:pt>
                <c:pt idx="221">
                  <c:v>1.375175E-2</c:v>
                </c:pt>
                <c:pt idx="222">
                  <c:v>1.3666859999999999E-2</c:v>
                </c:pt>
                <c:pt idx="223">
                  <c:v>1.358262E-2</c:v>
                </c:pt>
                <c:pt idx="224">
                  <c:v>1.349903E-2</c:v>
                </c:pt>
                <c:pt idx="225">
                  <c:v>1.341608E-2</c:v>
                </c:pt>
                <c:pt idx="226">
                  <c:v>1.333377E-2</c:v>
                </c:pt>
                <c:pt idx="227">
                  <c:v>1.3252069999999999E-2</c:v>
                </c:pt>
                <c:pt idx="228">
                  <c:v>1.3171E-2</c:v>
                </c:pt>
                <c:pt idx="229">
                  <c:v>1.3090539999999999E-2</c:v>
                </c:pt>
                <c:pt idx="230">
                  <c:v>1.301068E-2</c:v>
                </c:pt>
                <c:pt idx="231">
                  <c:v>1.2931420000000001E-2</c:v>
                </c:pt>
                <c:pt idx="232">
                  <c:v>1.285275E-2</c:v>
                </c:pt>
                <c:pt idx="233">
                  <c:v>1.277466E-2</c:v>
                </c:pt>
                <c:pt idx="234">
                  <c:v>1.2697160000000001E-2</c:v>
                </c:pt>
                <c:pt idx="235">
                  <c:v>1.262023E-2</c:v>
                </c:pt>
                <c:pt idx="236">
                  <c:v>1.254386E-2</c:v>
                </c:pt>
                <c:pt idx="237">
                  <c:v>1.246805E-2</c:v>
                </c:pt>
                <c:pt idx="238">
                  <c:v>1.2392800000000001E-2</c:v>
                </c:pt>
                <c:pt idx="239">
                  <c:v>1.23181E-2</c:v>
                </c:pt>
                <c:pt idx="240">
                  <c:v>1.224394E-2</c:v>
                </c:pt>
                <c:pt idx="241">
                  <c:v>1.217031E-2</c:v>
                </c:pt>
                <c:pt idx="242">
                  <c:v>1.2097220000000001E-2</c:v>
                </c:pt>
                <c:pt idx="243">
                  <c:v>1.202465E-2</c:v>
                </c:pt>
                <c:pt idx="244">
                  <c:v>1.1952610000000001E-2</c:v>
                </c:pt>
                <c:pt idx="245">
                  <c:v>1.188108E-2</c:v>
                </c:pt>
                <c:pt idx="246">
                  <c:v>1.1810050000000001E-2</c:v>
                </c:pt>
                <c:pt idx="247">
                  <c:v>1.173954E-2</c:v>
                </c:pt>
                <c:pt idx="248">
                  <c:v>1.1669519999999999E-2</c:v>
                </c:pt>
                <c:pt idx="249">
                  <c:v>1.1599999999999999E-2</c:v>
                </c:pt>
                <c:pt idx="250">
                  <c:v>1.153097E-2</c:v>
                </c:pt>
                <c:pt idx="251">
                  <c:v>1.1462419999999999E-2</c:v>
                </c:pt>
                <c:pt idx="252">
                  <c:v>1.1394349999999999E-2</c:v>
                </c:pt>
                <c:pt idx="253">
                  <c:v>1.132676E-2</c:v>
                </c:pt>
                <c:pt idx="254">
                  <c:v>1.125964E-2</c:v>
                </c:pt>
                <c:pt idx="255">
                  <c:v>1.119298E-2</c:v>
                </c:pt>
                <c:pt idx="256">
                  <c:v>1.1126789999999999E-2</c:v>
                </c:pt>
                <c:pt idx="257">
                  <c:v>1.1061049999999999E-2</c:v>
                </c:pt>
                <c:pt idx="258">
                  <c:v>1.099577E-2</c:v>
                </c:pt>
                <c:pt idx="259">
                  <c:v>1.093094E-2</c:v>
                </c:pt>
                <c:pt idx="260">
                  <c:v>1.0866539999999999E-2</c:v>
                </c:pt>
                <c:pt idx="261">
                  <c:v>1.0802590000000001E-2</c:v>
                </c:pt>
                <c:pt idx="262">
                  <c:v>1.073908E-2</c:v>
                </c:pt>
                <c:pt idx="263">
                  <c:v>1.067599E-2</c:v>
                </c:pt>
                <c:pt idx="264">
                  <c:v>1.0613340000000001E-2</c:v>
                </c:pt>
                <c:pt idx="265">
                  <c:v>1.0551100000000001E-2</c:v>
                </c:pt>
                <c:pt idx="266">
                  <c:v>1.048929E-2</c:v>
                </c:pt>
                <c:pt idx="267">
                  <c:v>1.042789E-2</c:v>
                </c:pt>
                <c:pt idx="268">
                  <c:v>1.036691E-2</c:v>
                </c:pt>
                <c:pt idx="269">
                  <c:v>1.0306330000000001E-2</c:v>
                </c:pt>
                <c:pt idx="270">
                  <c:v>1.0246160000000001E-2</c:v>
                </c:pt>
                <c:pt idx="271">
                  <c:v>1.018639E-2</c:v>
                </c:pt>
                <c:pt idx="272">
                  <c:v>1.0127010000000001E-2</c:v>
                </c:pt>
                <c:pt idx="273">
                  <c:v>1.006803E-2</c:v>
                </c:pt>
                <c:pt idx="274">
                  <c:v>1.000944E-2</c:v>
                </c:pt>
                <c:pt idx="275">
                  <c:v>9.9512400000000001E-3</c:v>
                </c:pt>
                <c:pt idx="276">
                  <c:v>9.89342E-3</c:v>
                </c:pt>
                <c:pt idx="277">
                  <c:v>9.8359799999999994E-3</c:v>
                </c:pt>
                <c:pt idx="278">
                  <c:v>9.7789160000000003E-3</c:v>
                </c:pt>
                <c:pt idx="279">
                  <c:v>9.7222260000000005E-3</c:v>
                </c:pt>
                <c:pt idx="280">
                  <c:v>9.6659050000000007E-3</c:v>
                </c:pt>
                <c:pt idx="281">
                  <c:v>9.6099519999999997E-3</c:v>
                </c:pt>
                <c:pt idx="282">
                  <c:v>9.5543620000000003E-3</c:v>
                </c:pt>
                <c:pt idx="283">
                  <c:v>9.4991329999999999E-3</c:v>
                </c:pt>
                <c:pt idx="284">
                  <c:v>9.4442610000000007E-3</c:v>
                </c:pt>
                <c:pt idx="285">
                  <c:v>9.3897440000000002E-3</c:v>
                </c:pt>
                <c:pt idx="286">
                  <c:v>9.3355780000000006E-3</c:v>
                </c:pt>
                <c:pt idx="287">
                  <c:v>9.28176E-3</c:v>
                </c:pt>
                <c:pt idx="288">
                  <c:v>9.2282879999999994E-3</c:v>
                </c:pt>
                <c:pt idx="289">
                  <c:v>9.1751590000000004E-3</c:v>
                </c:pt>
                <c:pt idx="290">
                  <c:v>9.1223699999999994E-3</c:v>
                </c:pt>
                <c:pt idx="291">
                  <c:v>9.0699170000000003E-3</c:v>
                </c:pt>
                <c:pt idx="292">
                  <c:v>9.017799E-3</c:v>
                </c:pt>
                <c:pt idx="293">
                  <c:v>8.9660120000000006E-3</c:v>
                </c:pt>
                <c:pt idx="294">
                  <c:v>8.9145530000000004E-3</c:v>
                </c:pt>
                <c:pt idx="295">
                  <c:v>8.8634209999999998E-3</c:v>
                </c:pt>
                <c:pt idx="296">
                  <c:v>8.8126119999999992E-3</c:v>
                </c:pt>
                <c:pt idx="297">
                  <c:v>8.7621239999999996E-3</c:v>
                </c:pt>
                <c:pt idx="298">
                  <c:v>8.7119539999999992E-3</c:v>
                </c:pt>
                <c:pt idx="299">
                  <c:v>8.6621000000000007E-3</c:v>
                </c:pt>
                <c:pt idx="300">
                  <c:v>8.6125579999999993E-3</c:v>
                </c:pt>
                <c:pt idx="301">
                  <c:v>8.5633270000000008E-3</c:v>
                </c:pt>
                <c:pt idx="302">
                  <c:v>8.5144049999999992E-3</c:v>
                </c:pt>
                <c:pt idx="303">
                  <c:v>8.4657870000000007E-3</c:v>
                </c:pt>
                <c:pt idx="304">
                  <c:v>8.4174739999999994E-3</c:v>
                </c:pt>
                <c:pt idx="305">
                  <c:v>8.3694609999999999E-3</c:v>
                </c:pt>
                <c:pt idx="306">
                  <c:v>8.3217459999999997E-3</c:v>
                </c:pt>
                <c:pt idx="307">
                  <c:v>8.2743279999999992E-3</c:v>
                </c:pt>
                <c:pt idx="308">
                  <c:v>8.2272030000000006E-3</c:v>
                </c:pt>
                <c:pt idx="309">
                  <c:v>8.1803699999999993E-3</c:v>
                </c:pt>
                <c:pt idx="310">
                  <c:v>8.1338269999999997E-3</c:v>
                </c:pt>
                <c:pt idx="311">
                  <c:v>8.0875700000000005E-3</c:v>
                </c:pt>
                <c:pt idx="312">
                  <c:v>8.0415980000000005E-3</c:v>
                </c:pt>
                <c:pt idx="313">
                  <c:v>7.9959100000000002E-3</c:v>
                </c:pt>
                <c:pt idx="314">
                  <c:v>7.9505010000000004E-3</c:v>
                </c:pt>
                <c:pt idx="315">
                  <c:v>7.9053709999999996E-3</c:v>
                </c:pt>
                <c:pt idx="316">
                  <c:v>7.8605180000000004E-3</c:v>
                </c:pt>
                <c:pt idx="317">
                  <c:v>7.8159389999999992E-3</c:v>
                </c:pt>
                <c:pt idx="318">
                  <c:v>7.7716319999999997E-3</c:v>
                </c:pt>
                <c:pt idx="319">
                  <c:v>7.7275950000000003E-3</c:v>
                </c:pt>
                <c:pt idx="320">
                  <c:v>7.6838260000000004E-3</c:v>
                </c:pt>
                <c:pt idx="321">
                  <c:v>7.6403240000000004E-3</c:v>
                </c:pt>
                <c:pt idx="322">
                  <c:v>7.5970849999999999E-3</c:v>
                </c:pt>
                <c:pt idx="323">
                  <c:v>7.5541089999999998E-3</c:v>
                </c:pt>
                <c:pt idx="324">
                  <c:v>7.5113929999999999E-3</c:v>
                </c:pt>
                <c:pt idx="325">
                  <c:v>7.4689359999999998E-3</c:v>
                </c:pt>
                <c:pt idx="326">
                  <c:v>7.4267350000000003E-3</c:v>
                </c:pt>
                <c:pt idx="327">
                  <c:v>7.3847890000000001E-3</c:v>
                </c:pt>
                <c:pt idx="328">
                  <c:v>7.343095E-3</c:v>
                </c:pt>
                <c:pt idx="329">
                  <c:v>7.301653E-3</c:v>
                </c:pt>
                <c:pt idx="330">
                  <c:v>7.2604590000000004E-3</c:v>
                </c:pt>
                <c:pt idx="331">
                  <c:v>7.2195130000000003E-3</c:v>
                </c:pt>
                <c:pt idx="332">
                  <c:v>7.178813E-3</c:v>
                </c:pt>
                <c:pt idx="333">
                  <c:v>7.1383560000000002E-3</c:v>
                </c:pt>
                <c:pt idx="334">
                  <c:v>7.098142E-3</c:v>
                </c:pt>
                <c:pt idx="335">
                  <c:v>7.0581669999999997E-3</c:v>
                </c:pt>
                <c:pt idx="336">
                  <c:v>7.0184319999999998E-3</c:v>
                </c:pt>
                <c:pt idx="337">
                  <c:v>6.9789329999999997E-3</c:v>
                </c:pt>
                <c:pt idx="338">
                  <c:v>6.9396700000000002E-3</c:v>
                </c:pt>
                <c:pt idx="339">
                  <c:v>6.9006409999999999E-3</c:v>
                </c:pt>
                <c:pt idx="340">
                  <c:v>6.8618430000000003E-3</c:v>
                </c:pt>
                <c:pt idx="341">
                  <c:v>6.8232759999999996E-3</c:v>
                </c:pt>
                <c:pt idx="342">
                  <c:v>6.7849370000000004E-3</c:v>
                </c:pt>
                <c:pt idx="343">
                  <c:v>6.746826E-3</c:v>
                </c:pt>
                <c:pt idx="344">
                  <c:v>6.7089410000000004E-3</c:v>
                </c:pt>
                <c:pt idx="345">
                  <c:v>6.6712789999999996E-3</c:v>
                </c:pt>
                <c:pt idx="346">
                  <c:v>6.6338400000000002E-3</c:v>
                </c:pt>
                <c:pt idx="347">
                  <c:v>6.5966219999999999E-3</c:v>
                </c:pt>
                <c:pt idx="348">
                  <c:v>6.5596229999999997E-3</c:v>
                </c:pt>
                <c:pt idx="349">
                  <c:v>6.5228430000000004E-3</c:v>
                </c:pt>
                <c:pt idx="350">
                  <c:v>6.4862790000000002E-3</c:v>
                </c:pt>
                <c:pt idx="351">
                  <c:v>6.4499300000000004E-3</c:v>
                </c:pt>
                <c:pt idx="352">
                  <c:v>6.4137939999999996E-3</c:v>
                </c:pt>
                <c:pt idx="353">
                  <c:v>6.3778710000000002E-3</c:v>
                </c:pt>
                <c:pt idx="354">
                  <c:v>6.3421579999999996E-3</c:v>
                </c:pt>
                <c:pt idx="355">
                  <c:v>6.3066540000000001E-3</c:v>
                </c:pt>
                <c:pt idx="356">
                  <c:v>6.2713589999999998E-3</c:v>
                </c:pt>
                <c:pt idx="357">
                  <c:v>6.236269E-3</c:v>
                </c:pt>
                <c:pt idx="358">
                  <c:v>6.2013850000000002E-3</c:v>
                </c:pt>
                <c:pt idx="359">
                  <c:v>6.1667049999999998E-3</c:v>
                </c:pt>
                <c:pt idx="360">
                  <c:v>6.1322269999999996E-3</c:v>
                </c:pt>
                <c:pt idx="361">
                  <c:v>6.0979490000000001E-3</c:v>
                </c:pt>
                <c:pt idx="362">
                  <c:v>6.0638719999999997E-3</c:v>
                </c:pt>
                <c:pt idx="363">
                  <c:v>6.029993E-3</c:v>
                </c:pt>
                <c:pt idx="364">
                  <c:v>5.9963109999999998E-3</c:v>
                </c:pt>
                <c:pt idx="365">
                  <c:v>5.9628240000000002E-3</c:v>
                </c:pt>
                <c:pt idx="366">
                  <c:v>5.9295329999999999E-3</c:v>
                </c:pt>
                <c:pt idx="367">
                  <c:v>5.8964339999999999E-3</c:v>
                </c:pt>
                <c:pt idx="368">
                  <c:v>5.8635270000000003E-3</c:v>
                </c:pt>
                <c:pt idx="369">
                  <c:v>5.830811E-3</c:v>
                </c:pt>
                <c:pt idx="370">
                  <c:v>5.7982839999999999E-3</c:v>
                </c:pt>
                <c:pt idx="371">
                  <c:v>5.7659460000000001E-3</c:v>
                </c:pt>
                <c:pt idx="372">
                  <c:v>5.7337940000000004E-3</c:v>
                </c:pt>
                <c:pt idx="373">
                  <c:v>5.7018290000000003E-3</c:v>
                </c:pt>
                <c:pt idx="374">
                  <c:v>5.6700479999999996E-3</c:v>
                </c:pt>
                <c:pt idx="375">
                  <c:v>5.6384499999999997E-3</c:v>
                </c:pt>
                <c:pt idx="376">
                  <c:v>5.6070340000000003E-3</c:v>
                </c:pt>
                <c:pt idx="377">
                  <c:v>5.5757999999999997E-3</c:v>
                </c:pt>
                <c:pt idx="378">
                  <c:v>5.5447450000000002E-3</c:v>
                </c:pt>
                <c:pt idx="379">
                  <c:v>5.5138690000000002E-3</c:v>
                </c:pt>
                <c:pt idx="380">
                  <c:v>5.4831710000000002E-3</c:v>
                </c:pt>
                <c:pt idx="381">
                  <c:v>5.4526490000000004E-3</c:v>
                </c:pt>
                <c:pt idx="382">
                  <c:v>5.4223020000000004E-3</c:v>
                </c:pt>
                <c:pt idx="383">
                  <c:v>5.3921300000000002E-3</c:v>
                </c:pt>
                <c:pt idx="384">
                  <c:v>5.362131E-3</c:v>
                </c:pt>
                <c:pt idx="385">
                  <c:v>5.3323040000000004E-3</c:v>
                </c:pt>
                <c:pt idx="386">
                  <c:v>5.3026469999999997E-3</c:v>
                </c:pt>
                <c:pt idx="387">
                  <c:v>5.2731610000000002E-3</c:v>
                </c:pt>
                <c:pt idx="388">
                  <c:v>5.2438429999999998E-3</c:v>
                </c:pt>
                <c:pt idx="389">
                  <c:v>5.2146930000000003E-3</c:v>
                </c:pt>
                <c:pt idx="390">
                  <c:v>5.1857099999999996E-3</c:v>
                </c:pt>
                <c:pt idx="391">
                  <c:v>5.1568919999999997E-3</c:v>
                </c:pt>
                <c:pt idx="392">
                  <c:v>5.1282389999999997E-3</c:v>
                </c:pt>
                <c:pt idx="393">
                  <c:v>5.0997500000000001E-3</c:v>
                </c:pt>
                <c:pt idx="394">
                  <c:v>5.0714230000000003E-3</c:v>
                </c:pt>
                <c:pt idx="395">
                  <c:v>5.0432580000000001E-3</c:v>
                </c:pt>
                <c:pt idx="396">
                  <c:v>5.0152529999999999E-3</c:v>
                </c:pt>
                <c:pt idx="397">
                  <c:v>4.9874079999999996E-3</c:v>
                </c:pt>
                <c:pt idx="398">
                  <c:v>4.9597210000000003E-3</c:v>
                </c:pt>
                <c:pt idx="399">
                  <c:v>4.9321920000000002E-3</c:v>
                </c:pt>
                <c:pt idx="400">
                  <c:v>4.9048190000000004E-3</c:v>
                </c:pt>
                <c:pt idx="401">
                  <c:v>4.877602E-3</c:v>
                </c:pt>
                <c:pt idx="402">
                  <c:v>4.8505400000000004E-3</c:v>
                </c:pt>
                <c:pt idx="403">
                  <c:v>4.8236319999999996E-3</c:v>
                </c:pt>
                <c:pt idx="404">
                  <c:v>4.7968760000000003E-3</c:v>
                </c:pt>
                <c:pt idx="405">
                  <c:v>4.7702719999999999E-3</c:v>
                </c:pt>
                <c:pt idx="406">
                  <c:v>4.7438189999999998E-3</c:v>
                </c:pt>
                <c:pt idx="407">
                  <c:v>4.7175159999999997E-3</c:v>
                </c:pt>
                <c:pt idx="408">
                  <c:v>4.6913620000000001E-3</c:v>
                </c:pt>
                <c:pt idx="409">
                  <c:v>4.6653570000000002E-3</c:v>
                </c:pt>
                <c:pt idx="410">
                  <c:v>4.6394979999999997E-3</c:v>
                </c:pt>
                <c:pt idx="411">
                  <c:v>4.6137859999999999E-3</c:v>
                </c:pt>
                <c:pt idx="412">
                  <c:v>4.5882199999999996E-3</c:v>
                </c:pt>
                <c:pt idx="413">
                  <c:v>4.5627979999999999E-3</c:v>
                </c:pt>
                <c:pt idx="414">
                  <c:v>4.5375199999999997E-3</c:v>
                </c:pt>
                <c:pt idx="415">
                  <c:v>4.5123849999999998E-3</c:v>
                </c:pt>
                <c:pt idx="416">
                  <c:v>4.4873910000000003E-3</c:v>
                </c:pt>
                <c:pt idx="417">
                  <c:v>4.4625389999999997E-3</c:v>
                </c:pt>
                <c:pt idx="418">
                  <c:v>4.4378270000000001E-3</c:v>
                </c:pt>
                <c:pt idx="419">
                  <c:v>4.4132549999999996E-3</c:v>
                </c:pt>
                <c:pt idx="420">
                  <c:v>4.3888210000000002E-3</c:v>
                </c:pt>
                <c:pt idx="421">
                  <c:v>4.3645250000000002E-3</c:v>
                </c:pt>
                <c:pt idx="422">
                  <c:v>4.340366E-3</c:v>
                </c:pt>
                <c:pt idx="423">
                  <c:v>4.3163439999999997E-3</c:v>
                </c:pt>
                <c:pt idx="424">
                  <c:v>4.292456E-3</c:v>
                </c:pt>
                <c:pt idx="425">
                  <c:v>4.2687030000000004E-3</c:v>
                </c:pt>
                <c:pt idx="426">
                  <c:v>4.2450839999999997E-3</c:v>
                </c:pt>
                <c:pt idx="427">
                  <c:v>4.221598E-3</c:v>
                </c:pt>
                <c:pt idx="428">
                  <c:v>4.1982429999999999E-3</c:v>
                </c:pt>
                <c:pt idx="429">
                  <c:v>4.1750199999999998E-3</c:v>
                </c:pt>
                <c:pt idx="430">
                  <c:v>4.151928E-3</c:v>
                </c:pt>
                <c:pt idx="431">
                  <c:v>4.1289660000000004E-3</c:v>
                </c:pt>
                <c:pt idx="432">
                  <c:v>4.1061320000000002E-3</c:v>
                </c:pt>
                <c:pt idx="433">
                  <c:v>4.0834269999999997E-3</c:v>
                </c:pt>
                <c:pt idx="434">
                  <c:v>4.0608490000000001E-3</c:v>
                </c:pt>
                <c:pt idx="435">
                  <c:v>4.0383980000000003E-3</c:v>
                </c:pt>
                <c:pt idx="436">
                  <c:v>4.0160730000000002E-3</c:v>
                </c:pt>
                <c:pt idx="437">
                  <c:v>3.9938730000000002E-3</c:v>
                </c:pt>
                <c:pt idx="438">
                  <c:v>3.9717980000000003E-3</c:v>
                </c:pt>
                <c:pt idx="439">
                  <c:v>3.9498470000000003E-3</c:v>
                </c:pt>
                <c:pt idx="440">
                  <c:v>3.9280180000000001E-3</c:v>
                </c:pt>
                <c:pt idx="441">
                  <c:v>3.9063120000000003E-3</c:v>
                </c:pt>
                <c:pt idx="442">
                  <c:v>3.8847280000000001E-3</c:v>
                </c:pt>
                <c:pt idx="443">
                  <c:v>3.8632639999999999E-3</c:v>
                </c:pt>
                <c:pt idx="444">
                  <c:v>3.8419209999999999E-3</c:v>
                </c:pt>
                <c:pt idx="445">
                  <c:v>3.8206970000000001E-3</c:v>
                </c:pt>
                <c:pt idx="446">
                  <c:v>3.7995920000000001E-3</c:v>
                </c:pt>
                <c:pt idx="447">
                  <c:v>3.778605E-3</c:v>
                </c:pt>
                <c:pt idx="448">
                  <c:v>3.7577349999999999E-3</c:v>
                </c:pt>
                <c:pt idx="449">
                  <c:v>3.7369830000000001E-3</c:v>
                </c:pt>
                <c:pt idx="450">
                  <c:v>3.7163460000000001E-3</c:v>
                </c:pt>
                <c:pt idx="451">
                  <c:v>3.6958239999999999E-3</c:v>
                </c:pt>
                <c:pt idx="452">
                  <c:v>3.6754169999999998E-3</c:v>
                </c:pt>
                <c:pt idx="453">
                  <c:v>3.655125E-3</c:v>
                </c:pt>
                <c:pt idx="454">
                  <c:v>3.6349450000000001E-3</c:v>
                </c:pt>
                <c:pt idx="455">
                  <c:v>3.6148780000000002E-3</c:v>
                </c:pt>
                <c:pt idx="456">
                  <c:v>3.5949240000000002E-3</c:v>
                </c:pt>
                <c:pt idx="457">
                  <c:v>3.57508E-3</c:v>
                </c:pt>
                <c:pt idx="458">
                  <c:v>3.5553479999999998E-3</c:v>
                </c:pt>
                <c:pt idx="459">
                  <c:v>3.5357259999999999E-3</c:v>
                </c:pt>
                <c:pt idx="460">
                  <c:v>3.5162129999999998E-3</c:v>
                </c:pt>
                <c:pt idx="461">
                  <c:v>3.4968080000000001E-3</c:v>
                </c:pt>
                <c:pt idx="462">
                  <c:v>3.4775129999999998E-3</c:v>
                </c:pt>
                <c:pt idx="463">
                  <c:v>3.458324E-3</c:v>
                </c:pt>
                <c:pt idx="464">
                  <c:v>3.4392429999999998E-3</c:v>
                </c:pt>
                <c:pt idx="465">
                  <c:v>3.4202680000000002E-3</c:v>
                </c:pt>
                <c:pt idx="466">
                  <c:v>3.4013979999999999E-3</c:v>
                </c:pt>
                <c:pt idx="467">
                  <c:v>3.3826339999999998E-3</c:v>
                </c:pt>
                <c:pt idx="468">
                  <c:v>3.363975E-3</c:v>
                </c:pt>
                <c:pt idx="469">
                  <c:v>3.3454190000000001E-3</c:v>
                </c:pt>
                <c:pt idx="470">
                  <c:v>3.3269660000000002E-3</c:v>
                </c:pt>
                <c:pt idx="471">
                  <c:v>3.3086169999999998E-3</c:v>
                </c:pt>
                <c:pt idx="472">
                  <c:v>3.290369E-3</c:v>
                </c:pt>
                <c:pt idx="473">
                  <c:v>3.2722229999999999E-3</c:v>
                </c:pt>
                <c:pt idx="474">
                  <c:v>3.2541779999999999E-3</c:v>
                </c:pt>
                <c:pt idx="475">
                  <c:v>3.2362329999999998E-3</c:v>
                </c:pt>
                <c:pt idx="476">
                  <c:v>3.2183889999999999E-3</c:v>
                </c:pt>
                <c:pt idx="477">
                  <c:v>3.200643E-3</c:v>
                </c:pt>
                <c:pt idx="478">
                  <c:v>3.182996E-3</c:v>
                </c:pt>
                <c:pt idx="479">
                  <c:v>3.1654470000000001E-3</c:v>
                </c:pt>
                <c:pt idx="480">
                  <c:v>3.1479960000000001E-3</c:v>
                </c:pt>
                <c:pt idx="481">
                  <c:v>3.1306419999999999E-3</c:v>
                </c:pt>
                <c:pt idx="482">
                  <c:v>3.1133839999999999E-3</c:v>
                </c:pt>
                <c:pt idx="483">
                  <c:v>3.096222E-3</c:v>
                </c:pt>
                <c:pt idx="484">
                  <c:v>3.0791550000000001E-3</c:v>
                </c:pt>
                <c:pt idx="485">
                  <c:v>3.062183E-3</c:v>
                </c:pt>
                <c:pt idx="486">
                  <c:v>3.0453059999999998E-3</c:v>
                </c:pt>
                <c:pt idx="487">
                  <c:v>3.0285220000000001E-3</c:v>
                </c:pt>
                <c:pt idx="488">
                  <c:v>3.011831E-3</c:v>
                </c:pt>
                <c:pt idx="489">
                  <c:v>2.9952329999999999E-3</c:v>
                </c:pt>
                <c:pt idx="490">
                  <c:v>2.978727E-3</c:v>
                </c:pt>
                <c:pt idx="491">
                  <c:v>2.9623129999999998E-3</c:v>
                </c:pt>
                <c:pt idx="492">
                  <c:v>2.945989E-3</c:v>
                </c:pt>
                <c:pt idx="493">
                  <c:v>2.9297569999999998E-3</c:v>
                </c:pt>
                <c:pt idx="494">
                  <c:v>2.9136140000000001E-3</c:v>
                </c:pt>
                <c:pt idx="495">
                  <c:v>2.8975609999999999E-3</c:v>
                </c:pt>
                <c:pt idx="496">
                  <c:v>2.8815970000000001E-3</c:v>
                </c:pt>
                <c:pt idx="497">
                  <c:v>2.8657209999999999E-3</c:v>
                </c:pt>
                <c:pt idx="498">
                  <c:v>2.8499340000000001E-3</c:v>
                </c:pt>
                <c:pt idx="499">
                  <c:v>2.8342340000000001E-3</c:v>
                </c:pt>
                <c:pt idx="500">
                  <c:v>2.8186209999999999E-3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C1F-4A43-BAF4-7247285FD537}"/>
            </c:ext>
          </c:extLst>
        </c:ser>
        <c:ser>
          <c:idx val="2"/>
          <c:order val="2"/>
          <c:tx>
            <c:strRef>
              <c:f>'60 (27point HPCG)'!$I$1</c:f>
              <c:strCache>
                <c:ptCount val="1"/>
                <c:pt idx="0">
                  <c:v>Gradient Descent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'60 (27point HPCG)'!$F$2:$F$502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(27point HPCG)'!$I$2:$I$502</c:f>
              <c:numCache>
                <c:formatCode>0.00E+00</c:formatCode>
                <c:ptCount val="501"/>
                <c:pt idx="0">
                  <c:v>1</c:v>
                </c:pt>
                <c:pt idx="1">
                  <c:v>0.50404150000000003</c:v>
                </c:pt>
                <c:pt idx="2">
                  <c:v>0.489618</c:v>
                </c:pt>
                <c:pt idx="3">
                  <c:v>0.36654969999999998</c:v>
                </c:pt>
                <c:pt idx="4">
                  <c:v>0.35990860000000002</c:v>
                </c:pt>
                <c:pt idx="5">
                  <c:v>0.29869519999999999</c:v>
                </c:pt>
                <c:pt idx="6">
                  <c:v>0.29485250000000002</c:v>
                </c:pt>
                <c:pt idx="7">
                  <c:v>0.25697300000000001</c:v>
                </c:pt>
                <c:pt idx="8">
                  <c:v>0.25408310000000001</c:v>
                </c:pt>
                <c:pt idx="9">
                  <c:v>0.2277816</c:v>
                </c:pt>
                <c:pt idx="10">
                  <c:v>0.2256436</c:v>
                </c:pt>
                <c:pt idx="11">
                  <c:v>0.2058306</c:v>
                </c:pt>
                <c:pt idx="12">
                  <c:v>0.20423450000000001</c:v>
                </c:pt>
                <c:pt idx="13">
                  <c:v>0.1886401</c:v>
                </c:pt>
                <c:pt idx="14">
                  <c:v>0.1873322</c:v>
                </c:pt>
                <c:pt idx="15">
                  <c:v>0.17472840000000001</c:v>
                </c:pt>
                <c:pt idx="16">
                  <c:v>0.1735998</c:v>
                </c:pt>
                <c:pt idx="17">
                  <c:v>0.1631514</c:v>
                </c:pt>
                <c:pt idx="18">
                  <c:v>0.16215789999999999</c:v>
                </c:pt>
                <c:pt idx="19">
                  <c:v>0.1532811</c:v>
                </c:pt>
                <c:pt idx="20">
                  <c:v>0.15243180000000001</c:v>
                </c:pt>
                <c:pt idx="21">
                  <c:v>0.144733</c:v>
                </c:pt>
                <c:pt idx="22">
                  <c:v>0.14404059999999999</c:v>
                </c:pt>
                <c:pt idx="23">
                  <c:v>0.13725319999999999</c:v>
                </c:pt>
                <c:pt idx="24">
                  <c:v>0.1366762</c:v>
                </c:pt>
                <c:pt idx="25">
                  <c:v>0.13065260000000001</c:v>
                </c:pt>
                <c:pt idx="26">
                  <c:v>0.13014390000000001</c:v>
                </c:pt>
                <c:pt idx="27">
                  <c:v>0.1247601</c:v>
                </c:pt>
                <c:pt idx="28">
                  <c:v>0.1242991</c:v>
                </c:pt>
                <c:pt idx="29">
                  <c:v>0.1194532</c:v>
                </c:pt>
                <c:pt idx="30">
                  <c:v>0.11903850000000001</c:v>
                </c:pt>
                <c:pt idx="31">
                  <c:v>0.1146514</c:v>
                </c:pt>
                <c:pt idx="32">
                  <c:v>0.11427669999999999</c:v>
                </c:pt>
                <c:pt idx="33">
                  <c:v>0.1102789</c:v>
                </c:pt>
                <c:pt idx="34">
                  <c:v>0.10993459999999999</c:v>
                </c:pt>
                <c:pt idx="35">
                  <c:v>0.106264</c:v>
                </c:pt>
                <c:pt idx="36">
                  <c:v>0.105949</c:v>
                </c:pt>
                <c:pt idx="37">
                  <c:v>0.1025609</c:v>
                </c:pt>
                <c:pt idx="38">
                  <c:v>0.10227559999999999</c:v>
                </c:pt>
                <c:pt idx="39">
                  <c:v>9.9132449999999997E-2</c:v>
                </c:pt>
                <c:pt idx="40">
                  <c:v>9.887891E-2</c:v>
                </c:pt>
                <c:pt idx="41">
                  <c:v>9.5946340000000005E-2</c:v>
                </c:pt>
                <c:pt idx="42">
                  <c:v>9.5728789999999994E-2</c:v>
                </c:pt>
                <c:pt idx="43">
                  <c:v>9.2975349999999998E-2</c:v>
                </c:pt>
                <c:pt idx="44">
                  <c:v>9.2790209999999998E-2</c:v>
                </c:pt>
                <c:pt idx="45">
                  <c:v>9.0200680000000005E-2</c:v>
                </c:pt>
                <c:pt idx="46">
                  <c:v>9.0040120000000001E-2</c:v>
                </c:pt>
                <c:pt idx="47">
                  <c:v>8.7603100000000003E-2</c:v>
                </c:pt>
                <c:pt idx="48">
                  <c:v>8.7459159999999994E-2</c:v>
                </c:pt>
                <c:pt idx="49">
                  <c:v>8.5163359999999994E-2</c:v>
                </c:pt>
                <c:pt idx="50">
                  <c:v>8.5031350000000006E-2</c:v>
                </c:pt>
                <c:pt idx="51">
                  <c:v>8.2863389999999995E-2</c:v>
                </c:pt>
                <c:pt idx="52">
                  <c:v>8.2741389999999998E-2</c:v>
                </c:pt>
                <c:pt idx="53">
                  <c:v>8.0690109999999995E-2</c:v>
                </c:pt>
                <c:pt idx="54">
                  <c:v>8.0577839999999998E-2</c:v>
                </c:pt>
                <c:pt idx="55">
                  <c:v>7.8632549999999996E-2</c:v>
                </c:pt>
                <c:pt idx="56">
                  <c:v>7.8529619999999994E-2</c:v>
                </c:pt>
                <c:pt idx="57">
                  <c:v>7.6681139999999995E-2</c:v>
                </c:pt>
                <c:pt idx="58">
                  <c:v>7.6588390000000006E-2</c:v>
                </c:pt>
                <c:pt idx="59">
                  <c:v>7.4827669999999999E-2</c:v>
                </c:pt>
                <c:pt idx="60">
                  <c:v>7.4745069999999997E-2</c:v>
                </c:pt>
                <c:pt idx="61">
                  <c:v>7.3065179999999993E-2</c:v>
                </c:pt>
                <c:pt idx="62">
                  <c:v>7.2991760000000003E-2</c:v>
                </c:pt>
                <c:pt idx="63">
                  <c:v>7.1386539999999998E-2</c:v>
                </c:pt>
                <c:pt idx="64">
                  <c:v>7.1320990000000001E-2</c:v>
                </c:pt>
                <c:pt idx="65">
                  <c:v>6.9785120000000006E-2</c:v>
                </c:pt>
                <c:pt idx="66">
                  <c:v>6.9725529999999994E-2</c:v>
                </c:pt>
                <c:pt idx="67">
                  <c:v>6.8253869999999994E-2</c:v>
                </c:pt>
                <c:pt idx="68">
                  <c:v>6.8199869999999996E-2</c:v>
                </c:pt>
                <c:pt idx="69">
                  <c:v>6.6787390000000002E-2</c:v>
                </c:pt>
                <c:pt idx="70">
                  <c:v>6.6739290000000007E-2</c:v>
                </c:pt>
                <c:pt idx="71">
                  <c:v>6.5381910000000001E-2</c:v>
                </c:pt>
                <c:pt idx="72">
                  <c:v>6.5339640000000004E-2</c:v>
                </c:pt>
                <c:pt idx="73">
                  <c:v>6.4033300000000001E-2</c:v>
                </c:pt>
                <c:pt idx="74">
                  <c:v>6.3996399999999995E-2</c:v>
                </c:pt>
                <c:pt idx="75">
                  <c:v>6.2738459999999996E-2</c:v>
                </c:pt>
                <c:pt idx="76">
                  <c:v>6.2706100000000001E-2</c:v>
                </c:pt>
                <c:pt idx="77">
                  <c:v>6.1493350000000002E-2</c:v>
                </c:pt>
                <c:pt idx="78">
                  <c:v>6.1465640000000002E-2</c:v>
                </c:pt>
                <c:pt idx="79">
                  <c:v>6.0294489999999999E-2</c:v>
                </c:pt>
                <c:pt idx="80">
                  <c:v>6.027213E-2</c:v>
                </c:pt>
                <c:pt idx="81">
                  <c:v>5.9139499999999998E-2</c:v>
                </c:pt>
                <c:pt idx="82">
                  <c:v>5.9122300000000003E-2</c:v>
                </c:pt>
                <c:pt idx="83">
                  <c:v>5.8026630000000003E-2</c:v>
                </c:pt>
                <c:pt idx="84">
                  <c:v>5.8013639999999998E-2</c:v>
                </c:pt>
                <c:pt idx="85">
                  <c:v>5.6952639999999999E-2</c:v>
                </c:pt>
                <c:pt idx="86">
                  <c:v>5.6944349999999998E-2</c:v>
                </c:pt>
                <c:pt idx="87">
                  <c:v>5.5915340000000001E-2</c:v>
                </c:pt>
                <c:pt idx="88">
                  <c:v>5.5911580000000002E-2</c:v>
                </c:pt>
                <c:pt idx="89">
                  <c:v>5.491302E-2</c:v>
                </c:pt>
                <c:pt idx="90">
                  <c:v>5.4913620000000003E-2</c:v>
                </c:pt>
                <c:pt idx="91">
                  <c:v>5.3943600000000001E-2</c:v>
                </c:pt>
                <c:pt idx="92">
                  <c:v>5.3948200000000002E-2</c:v>
                </c:pt>
                <c:pt idx="93">
                  <c:v>5.3005770000000001E-2</c:v>
                </c:pt>
                <c:pt idx="94">
                  <c:v>5.3013310000000001E-2</c:v>
                </c:pt>
                <c:pt idx="95">
                  <c:v>5.2097530000000003E-2</c:v>
                </c:pt>
                <c:pt idx="96">
                  <c:v>5.2107470000000003E-2</c:v>
                </c:pt>
                <c:pt idx="97">
                  <c:v>5.1217319999999997E-2</c:v>
                </c:pt>
                <c:pt idx="98">
                  <c:v>5.1229410000000003E-2</c:v>
                </c:pt>
                <c:pt idx="99">
                  <c:v>5.0363999999999999E-2</c:v>
                </c:pt>
                <c:pt idx="100">
                  <c:v>5.0378230000000003E-2</c:v>
                </c:pt>
                <c:pt idx="101">
                  <c:v>4.9536280000000002E-2</c:v>
                </c:pt>
                <c:pt idx="102">
                  <c:v>4.9552249999999999E-2</c:v>
                </c:pt>
                <c:pt idx="103">
                  <c:v>4.8732589999999999E-2</c:v>
                </c:pt>
                <c:pt idx="104">
                  <c:v>4.8750019999999998E-2</c:v>
                </c:pt>
                <c:pt idx="105">
                  <c:v>4.7951880000000002E-2</c:v>
                </c:pt>
                <c:pt idx="106">
                  <c:v>4.7970470000000001E-2</c:v>
                </c:pt>
                <c:pt idx="107">
                  <c:v>4.7193350000000002E-2</c:v>
                </c:pt>
                <c:pt idx="108">
                  <c:v>4.7213060000000001E-2</c:v>
                </c:pt>
                <c:pt idx="109">
                  <c:v>4.6455509999999998E-2</c:v>
                </c:pt>
                <c:pt idx="110">
                  <c:v>4.6476459999999997E-2</c:v>
                </c:pt>
                <c:pt idx="111">
                  <c:v>4.5737439999999997E-2</c:v>
                </c:pt>
                <c:pt idx="112">
                  <c:v>4.5759910000000001E-2</c:v>
                </c:pt>
                <c:pt idx="113">
                  <c:v>4.5038710000000003E-2</c:v>
                </c:pt>
                <c:pt idx="114">
                  <c:v>4.506222E-2</c:v>
                </c:pt>
                <c:pt idx="115">
                  <c:v>4.435828E-2</c:v>
                </c:pt>
                <c:pt idx="116">
                  <c:v>4.4382699999999997E-2</c:v>
                </c:pt>
                <c:pt idx="117">
                  <c:v>4.3695560000000001E-2</c:v>
                </c:pt>
                <c:pt idx="118">
                  <c:v>4.3720740000000001E-2</c:v>
                </c:pt>
                <c:pt idx="119">
                  <c:v>4.3049570000000002E-2</c:v>
                </c:pt>
                <c:pt idx="120">
                  <c:v>4.3075549999999997E-2</c:v>
                </c:pt>
                <c:pt idx="121">
                  <c:v>4.2419720000000001E-2</c:v>
                </c:pt>
                <c:pt idx="122">
                  <c:v>4.2446499999999998E-2</c:v>
                </c:pt>
                <c:pt idx="123">
                  <c:v>4.1805340000000003E-2</c:v>
                </c:pt>
                <c:pt idx="124">
                  <c:v>4.1832960000000002E-2</c:v>
                </c:pt>
                <c:pt idx="125">
                  <c:v>4.1205909999999998E-2</c:v>
                </c:pt>
                <c:pt idx="126">
                  <c:v>4.123429E-2</c:v>
                </c:pt>
                <c:pt idx="127">
                  <c:v>4.0620730000000001E-2</c:v>
                </c:pt>
                <c:pt idx="128">
                  <c:v>4.0649810000000001E-2</c:v>
                </c:pt>
                <c:pt idx="129">
                  <c:v>4.0049290000000001E-2</c:v>
                </c:pt>
                <c:pt idx="130">
                  <c:v>4.0079129999999998E-2</c:v>
                </c:pt>
                <c:pt idx="131">
                  <c:v>3.9491129999999999E-2</c:v>
                </c:pt>
                <c:pt idx="132">
                  <c:v>3.9521609999999999E-2</c:v>
                </c:pt>
                <c:pt idx="133">
                  <c:v>3.8945670000000002E-2</c:v>
                </c:pt>
                <c:pt idx="134">
                  <c:v>3.8976660000000003E-2</c:v>
                </c:pt>
                <c:pt idx="135">
                  <c:v>3.8412479999999999E-2</c:v>
                </c:pt>
                <c:pt idx="136">
                  <c:v>3.8443930000000001E-2</c:v>
                </c:pt>
                <c:pt idx="137">
                  <c:v>3.7891359999999999E-2</c:v>
                </c:pt>
                <c:pt idx="138">
                  <c:v>3.7923279999999997E-2</c:v>
                </c:pt>
                <c:pt idx="139">
                  <c:v>3.7381610000000003E-2</c:v>
                </c:pt>
                <c:pt idx="140">
                  <c:v>3.7413929999999998E-2</c:v>
                </c:pt>
                <c:pt idx="141">
                  <c:v>3.6882810000000002E-2</c:v>
                </c:pt>
                <c:pt idx="142">
                  <c:v>3.6915749999999997E-2</c:v>
                </c:pt>
                <c:pt idx="143">
                  <c:v>3.6394589999999997E-2</c:v>
                </c:pt>
                <c:pt idx="144">
                  <c:v>3.6428229999999999E-2</c:v>
                </c:pt>
                <c:pt idx="145">
                  <c:v>3.5916749999999997E-2</c:v>
                </c:pt>
                <c:pt idx="146">
                  <c:v>3.5950959999999997E-2</c:v>
                </c:pt>
                <c:pt idx="147">
                  <c:v>3.544891E-2</c:v>
                </c:pt>
                <c:pt idx="148">
                  <c:v>3.5483599999999997E-2</c:v>
                </c:pt>
                <c:pt idx="149">
                  <c:v>3.499091E-2</c:v>
                </c:pt>
                <c:pt idx="150">
                  <c:v>3.5025859999999999E-2</c:v>
                </c:pt>
                <c:pt idx="151">
                  <c:v>3.454231E-2</c:v>
                </c:pt>
                <c:pt idx="152">
                  <c:v>3.4577400000000001E-2</c:v>
                </c:pt>
                <c:pt idx="153">
                  <c:v>3.4102670000000002E-2</c:v>
                </c:pt>
                <c:pt idx="154">
                  <c:v>3.4137929999999997E-2</c:v>
                </c:pt>
                <c:pt idx="155">
                  <c:v>3.3671689999999997E-2</c:v>
                </c:pt>
                <c:pt idx="156">
                  <c:v>3.370708E-2</c:v>
                </c:pt>
                <c:pt idx="157">
                  <c:v>3.3249109999999998E-2</c:v>
                </c:pt>
                <c:pt idx="158">
                  <c:v>3.3284649999999999E-2</c:v>
                </c:pt>
                <c:pt idx="159">
                  <c:v>3.2834670000000003E-2</c:v>
                </c:pt>
                <c:pt idx="160">
                  <c:v>3.2870469999999999E-2</c:v>
                </c:pt>
                <c:pt idx="161">
                  <c:v>3.2428119999999998E-2</c:v>
                </c:pt>
                <c:pt idx="162">
                  <c:v>3.2464279999999998E-2</c:v>
                </c:pt>
                <c:pt idx="163">
                  <c:v>3.2029290000000002E-2</c:v>
                </c:pt>
                <c:pt idx="164">
                  <c:v>3.2065799999999998E-2</c:v>
                </c:pt>
                <c:pt idx="165">
                  <c:v>3.1638010000000001E-2</c:v>
                </c:pt>
                <c:pt idx="166">
                  <c:v>3.167478E-2</c:v>
                </c:pt>
                <c:pt idx="167">
                  <c:v>3.1254039999999997E-2</c:v>
                </c:pt>
                <c:pt idx="168">
                  <c:v>3.129096E-2</c:v>
                </c:pt>
                <c:pt idx="169">
                  <c:v>3.0877249999999998E-2</c:v>
                </c:pt>
                <c:pt idx="170">
                  <c:v>3.091412E-2</c:v>
                </c:pt>
                <c:pt idx="171">
                  <c:v>3.0507380000000001E-2</c:v>
                </c:pt>
                <c:pt idx="172">
                  <c:v>3.0544080000000001E-2</c:v>
                </c:pt>
                <c:pt idx="173">
                  <c:v>3.0144150000000001E-2</c:v>
                </c:pt>
                <c:pt idx="174">
                  <c:v>3.0180760000000001E-2</c:v>
                </c:pt>
                <c:pt idx="175">
                  <c:v>2.9787370000000001E-2</c:v>
                </c:pt>
                <c:pt idx="176">
                  <c:v>2.9823860000000001E-2</c:v>
                </c:pt>
                <c:pt idx="177">
                  <c:v>2.9436839999999999E-2</c:v>
                </c:pt>
                <c:pt idx="178">
                  <c:v>2.947323E-2</c:v>
                </c:pt>
                <c:pt idx="179">
                  <c:v>2.9092400000000001E-2</c:v>
                </c:pt>
                <c:pt idx="180">
                  <c:v>2.9128709999999999E-2</c:v>
                </c:pt>
                <c:pt idx="181">
                  <c:v>2.8753879999999999E-2</c:v>
                </c:pt>
                <c:pt idx="182">
                  <c:v>2.8790130000000001E-2</c:v>
                </c:pt>
                <c:pt idx="183">
                  <c:v>2.8421140000000001E-2</c:v>
                </c:pt>
                <c:pt idx="184">
                  <c:v>2.8457409999999999E-2</c:v>
                </c:pt>
                <c:pt idx="185">
                  <c:v>2.8094060000000001E-2</c:v>
                </c:pt>
                <c:pt idx="186">
                  <c:v>2.8130349999999998E-2</c:v>
                </c:pt>
                <c:pt idx="187">
                  <c:v>2.777255E-2</c:v>
                </c:pt>
                <c:pt idx="188">
                  <c:v>2.780879E-2</c:v>
                </c:pt>
                <c:pt idx="189">
                  <c:v>2.7456410000000001E-2</c:v>
                </c:pt>
                <c:pt idx="190">
                  <c:v>2.7492619999999999E-2</c:v>
                </c:pt>
                <c:pt idx="191">
                  <c:v>2.714548E-2</c:v>
                </c:pt>
                <c:pt idx="192">
                  <c:v>2.718164E-2</c:v>
                </c:pt>
                <c:pt idx="193">
                  <c:v>2.683963E-2</c:v>
                </c:pt>
                <c:pt idx="194">
                  <c:v>2.687573E-2</c:v>
                </c:pt>
                <c:pt idx="195">
                  <c:v>2.6538740000000002E-2</c:v>
                </c:pt>
                <c:pt idx="196">
                  <c:v>2.6574759999999999E-2</c:v>
                </c:pt>
                <c:pt idx="197">
                  <c:v>2.624276E-2</c:v>
                </c:pt>
                <c:pt idx="198">
                  <c:v>2.6278630000000001E-2</c:v>
                </c:pt>
                <c:pt idx="199">
                  <c:v>2.5951470000000001E-2</c:v>
                </c:pt>
                <c:pt idx="200">
                  <c:v>2.598721E-2</c:v>
                </c:pt>
                <c:pt idx="201">
                  <c:v>2.566479E-2</c:v>
                </c:pt>
                <c:pt idx="202">
                  <c:v>2.570039E-2</c:v>
                </c:pt>
                <c:pt idx="203">
                  <c:v>2.538265E-2</c:v>
                </c:pt>
                <c:pt idx="204">
                  <c:v>2.5418079999999999E-2</c:v>
                </c:pt>
                <c:pt idx="205">
                  <c:v>2.510488E-2</c:v>
                </c:pt>
                <c:pt idx="206">
                  <c:v>2.5140160000000002E-2</c:v>
                </c:pt>
                <c:pt idx="207">
                  <c:v>2.483138E-2</c:v>
                </c:pt>
                <c:pt idx="208">
                  <c:v>2.48665E-2</c:v>
                </c:pt>
                <c:pt idx="209">
                  <c:v>2.4562049999999998E-2</c:v>
                </c:pt>
                <c:pt idx="210">
                  <c:v>2.4597009999999999E-2</c:v>
                </c:pt>
                <c:pt idx="211">
                  <c:v>2.4296809999999999E-2</c:v>
                </c:pt>
                <c:pt idx="212">
                  <c:v>2.4331579999999998E-2</c:v>
                </c:pt>
                <c:pt idx="213">
                  <c:v>2.4035549999999999E-2</c:v>
                </c:pt>
                <c:pt idx="214">
                  <c:v>2.4070149999999998E-2</c:v>
                </c:pt>
                <c:pt idx="215">
                  <c:v>2.3778190000000001E-2</c:v>
                </c:pt>
                <c:pt idx="216">
                  <c:v>2.381264E-2</c:v>
                </c:pt>
                <c:pt idx="217">
                  <c:v>2.3524650000000001E-2</c:v>
                </c:pt>
                <c:pt idx="218">
                  <c:v>2.3558949999999999E-2</c:v>
                </c:pt>
                <c:pt idx="219">
                  <c:v>2.3274860000000001E-2</c:v>
                </c:pt>
                <c:pt idx="220">
                  <c:v>2.3308990000000002E-2</c:v>
                </c:pt>
                <c:pt idx="221">
                  <c:v>2.3028710000000001E-2</c:v>
                </c:pt>
                <c:pt idx="222">
                  <c:v>2.306271E-2</c:v>
                </c:pt>
                <c:pt idx="223">
                  <c:v>2.2786150000000002E-2</c:v>
                </c:pt>
                <c:pt idx="224">
                  <c:v>2.282E-2</c:v>
                </c:pt>
                <c:pt idx="225">
                  <c:v>2.2547109999999999E-2</c:v>
                </c:pt>
                <c:pt idx="226">
                  <c:v>2.258079E-2</c:v>
                </c:pt>
                <c:pt idx="227">
                  <c:v>2.2311500000000001E-2</c:v>
                </c:pt>
                <c:pt idx="228">
                  <c:v>2.2345E-2</c:v>
                </c:pt>
                <c:pt idx="229">
                  <c:v>2.2079229999999998E-2</c:v>
                </c:pt>
                <c:pt idx="230">
                  <c:v>2.211254E-2</c:v>
                </c:pt>
                <c:pt idx="231">
                  <c:v>2.1850250000000002E-2</c:v>
                </c:pt>
                <c:pt idx="232">
                  <c:v>2.1883369999999999E-2</c:v>
                </c:pt>
                <c:pt idx="233">
                  <c:v>2.1624480000000001E-2</c:v>
                </c:pt>
                <c:pt idx="234">
                  <c:v>2.1657429999999998E-2</c:v>
                </c:pt>
                <c:pt idx="235">
                  <c:v>2.1401839999999998E-2</c:v>
                </c:pt>
                <c:pt idx="236">
                  <c:v>2.143463E-2</c:v>
                </c:pt>
                <c:pt idx="237">
                  <c:v>2.1182280000000001E-2</c:v>
                </c:pt>
                <c:pt idx="238">
                  <c:v>2.1214899999999998E-2</c:v>
                </c:pt>
                <c:pt idx="239">
                  <c:v>2.0965729999999998E-2</c:v>
                </c:pt>
                <c:pt idx="240">
                  <c:v>2.0998180000000002E-2</c:v>
                </c:pt>
                <c:pt idx="241">
                  <c:v>2.0752119999999999E-2</c:v>
                </c:pt>
                <c:pt idx="242">
                  <c:v>2.078441E-2</c:v>
                </c:pt>
                <c:pt idx="243">
                  <c:v>2.0541420000000001E-2</c:v>
                </c:pt>
                <c:pt idx="244">
                  <c:v>2.057353E-2</c:v>
                </c:pt>
                <c:pt idx="245">
                  <c:v>2.0333560000000001E-2</c:v>
                </c:pt>
                <c:pt idx="246">
                  <c:v>2.036547E-2</c:v>
                </c:pt>
                <c:pt idx="247">
                  <c:v>2.0128500000000001E-2</c:v>
                </c:pt>
                <c:pt idx="248">
                  <c:v>2.01602E-2</c:v>
                </c:pt>
                <c:pt idx="249">
                  <c:v>1.992617E-2</c:v>
                </c:pt>
                <c:pt idx="250">
                  <c:v>1.995765E-2</c:v>
                </c:pt>
                <c:pt idx="251">
                  <c:v>1.9726509999999999E-2</c:v>
                </c:pt>
                <c:pt idx="252">
                  <c:v>1.9757770000000001E-2</c:v>
                </c:pt>
                <c:pt idx="253">
                  <c:v>1.952947E-2</c:v>
                </c:pt>
                <c:pt idx="254">
                  <c:v>1.9560500000000001E-2</c:v>
                </c:pt>
                <c:pt idx="255">
                  <c:v>1.9335000000000001E-2</c:v>
                </c:pt>
                <c:pt idx="256">
                  <c:v>1.9365799999999999E-2</c:v>
                </c:pt>
                <c:pt idx="257">
                  <c:v>1.914306E-2</c:v>
                </c:pt>
                <c:pt idx="258">
                  <c:v>1.9173630000000001E-2</c:v>
                </c:pt>
                <c:pt idx="259">
                  <c:v>1.8953580000000001E-2</c:v>
                </c:pt>
                <c:pt idx="260">
                  <c:v>1.8983949999999999E-2</c:v>
                </c:pt>
                <c:pt idx="261">
                  <c:v>1.876653E-2</c:v>
                </c:pt>
                <c:pt idx="262">
                  <c:v>1.87967E-2</c:v>
                </c:pt>
                <c:pt idx="263">
                  <c:v>1.8581879999999999E-2</c:v>
                </c:pt>
                <c:pt idx="264">
                  <c:v>1.8611820000000001E-2</c:v>
                </c:pt>
                <c:pt idx="265">
                  <c:v>1.8399570000000001E-2</c:v>
                </c:pt>
                <c:pt idx="266">
                  <c:v>1.8429279999999999E-2</c:v>
                </c:pt>
                <c:pt idx="267">
                  <c:v>1.8219559999999999E-2</c:v>
                </c:pt>
                <c:pt idx="268">
                  <c:v>1.8249029999999999E-2</c:v>
                </c:pt>
                <c:pt idx="269">
                  <c:v>1.80418E-2</c:v>
                </c:pt>
                <c:pt idx="270">
                  <c:v>1.8071029999999998E-2</c:v>
                </c:pt>
                <c:pt idx="271">
                  <c:v>1.786625E-2</c:v>
                </c:pt>
                <c:pt idx="272">
                  <c:v>1.7895250000000001E-2</c:v>
                </c:pt>
                <c:pt idx="273">
                  <c:v>1.7692889999999999E-2</c:v>
                </c:pt>
                <c:pt idx="274">
                  <c:v>1.7721649999999999E-2</c:v>
                </c:pt>
                <c:pt idx="275">
                  <c:v>1.752165E-2</c:v>
                </c:pt>
                <c:pt idx="276">
                  <c:v>1.7550199999999998E-2</c:v>
                </c:pt>
                <c:pt idx="277">
                  <c:v>1.7352510000000002E-2</c:v>
                </c:pt>
                <c:pt idx="278">
                  <c:v>1.738085E-2</c:v>
                </c:pt>
                <c:pt idx="279">
                  <c:v>1.7185430000000002E-2</c:v>
                </c:pt>
                <c:pt idx="280">
                  <c:v>1.7213570000000001E-2</c:v>
                </c:pt>
                <c:pt idx="281">
                  <c:v>1.7020380000000002E-2</c:v>
                </c:pt>
                <c:pt idx="282">
                  <c:v>1.7048310000000001E-2</c:v>
                </c:pt>
                <c:pt idx="283">
                  <c:v>1.685731E-2</c:v>
                </c:pt>
                <c:pt idx="284">
                  <c:v>1.6885069999999999E-2</c:v>
                </c:pt>
                <c:pt idx="285">
                  <c:v>1.6696200000000001E-2</c:v>
                </c:pt>
                <c:pt idx="286">
                  <c:v>1.67238E-2</c:v>
                </c:pt>
                <c:pt idx="287">
                  <c:v>1.6537019999999999E-2</c:v>
                </c:pt>
                <c:pt idx="288">
                  <c:v>1.656444E-2</c:v>
                </c:pt>
                <c:pt idx="289">
                  <c:v>1.637972E-2</c:v>
                </c:pt>
                <c:pt idx="290">
                  <c:v>1.640697E-2</c:v>
                </c:pt>
                <c:pt idx="291">
                  <c:v>1.6224289999999999E-2</c:v>
                </c:pt>
                <c:pt idx="292">
                  <c:v>1.6251359999999999E-2</c:v>
                </c:pt>
                <c:pt idx="293">
                  <c:v>1.60707E-2</c:v>
                </c:pt>
                <c:pt idx="294">
                  <c:v>1.6097569999999999E-2</c:v>
                </c:pt>
                <c:pt idx="295">
                  <c:v>1.5918910000000001E-2</c:v>
                </c:pt>
                <c:pt idx="296">
                  <c:v>1.5945580000000001E-2</c:v>
                </c:pt>
                <c:pt idx="297">
                  <c:v>1.5768879999999999E-2</c:v>
                </c:pt>
                <c:pt idx="298">
                  <c:v>1.579535E-2</c:v>
                </c:pt>
                <c:pt idx="299">
                  <c:v>1.56206E-2</c:v>
                </c:pt>
                <c:pt idx="300">
                  <c:v>1.5646859999999999E-2</c:v>
                </c:pt>
                <c:pt idx="301">
                  <c:v>1.547402E-2</c:v>
                </c:pt>
                <c:pt idx="302">
                  <c:v>1.5500079999999999E-2</c:v>
                </c:pt>
                <c:pt idx="303">
                  <c:v>1.532913E-2</c:v>
                </c:pt>
                <c:pt idx="304">
                  <c:v>1.5354980000000001E-2</c:v>
                </c:pt>
                <c:pt idx="305">
                  <c:v>1.518589E-2</c:v>
                </c:pt>
                <c:pt idx="306">
                  <c:v>1.5211529999999999E-2</c:v>
                </c:pt>
                <c:pt idx="307">
                  <c:v>1.504428E-2</c:v>
                </c:pt>
                <c:pt idx="308">
                  <c:v>1.506972E-2</c:v>
                </c:pt>
                <c:pt idx="309">
                  <c:v>1.4904280000000001E-2</c:v>
                </c:pt>
                <c:pt idx="310">
                  <c:v>1.49295E-2</c:v>
                </c:pt>
                <c:pt idx="311">
                  <c:v>1.476586E-2</c:v>
                </c:pt>
                <c:pt idx="312">
                  <c:v>1.4790869999999999E-2</c:v>
                </c:pt>
                <c:pt idx="313">
                  <c:v>1.462899E-2</c:v>
                </c:pt>
                <c:pt idx="314">
                  <c:v>1.465379E-2</c:v>
                </c:pt>
                <c:pt idx="315">
                  <c:v>1.449365E-2</c:v>
                </c:pt>
                <c:pt idx="316">
                  <c:v>1.451825E-2</c:v>
                </c:pt>
                <c:pt idx="317">
                  <c:v>1.4359830000000001E-2</c:v>
                </c:pt>
                <c:pt idx="318">
                  <c:v>1.43842E-2</c:v>
                </c:pt>
                <c:pt idx="319">
                  <c:v>1.4227500000000001E-2</c:v>
                </c:pt>
                <c:pt idx="320">
                  <c:v>1.4251649999999999E-2</c:v>
                </c:pt>
                <c:pt idx="321">
                  <c:v>1.4096630000000001E-2</c:v>
                </c:pt>
                <c:pt idx="322">
                  <c:v>1.4120550000000001E-2</c:v>
                </c:pt>
                <c:pt idx="323">
                  <c:v>1.3967200000000001E-2</c:v>
                </c:pt>
                <c:pt idx="324">
                  <c:v>1.3990900000000001E-2</c:v>
                </c:pt>
                <c:pt idx="325">
                  <c:v>1.3839189999999999E-2</c:v>
                </c:pt>
                <c:pt idx="326">
                  <c:v>1.3862660000000001E-2</c:v>
                </c:pt>
                <c:pt idx="327">
                  <c:v>1.371258E-2</c:v>
                </c:pt>
                <c:pt idx="328">
                  <c:v>1.3735829999999999E-2</c:v>
                </c:pt>
                <c:pt idx="329">
                  <c:v>1.358735E-2</c:v>
                </c:pt>
                <c:pt idx="330">
                  <c:v>1.361037E-2</c:v>
                </c:pt>
                <c:pt idx="331">
                  <c:v>1.346348E-2</c:v>
                </c:pt>
                <c:pt idx="332">
                  <c:v>1.348627E-2</c:v>
                </c:pt>
                <c:pt idx="333">
                  <c:v>1.3340950000000001E-2</c:v>
                </c:pt>
                <c:pt idx="334">
                  <c:v>1.336351E-2</c:v>
                </c:pt>
                <c:pt idx="335">
                  <c:v>1.3219730000000001E-2</c:v>
                </c:pt>
                <c:pt idx="336">
                  <c:v>1.324207E-2</c:v>
                </c:pt>
                <c:pt idx="337">
                  <c:v>1.309981E-2</c:v>
                </c:pt>
                <c:pt idx="338">
                  <c:v>1.312193E-2</c:v>
                </c:pt>
                <c:pt idx="339">
                  <c:v>1.298117E-2</c:v>
                </c:pt>
                <c:pt idx="340">
                  <c:v>1.300307E-2</c:v>
                </c:pt>
                <c:pt idx="341">
                  <c:v>1.286379E-2</c:v>
                </c:pt>
                <c:pt idx="342">
                  <c:v>1.288548E-2</c:v>
                </c:pt>
                <c:pt idx="343">
                  <c:v>1.2747649999999999E-2</c:v>
                </c:pt>
                <c:pt idx="344">
                  <c:v>1.276913E-2</c:v>
                </c:pt>
                <c:pt idx="345">
                  <c:v>1.263274E-2</c:v>
                </c:pt>
                <c:pt idx="346">
                  <c:v>1.265401E-2</c:v>
                </c:pt>
                <c:pt idx="347">
                  <c:v>1.251904E-2</c:v>
                </c:pt>
                <c:pt idx="348">
                  <c:v>1.25401E-2</c:v>
                </c:pt>
                <c:pt idx="349">
                  <c:v>1.2406540000000001E-2</c:v>
                </c:pt>
                <c:pt idx="350">
                  <c:v>1.242738E-2</c:v>
                </c:pt>
                <c:pt idx="351">
                  <c:v>1.2295210000000001E-2</c:v>
                </c:pt>
                <c:pt idx="352">
                  <c:v>1.231584E-2</c:v>
                </c:pt>
                <c:pt idx="353">
                  <c:v>1.2185039999999999E-2</c:v>
                </c:pt>
                <c:pt idx="354">
                  <c:v>1.220547E-2</c:v>
                </c:pt>
                <c:pt idx="355">
                  <c:v>1.207601E-2</c:v>
                </c:pt>
                <c:pt idx="356">
                  <c:v>1.2096229999999999E-2</c:v>
                </c:pt>
                <c:pt idx="357">
                  <c:v>1.1968110000000001E-2</c:v>
                </c:pt>
                <c:pt idx="358">
                  <c:v>1.198814E-2</c:v>
                </c:pt>
                <c:pt idx="359">
                  <c:v>1.186133E-2</c:v>
                </c:pt>
                <c:pt idx="360">
                  <c:v>1.188116E-2</c:v>
                </c:pt>
                <c:pt idx="361">
                  <c:v>1.1755639999999999E-2</c:v>
                </c:pt>
                <c:pt idx="362">
                  <c:v>1.1775269999999999E-2</c:v>
                </c:pt>
                <c:pt idx="363">
                  <c:v>1.165103E-2</c:v>
                </c:pt>
                <c:pt idx="364">
                  <c:v>1.167048E-2</c:v>
                </c:pt>
                <c:pt idx="365">
                  <c:v>1.1547490000000001E-2</c:v>
                </c:pt>
                <c:pt idx="366">
                  <c:v>1.1566740000000001E-2</c:v>
                </c:pt>
                <c:pt idx="367">
                  <c:v>1.144501E-2</c:v>
                </c:pt>
                <c:pt idx="368">
                  <c:v>1.146407E-2</c:v>
                </c:pt>
                <c:pt idx="369">
                  <c:v>1.1343560000000001E-2</c:v>
                </c:pt>
                <c:pt idx="370">
                  <c:v>1.136243E-2</c:v>
                </c:pt>
                <c:pt idx="371">
                  <c:v>1.124315E-2</c:v>
                </c:pt>
                <c:pt idx="372">
                  <c:v>1.126183E-2</c:v>
                </c:pt>
                <c:pt idx="373">
                  <c:v>1.1143739999999999E-2</c:v>
                </c:pt>
                <c:pt idx="374">
                  <c:v>1.116223E-2</c:v>
                </c:pt>
                <c:pt idx="375">
                  <c:v>1.1045330000000001E-2</c:v>
                </c:pt>
                <c:pt idx="376">
                  <c:v>1.106364E-2</c:v>
                </c:pt>
                <c:pt idx="377">
                  <c:v>1.094792E-2</c:v>
                </c:pt>
                <c:pt idx="378">
                  <c:v>1.096604E-2</c:v>
                </c:pt>
                <c:pt idx="379">
                  <c:v>1.085147E-2</c:v>
                </c:pt>
                <c:pt idx="380">
                  <c:v>1.0869409999999999E-2</c:v>
                </c:pt>
                <c:pt idx="381">
                  <c:v>1.075599E-2</c:v>
                </c:pt>
                <c:pt idx="382">
                  <c:v>1.077375E-2</c:v>
                </c:pt>
                <c:pt idx="383">
                  <c:v>1.0661449999999999E-2</c:v>
                </c:pt>
                <c:pt idx="384">
                  <c:v>1.0679030000000001E-2</c:v>
                </c:pt>
                <c:pt idx="385">
                  <c:v>1.056786E-2</c:v>
                </c:pt>
                <c:pt idx="386">
                  <c:v>1.0585260000000001E-2</c:v>
                </c:pt>
                <c:pt idx="387">
                  <c:v>1.0475190000000001E-2</c:v>
                </c:pt>
                <c:pt idx="388">
                  <c:v>1.0492420000000001E-2</c:v>
                </c:pt>
                <c:pt idx="389">
                  <c:v>1.0383430000000001E-2</c:v>
                </c:pt>
                <c:pt idx="390">
                  <c:v>1.040049E-2</c:v>
                </c:pt>
                <c:pt idx="391">
                  <c:v>1.0292580000000001E-2</c:v>
                </c:pt>
                <c:pt idx="392">
                  <c:v>1.0309469999999999E-2</c:v>
                </c:pt>
                <c:pt idx="393">
                  <c:v>1.0202620000000001E-2</c:v>
                </c:pt>
                <c:pt idx="394">
                  <c:v>1.021934E-2</c:v>
                </c:pt>
                <c:pt idx="395">
                  <c:v>1.0113540000000001E-2</c:v>
                </c:pt>
                <c:pt idx="396">
                  <c:v>1.013009E-2</c:v>
                </c:pt>
                <c:pt idx="397">
                  <c:v>1.0025330000000001E-2</c:v>
                </c:pt>
                <c:pt idx="398">
                  <c:v>1.0041720000000001E-2</c:v>
                </c:pt>
                <c:pt idx="399">
                  <c:v>9.9379780000000001E-3</c:v>
                </c:pt>
                <c:pt idx="400">
                  <c:v>9.9542039999999995E-3</c:v>
                </c:pt>
                <c:pt idx="401">
                  <c:v>9.8514759999999996E-3</c:v>
                </c:pt>
                <c:pt idx="402">
                  <c:v>9.8675410000000005E-3</c:v>
                </c:pt>
                <c:pt idx="403">
                  <c:v>9.7658129999999999E-3</c:v>
                </c:pt>
                <c:pt idx="404">
                  <c:v>9.7817189999999995E-3</c:v>
                </c:pt>
                <c:pt idx="405">
                  <c:v>9.6809789999999993E-3</c:v>
                </c:pt>
                <c:pt idx="406">
                  <c:v>9.6967279999999999E-3</c:v>
                </c:pt>
                <c:pt idx="407">
                  <c:v>9.596963E-3</c:v>
                </c:pt>
                <c:pt idx="408">
                  <c:v>9.6125559999999995E-3</c:v>
                </c:pt>
                <c:pt idx="409">
                  <c:v>9.5137559999999999E-3</c:v>
                </c:pt>
                <c:pt idx="410">
                  <c:v>9.5291950000000007E-3</c:v>
                </c:pt>
                <c:pt idx="411">
                  <c:v>9.4313490000000003E-3</c:v>
                </c:pt>
                <c:pt idx="412">
                  <c:v>9.4466340000000006E-3</c:v>
                </c:pt>
                <c:pt idx="413">
                  <c:v>9.3497319999999995E-3</c:v>
                </c:pt>
                <c:pt idx="414">
                  <c:v>9.364865E-3</c:v>
                </c:pt>
                <c:pt idx="415">
                  <c:v>9.2688949999999992E-3</c:v>
                </c:pt>
                <c:pt idx="416">
                  <c:v>9.2838780000000006E-3</c:v>
                </c:pt>
                <c:pt idx="417">
                  <c:v>9.1888300000000003E-3</c:v>
                </c:pt>
                <c:pt idx="418">
                  <c:v>9.2036630000000008E-3</c:v>
                </c:pt>
                <c:pt idx="419">
                  <c:v>9.1095280000000004E-3</c:v>
                </c:pt>
                <c:pt idx="420">
                  <c:v>9.1242110000000001E-3</c:v>
                </c:pt>
                <c:pt idx="421">
                  <c:v>9.0309789999999997E-3</c:v>
                </c:pt>
                <c:pt idx="422">
                  <c:v>9.0455150000000005E-3</c:v>
                </c:pt>
                <c:pt idx="423">
                  <c:v>8.9531760000000002E-3</c:v>
                </c:pt>
                <c:pt idx="424">
                  <c:v>8.9675640000000008E-3</c:v>
                </c:pt>
                <c:pt idx="425">
                  <c:v>8.8761090000000001E-3</c:v>
                </c:pt>
                <c:pt idx="426">
                  <c:v>8.8903509999999995E-3</c:v>
                </c:pt>
                <c:pt idx="427">
                  <c:v>8.7997700000000002E-3</c:v>
                </c:pt>
                <c:pt idx="428">
                  <c:v>8.8138660000000001E-3</c:v>
                </c:pt>
                <c:pt idx="429">
                  <c:v>8.72415E-3</c:v>
                </c:pt>
                <c:pt idx="430">
                  <c:v>8.7381030000000005E-3</c:v>
                </c:pt>
                <c:pt idx="431">
                  <c:v>8.6492419999999997E-3</c:v>
                </c:pt>
                <c:pt idx="432">
                  <c:v>8.6630519999999992E-3</c:v>
                </c:pt>
                <c:pt idx="433">
                  <c:v>8.5750370000000006E-3</c:v>
                </c:pt>
                <c:pt idx="434">
                  <c:v>8.5887050000000003E-3</c:v>
                </c:pt>
                <c:pt idx="435">
                  <c:v>8.501527E-3</c:v>
                </c:pt>
                <c:pt idx="436">
                  <c:v>8.5150550000000005E-3</c:v>
                </c:pt>
                <c:pt idx="437">
                  <c:v>8.4287049999999999E-3</c:v>
                </c:pt>
                <c:pt idx="438">
                  <c:v>8.4420940000000007E-3</c:v>
                </c:pt>
                <c:pt idx="439">
                  <c:v>8.3565629999999991E-3</c:v>
                </c:pt>
                <c:pt idx="440">
                  <c:v>8.3698139999999997E-3</c:v>
                </c:pt>
                <c:pt idx="441">
                  <c:v>8.2850930000000003E-3</c:v>
                </c:pt>
                <c:pt idx="442">
                  <c:v>8.2982079999999996E-3</c:v>
                </c:pt>
                <c:pt idx="443">
                  <c:v>8.2142880000000001E-3</c:v>
                </c:pt>
                <c:pt idx="444">
                  <c:v>8.2272690000000006E-3</c:v>
                </c:pt>
                <c:pt idx="445">
                  <c:v>8.1441399999999994E-3</c:v>
                </c:pt>
                <c:pt idx="446">
                  <c:v>8.1569889999999999E-3</c:v>
                </c:pt>
                <c:pt idx="447">
                  <c:v>8.0746429999999994E-3</c:v>
                </c:pt>
                <c:pt idx="448">
                  <c:v>8.0873609999999995E-3</c:v>
                </c:pt>
                <c:pt idx="449">
                  <c:v>8.0057879999999998E-3</c:v>
                </c:pt>
                <c:pt idx="450">
                  <c:v>8.0183779999999996E-3</c:v>
                </c:pt>
                <c:pt idx="451">
                  <c:v>7.9375699999999997E-3</c:v>
                </c:pt>
                <c:pt idx="452">
                  <c:v>7.9500330000000004E-3</c:v>
                </c:pt>
                <c:pt idx="453">
                  <c:v>7.8699809999999999E-3</c:v>
                </c:pt>
                <c:pt idx="454">
                  <c:v>7.8823179999999993E-3</c:v>
                </c:pt>
                <c:pt idx="455">
                  <c:v>7.8030139999999996E-3</c:v>
                </c:pt>
                <c:pt idx="456">
                  <c:v>7.8152269999999992E-3</c:v>
                </c:pt>
                <c:pt idx="457">
                  <c:v>7.7366620000000001E-3</c:v>
                </c:pt>
                <c:pt idx="458">
                  <c:v>7.7487529999999997E-3</c:v>
                </c:pt>
                <c:pt idx="459">
                  <c:v>7.6709200000000003E-3</c:v>
                </c:pt>
                <c:pt idx="460">
                  <c:v>7.682889E-3</c:v>
                </c:pt>
                <c:pt idx="461">
                  <c:v>7.605779E-3</c:v>
                </c:pt>
                <c:pt idx="462">
                  <c:v>7.6176289999999999E-3</c:v>
                </c:pt>
                <c:pt idx="463">
                  <c:v>7.5412350000000003E-3</c:v>
                </c:pt>
                <c:pt idx="464">
                  <c:v>7.5529660000000004E-3</c:v>
                </c:pt>
                <c:pt idx="465">
                  <c:v>7.4772800000000002E-3</c:v>
                </c:pt>
                <c:pt idx="466">
                  <c:v>7.4888940000000003E-3</c:v>
                </c:pt>
                <c:pt idx="467">
                  <c:v>7.4139089999999998E-3</c:v>
                </c:pt>
                <c:pt idx="468">
                  <c:v>7.4254059999999998E-3</c:v>
                </c:pt>
                <c:pt idx="469">
                  <c:v>7.3511139999999997E-3</c:v>
                </c:pt>
                <c:pt idx="470">
                  <c:v>7.3624980000000003E-3</c:v>
                </c:pt>
                <c:pt idx="471">
                  <c:v>7.2888909999999996E-3</c:v>
                </c:pt>
                <c:pt idx="472">
                  <c:v>7.3001610000000003E-3</c:v>
                </c:pt>
                <c:pt idx="473">
                  <c:v>7.2272320000000001E-3</c:v>
                </c:pt>
                <c:pt idx="474">
                  <c:v>7.2383899999999999E-3</c:v>
                </c:pt>
                <c:pt idx="475">
                  <c:v>7.1661329999999999E-3</c:v>
                </c:pt>
                <c:pt idx="476">
                  <c:v>7.17718E-3</c:v>
                </c:pt>
                <c:pt idx="477">
                  <c:v>7.105587E-3</c:v>
                </c:pt>
                <c:pt idx="478">
                  <c:v>7.1165229999999996E-3</c:v>
                </c:pt>
                <c:pt idx="479">
                  <c:v>7.0455880000000002E-3</c:v>
                </c:pt>
                <c:pt idx="480">
                  <c:v>7.0564149999999999E-3</c:v>
                </c:pt>
                <c:pt idx="481">
                  <c:v>6.9861309999999996E-3</c:v>
                </c:pt>
                <c:pt idx="482">
                  <c:v>6.9968499999999998E-3</c:v>
                </c:pt>
                <c:pt idx="483">
                  <c:v>6.9272099999999996E-3</c:v>
                </c:pt>
                <c:pt idx="484">
                  <c:v>6.9378210000000003E-3</c:v>
                </c:pt>
                <c:pt idx="485">
                  <c:v>6.868819E-3</c:v>
                </c:pt>
                <c:pt idx="486">
                  <c:v>6.8793250000000004E-3</c:v>
                </c:pt>
                <c:pt idx="487">
                  <c:v>6.8109529999999998E-3</c:v>
                </c:pt>
                <c:pt idx="488">
                  <c:v>6.8213550000000003E-3</c:v>
                </c:pt>
                <c:pt idx="489">
                  <c:v>6.753607E-3</c:v>
                </c:pt>
                <c:pt idx="490">
                  <c:v>6.7639049999999997E-3</c:v>
                </c:pt>
                <c:pt idx="491">
                  <c:v>6.6967759999999998E-3</c:v>
                </c:pt>
                <c:pt idx="492">
                  <c:v>6.7069709999999999E-3</c:v>
                </c:pt>
                <c:pt idx="493">
                  <c:v>6.6404530000000002E-3</c:v>
                </c:pt>
                <c:pt idx="494">
                  <c:v>6.6505460000000002E-3</c:v>
                </c:pt>
                <c:pt idx="495">
                  <c:v>6.5846350000000001E-3</c:v>
                </c:pt>
                <c:pt idx="496">
                  <c:v>6.5946269999999996E-3</c:v>
                </c:pt>
                <c:pt idx="497">
                  <c:v>6.5293149999999999E-3</c:v>
                </c:pt>
                <c:pt idx="498">
                  <c:v>6.539207E-3</c:v>
                </c:pt>
                <c:pt idx="499">
                  <c:v>6.4744879999999996E-3</c:v>
                </c:pt>
                <c:pt idx="500">
                  <c:v>6.4842820000000001E-3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C1F-4A43-BAF4-7247285FD537}"/>
            </c:ext>
          </c:extLst>
        </c:ser>
        <c:ser>
          <c:idx val="3"/>
          <c:order val="3"/>
          <c:tx>
            <c:strRef>
              <c:f>'60 (27point HPCG)'!$J$1</c:f>
              <c:strCache>
                <c:ptCount val="1"/>
                <c:pt idx="0">
                  <c:v>Conjugate-Gradient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'60 (27point HPCG)'!$F$2:$F$502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(27point HPCG)'!$J$2:$J$502</c:f>
              <c:numCache>
                <c:formatCode>0.00E+00</c:formatCode>
                <c:ptCount val="501"/>
                <c:pt idx="0">
                  <c:v>1</c:v>
                </c:pt>
                <c:pt idx="1">
                  <c:v>0.50404150000000003</c:v>
                </c:pt>
                <c:pt idx="2">
                  <c:v>0.34514529999999999</c:v>
                </c:pt>
                <c:pt idx="3">
                  <c:v>0.26681660000000001</c:v>
                </c:pt>
                <c:pt idx="4">
                  <c:v>0.21894820000000001</c:v>
                </c:pt>
                <c:pt idx="5">
                  <c:v>0.1850156</c:v>
                </c:pt>
                <c:pt idx="6">
                  <c:v>0.16341</c:v>
                </c:pt>
                <c:pt idx="7">
                  <c:v>0.1450777</c:v>
                </c:pt>
                <c:pt idx="8">
                  <c:v>0.12951109999999999</c:v>
                </c:pt>
                <c:pt idx="9">
                  <c:v>0.1190402</c:v>
                </c:pt>
                <c:pt idx="10">
                  <c:v>0.10933320000000001</c:v>
                </c:pt>
                <c:pt idx="11">
                  <c:v>0.1000442</c:v>
                </c:pt>
                <c:pt idx="12">
                  <c:v>9.3220369999999997E-2</c:v>
                </c:pt>
                <c:pt idx="13">
                  <c:v>8.6718279999999995E-2</c:v>
                </c:pt>
                <c:pt idx="14">
                  <c:v>8.0385570000000003E-2</c:v>
                </c:pt>
                <c:pt idx="15">
                  <c:v>7.5520760000000006E-2</c:v>
                </c:pt>
                <c:pt idx="16">
                  <c:v>7.0585309999999998E-2</c:v>
                </c:pt>
                <c:pt idx="17">
                  <c:v>6.5912219999999994E-2</c:v>
                </c:pt>
                <c:pt idx="18">
                  <c:v>6.2127679999999998E-2</c:v>
                </c:pt>
                <c:pt idx="19">
                  <c:v>5.8254649999999998E-2</c:v>
                </c:pt>
                <c:pt idx="20">
                  <c:v>5.4499619999999999E-2</c:v>
                </c:pt>
                <c:pt idx="21">
                  <c:v>5.1452730000000002E-2</c:v>
                </c:pt>
                <c:pt idx="22">
                  <c:v>4.8389559999999998E-2</c:v>
                </c:pt>
                <c:pt idx="23">
                  <c:v>4.5337759999999998E-2</c:v>
                </c:pt>
                <c:pt idx="24">
                  <c:v>4.2762960000000003E-2</c:v>
                </c:pt>
                <c:pt idx="25">
                  <c:v>4.0206350000000002E-2</c:v>
                </c:pt>
                <c:pt idx="26">
                  <c:v>3.7616089999999998E-2</c:v>
                </c:pt>
                <c:pt idx="27">
                  <c:v>3.5470420000000003E-2</c:v>
                </c:pt>
                <c:pt idx="28">
                  <c:v>3.3289850000000003E-2</c:v>
                </c:pt>
                <c:pt idx="29">
                  <c:v>3.109224E-2</c:v>
                </c:pt>
                <c:pt idx="30">
                  <c:v>2.9244539999999999E-2</c:v>
                </c:pt>
                <c:pt idx="31">
                  <c:v>2.7476299999999999E-2</c:v>
                </c:pt>
                <c:pt idx="32">
                  <c:v>2.563725E-2</c:v>
                </c:pt>
                <c:pt idx="33">
                  <c:v>2.4131030000000001E-2</c:v>
                </c:pt>
                <c:pt idx="34">
                  <c:v>2.267692E-2</c:v>
                </c:pt>
                <c:pt idx="35">
                  <c:v>2.1140119999999998E-2</c:v>
                </c:pt>
                <c:pt idx="36">
                  <c:v>1.9888389999999999E-2</c:v>
                </c:pt>
                <c:pt idx="37">
                  <c:v>1.868181E-2</c:v>
                </c:pt>
                <c:pt idx="38">
                  <c:v>1.7439429999999999E-2</c:v>
                </c:pt>
                <c:pt idx="39">
                  <c:v>1.6410009999999999E-2</c:v>
                </c:pt>
                <c:pt idx="40">
                  <c:v>1.5401140000000001E-2</c:v>
                </c:pt>
                <c:pt idx="41">
                  <c:v>1.436817E-2</c:v>
                </c:pt>
                <c:pt idx="42">
                  <c:v>1.3518860000000001E-2</c:v>
                </c:pt>
                <c:pt idx="43">
                  <c:v>1.2696880000000001E-2</c:v>
                </c:pt>
                <c:pt idx="44">
                  <c:v>1.183242E-2</c:v>
                </c:pt>
                <c:pt idx="45">
                  <c:v>1.112285E-2</c:v>
                </c:pt>
                <c:pt idx="46">
                  <c:v>1.042213E-2</c:v>
                </c:pt>
                <c:pt idx="47">
                  <c:v>9.7134709999999996E-3</c:v>
                </c:pt>
                <c:pt idx="48">
                  <c:v>9.1165599999999992E-3</c:v>
                </c:pt>
                <c:pt idx="49">
                  <c:v>8.5480369999999996E-3</c:v>
                </c:pt>
                <c:pt idx="50">
                  <c:v>7.9587140000000004E-3</c:v>
                </c:pt>
                <c:pt idx="51">
                  <c:v>7.4634330000000002E-3</c:v>
                </c:pt>
                <c:pt idx="52">
                  <c:v>6.9824520000000001E-3</c:v>
                </c:pt>
                <c:pt idx="53">
                  <c:v>6.4896449999999996E-3</c:v>
                </c:pt>
                <c:pt idx="54">
                  <c:v>6.091717E-3</c:v>
                </c:pt>
                <c:pt idx="55">
                  <c:v>5.7026819999999997E-3</c:v>
                </c:pt>
                <c:pt idx="56">
                  <c:v>5.3080649999999998E-3</c:v>
                </c:pt>
                <c:pt idx="57">
                  <c:v>4.9813449999999999E-3</c:v>
                </c:pt>
                <c:pt idx="58">
                  <c:v>4.6666429999999998E-3</c:v>
                </c:pt>
                <c:pt idx="59">
                  <c:v>4.3501629999999998E-3</c:v>
                </c:pt>
                <c:pt idx="60">
                  <c:v>2.885706E-3</c:v>
                </c:pt>
                <c:pt idx="61">
                  <c:v>2.3210269999999998E-3</c:v>
                </c:pt>
                <c:pt idx="62">
                  <c:v>1.840466E-3</c:v>
                </c:pt>
                <c:pt idx="63">
                  <c:v>1.6715639999999999E-3</c:v>
                </c:pt>
                <c:pt idx="64">
                  <c:v>1.2767189999999999E-3</c:v>
                </c:pt>
                <c:pt idx="65">
                  <c:v>1.006743E-3</c:v>
                </c:pt>
                <c:pt idx="66">
                  <c:v>8.6868500000000001E-4</c:v>
                </c:pt>
                <c:pt idx="67">
                  <c:v>7.1995570000000001E-4</c:v>
                </c:pt>
                <c:pt idx="68">
                  <c:v>6.29062E-4</c:v>
                </c:pt>
                <c:pt idx="69">
                  <c:v>5.8150970000000004E-4</c:v>
                </c:pt>
                <c:pt idx="70">
                  <c:v>4.9807509999999998E-4</c:v>
                </c:pt>
                <c:pt idx="71">
                  <c:v>4.3289359999999999E-4</c:v>
                </c:pt>
                <c:pt idx="72">
                  <c:v>3.970755E-4</c:v>
                </c:pt>
                <c:pt idx="73">
                  <c:v>3.4236720000000001E-4</c:v>
                </c:pt>
                <c:pt idx="74">
                  <c:v>2.9256440000000001E-4</c:v>
                </c:pt>
                <c:pt idx="75">
                  <c:v>2.48829E-4</c:v>
                </c:pt>
                <c:pt idx="76">
                  <c:v>2.045812E-4</c:v>
                </c:pt>
                <c:pt idx="77">
                  <c:v>1.6678529999999999E-4</c:v>
                </c:pt>
                <c:pt idx="78">
                  <c:v>1.3557019999999999E-4</c:v>
                </c:pt>
                <c:pt idx="79">
                  <c:v>1.089079E-4</c:v>
                </c:pt>
                <c:pt idx="80">
                  <c:v>8.5590280000000005E-5</c:v>
                </c:pt>
                <c:pt idx="81">
                  <c:v>6.7909180000000002E-5</c:v>
                </c:pt>
                <c:pt idx="82">
                  <c:v>5.402715E-5</c:v>
                </c:pt>
                <c:pt idx="83">
                  <c:v>4.3234310000000001E-5</c:v>
                </c:pt>
                <c:pt idx="84">
                  <c:v>3.4811200000000003E-5</c:v>
                </c:pt>
                <c:pt idx="85">
                  <c:v>2.857176E-5</c:v>
                </c:pt>
                <c:pt idx="86">
                  <c:v>2.3292089999999999E-5</c:v>
                </c:pt>
                <c:pt idx="87">
                  <c:v>1.9167929999999999E-5</c:v>
                </c:pt>
                <c:pt idx="88">
                  <c:v>1.588339E-5</c:v>
                </c:pt>
                <c:pt idx="89">
                  <c:v>1.32338E-5</c:v>
                </c:pt>
                <c:pt idx="90">
                  <c:v>1.089483E-5</c:v>
                </c:pt>
                <c:pt idx="91">
                  <c:v>9.0144499999999997E-6</c:v>
                </c:pt>
                <c:pt idx="92">
                  <c:v>7.4178460000000004E-6</c:v>
                </c:pt>
                <c:pt idx="93">
                  <c:v>6.0863319999999997E-6</c:v>
                </c:pt>
                <c:pt idx="94">
                  <c:v>4.969682E-6</c:v>
                </c:pt>
                <c:pt idx="95">
                  <c:v>4.0175530000000001E-6</c:v>
                </c:pt>
                <c:pt idx="96">
                  <c:v>3.2134469999999998E-6</c:v>
                </c:pt>
                <c:pt idx="97">
                  <c:v>2.566488E-6</c:v>
                </c:pt>
                <c:pt idx="98">
                  <c:v>2.0558639999999999E-6</c:v>
                </c:pt>
                <c:pt idx="99">
                  <c:v>1.6096419999999999E-6</c:v>
                </c:pt>
                <c:pt idx="100">
                  <c:v>1.280069E-6</c:v>
                </c:pt>
                <c:pt idx="101">
                  <c:v>1.0072629999999999E-6</c:v>
                </c:pt>
                <c:pt idx="102">
                  <c:v>7.8882509999999996E-7</c:v>
                </c:pt>
                <c:pt idx="103">
                  <c:v>6.314399E-7</c:v>
                </c:pt>
                <c:pt idx="104">
                  <c:v>5.0124800000000002E-7</c:v>
                </c:pt>
                <c:pt idx="105">
                  <c:v>4.0485389999999999E-7</c:v>
                </c:pt>
                <c:pt idx="106">
                  <c:v>3.3090949999999998E-7</c:v>
                </c:pt>
                <c:pt idx="107">
                  <c:v>2.732187E-7</c:v>
                </c:pt>
                <c:pt idx="108">
                  <c:v>2.218235E-7</c:v>
                </c:pt>
                <c:pt idx="109">
                  <c:v>1.797494E-7</c:v>
                </c:pt>
                <c:pt idx="110">
                  <c:v>1.414465E-7</c:v>
                </c:pt>
                <c:pt idx="111">
                  <c:v>1.064479E-7</c:v>
                </c:pt>
                <c:pt idx="112">
                  <c:v>7.8659129999999998E-8</c:v>
                </c:pt>
                <c:pt idx="113">
                  <c:v>5.5204189999999997E-8</c:v>
                </c:pt>
                <c:pt idx="114">
                  <c:v>3.7026269999999997E-8</c:v>
                </c:pt>
                <c:pt idx="115">
                  <c:v>2.569609E-8</c:v>
                </c:pt>
                <c:pt idx="116">
                  <c:v>1.8782940000000001E-8</c:v>
                </c:pt>
                <c:pt idx="117">
                  <c:v>1.5836240000000001E-8</c:v>
                </c:pt>
                <c:pt idx="118">
                  <c:v>1.609445E-8</c:v>
                </c:pt>
                <c:pt idx="119">
                  <c:v>1.4996250000000001E-8</c:v>
                </c:pt>
                <c:pt idx="120">
                  <c:v>9.313803E-9</c:v>
                </c:pt>
                <c:pt idx="121">
                  <c:v>8.0944640000000002E-9</c:v>
                </c:pt>
                <c:pt idx="122">
                  <c:v>5.3838269999999999E-9</c:v>
                </c:pt>
                <c:pt idx="123">
                  <c:v>4.2643560000000003E-9</c:v>
                </c:pt>
                <c:pt idx="124">
                  <c:v>3.7871409999999997E-9</c:v>
                </c:pt>
                <c:pt idx="125">
                  <c:v>3.1567690000000001E-9</c:v>
                </c:pt>
                <c:pt idx="126">
                  <c:v>2.517278E-9</c:v>
                </c:pt>
                <c:pt idx="127">
                  <c:v>2.0094899999999999E-9</c:v>
                </c:pt>
                <c:pt idx="128">
                  <c:v>1.566412E-9</c:v>
                </c:pt>
                <c:pt idx="129">
                  <c:v>1.235078E-9</c:v>
                </c:pt>
                <c:pt idx="130">
                  <c:v>9.4592129999999998E-10</c:v>
                </c:pt>
                <c:pt idx="131">
                  <c:v>6.7932020000000005E-10</c:v>
                </c:pt>
                <c:pt idx="132">
                  <c:v>5.2568449999999997E-10</c:v>
                </c:pt>
                <c:pt idx="133">
                  <c:v>4.1783670000000001E-10</c:v>
                </c:pt>
                <c:pt idx="134">
                  <c:v>3.524349E-10</c:v>
                </c:pt>
                <c:pt idx="135">
                  <c:v>2.8946449999999999E-10</c:v>
                </c:pt>
                <c:pt idx="136">
                  <c:v>2.251256E-10</c:v>
                </c:pt>
                <c:pt idx="137">
                  <c:v>1.727907E-10</c:v>
                </c:pt>
                <c:pt idx="138">
                  <c:v>1.313279E-10</c:v>
                </c:pt>
                <c:pt idx="139">
                  <c:v>1.001927E-10</c:v>
                </c:pt>
                <c:pt idx="140">
                  <c:v>7.8352500000000002E-11</c:v>
                </c:pt>
                <c:pt idx="141">
                  <c:v>6.1468389999999997E-11</c:v>
                </c:pt>
                <c:pt idx="142">
                  <c:v>4.789519E-11</c:v>
                </c:pt>
                <c:pt idx="143">
                  <c:v>3.6065820000000002E-11</c:v>
                </c:pt>
                <c:pt idx="144">
                  <c:v>2.66224E-11</c:v>
                </c:pt>
                <c:pt idx="145">
                  <c:v>1.8652899999999999E-11</c:v>
                </c:pt>
                <c:pt idx="146">
                  <c:v>1.322886E-11</c:v>
                </c:pt>
                <c:pt idx="147">
                  <c:v>9.4586310000000002E-12</c:v>
                </c:pt>
                <c:pt idx="148">
                  <c:v>6.9883639999999998E-12</c:v>
                </c:pt>
                <c:pt idx="149">
                  <c:v>5.5468160000000001E-12</c:v>
                </c:pt>
                <c:pt idx="150">
                  <c:v>4.776963E-12</c:v>
                </c:pt>
                <c:pt idx="151">
                  <c:v>4.6216799999999998E-12</c:v>
                </c:pt>
                <c:pt idx="152">
                  <c:v>4.6679560000000004E-12</c:v>
                </c:pt>
                <c:pt idx="153">
                  <c:v>4.8646429999999999E-12</c:v>
                </c:pt>
                <c:pt idx="154">
                  <c:v>4.8689529999999999E-12</c:v>
                </c:pt>
                <c:pt idx="155">
                  <c:v>4.4937659999999999E-12</c:v>
                </c:pt>
                <c:pt idx="156">
                  <c:v>4.0116670000000003E-12</c:v>
                </c:pt>
                <c:pt idx="157">
                  <c:v>3.4063280000000001E-12</c:v>
                </c:pt>
                <c:pt idx="158">
                  <c:v>2.8108610000000002E-12</c:v>
                </c:pt>
                <c:pt idx="159">
                  <c:v>2.2464900000000001E-12</c:v>
                </c:pt>
                <c:pt idx="160">
                  <c:v>1.7802400000000001E-12</c:v>
                </c:pt>
                <c:pt idx="161">
                  <c:v>1.3574899999999999E-12</c:v>
                </c:pt>
                <c:pt idx="162">
                  <c:v>1.040736E-12</c:v>
                </c:pt>
                <c:pt idx="163">
                  <c:v>8.0383280000000002E-13</c:v>
                </c:pt>
                <c:pt idx="164">
                  <c:v>6.2163229999999996E-13</c:v>
                </c:pt>
                <c:pt idx="165">
                  <c:v>4.8865940000000002E-13</c:v>
                </c:pt>
                <c:pt idx="166">
                  <c:v>3.787733E-13</c:v>
                </c:pt>
                <c:pt idx="167">
                  <c:v>2.9461409999999999E-13</c:v>
                </c:pt>
                <c:pt idx="168">
                  <c:v>2.272805E-13</c:v>
                </c:pt>
                <c:pt idx="169">
                  <c:v>1.7082899999999999E-13</c:v>
                </c:pt>
                <c:pt idx="170">
                  <c:v>1.2445799999999999E-13</c:v>
                </c:pt>
                <c:pt idx="171">
                  <c:v>9.0183249999999996E-14</c:v>
                </c:pt>
                <c:pt idx="172">
                  <c:v>6.7378980000000006E-14</c:v>
                </c:pt>
                <c:pt idx="173">
                  <c:v>5.073092E-14</c:v>
                </c:pt>
                <c:pt idx="174">
                  <c:v>3.6889500000000003E-14</c:v>
                </c:pt>
                <c:pt idx="175">
                  <c:v>2.4433699999999999E-14</c:v>
                </c:pt>
                <c:pt idx="176">
                  <c:v>1.6679979999999999E-14</c:v>
                </c:pt>
                <c:pt idx="177">
                  <c:v>1.3625700000000001E-14</c:v>
                </c:pt>
                <c:pt idx="178">
                  <c:v>1.292086E-14</c:v>
                </c:pt>
                <c:pt idx="179">
                  <c:v>1.0779289999999999E-14</c:v>
                </c:pt>
                <c:pt idx="180">
                  <c:v>9.3210279999999995E-15</c:v>
                </c:pt>
                <c:pt idx="181">
                  <c:v>9.1322799999999994E-15</c:v>
                </c:pt>
                <c:pt idx="182">
                  <c:v>9.5025240000000005E-15</c:v>
                </c:pt>
                <c:pt idx="183">
                  <c:v>8.3390689999999994E-15</c:v>
                </c:pt>
                <c:pt idx="184">
                  <c:v>7.4520589999999992E-15</c:v>
                </c:pt>
                <c:pt idx="185">
                  <c:v>6.5521109999999997E-15</c:v>
                </c:pt>
                <c:pt idx="186">
                  <c:v>4.7871870000000001E-15</c:v>
                </c:pt>
                <c:pt idx="187">
                  <c:v>3.9466410000000004E-15</c:v>
                </c:pt>
                <c:pt idx="188">
                  <c:v>3.1933630000000001E-15</c:v>
                </c:pt>
                <c:pt idx="189">
                  <c:v>2.5855239999999999E-15</c:v>
                </c:pt>
                <c:pt idx="190">
                  <c:v>2.1167719999999999E-15</c:v>
                </c:pt>
                <c:pt idx="191">
                  <c:v>1.65992E-15</c:v>
                </c:pt>
                <c:pt idx="192">
                  <c:v>1.331001E-15</c:v>
                </c:pt>
                <c:pt idx="193">
                  <c:v>9.9201289999999999E-16</c:v>
                </c:pt>
                <c:pt idx="194">
                  <c:v>7.651386E-16</c:v>
                </c:pt>
                <c:pt idx="195">
                  <c:v>6.1990240000000004E-16</c:v>
                </c:pt>
                <c:pt idx="196">
                  <c:v>4.943803E-16</c:v>
                </c:pt>
                <c:pt idx="197">
                  <c:v>4.150917E-16</c:v>
                </c:pt>
                <c:pt idx="198">
                  <c:v>4.0149819999999999E-16</c:v>
                </c:pt>
                <c:pt idx="199">
                  <c:v>4.0570099999999998E-16</c:v>
                </c:pt>
                <c:pt idx="200">
                  <c:v>3.8721519999999999E-16</c:v>
                </c:pt>
                <c:pt idx="201">
                  <c:v>3.576259E-16</c:v>
                </c:pt>
                <c:pt idx="202">
                  <c:v>3.1994880000000002E-16</c:v>
                </c:pt>
                <c:pt idx="203">
                  <c:v>3.1145649999999998E-16</c:v>
                </c:pt>
                <c:pt idx="204">
                  <c:v>3.2845430000000001E-16</c:v>
                </c:pt>
                <c:pt idx="205">
                  <c:v>3.7582660000000001E-16</c:v>
                </c:pt>
                <c:pt idx="206">
                  <c:v>4.1441820000000002E-16</c:v>
                </c:pt>
                <c:pt idx="207">
                  <c:v>4.4084450000000001E-16</c:v>
                </c:pt>
                <c:pt idx="208">
                  <c:v>4.4809269999999996E-16</c:v>
                </c:pt>
                <c:pt idx="209">
                  <c:v>4.1549610000000001E-16</c:v>
                </c:pt>
                <c:pt idx="210">
                  <c:v>3.6168970000000002E-16</c:v>
                </c:pt>
                <c:pt idx="211">
                  <c:v>2.8192100000000002E-16</c:v>
                </c:pt>
                <c:pt idx="212">
                  <c:v>2.1479939999999999E-16</c:v>
                </c:pt>
                <c:pt idx="213">
                  <c:v>1.6062939999999999E-16</c:v>
                </c:pt>
                <c:pt idx="214">
                  <c:v>1.2030340000000001E-16</c:v>
                </c:pt>
                <c:pt idx="215">
                  <c:v>8.9225089999999994E-17</c:v>
                </c:pt>
                <c:pt idx="216">
                  <c:v>6.7575970000000004E-17</c:v>
                </c:pt>
                <c:pt idx="217">
                  <c:v>5.1749600000000001E-17</c:v>
                </c:pt>
                <c:pt idx="218">
                  <c:v>4.0999110000000001E-17</c:v>
                </c:pt>
                <c:pt idx="219">
                  <c:v>3.3246830000000002E-17</c:v>
                </c:pt>
                <c:pt idx="220">
                  <c:v>2.7840020000000002E-17</c:v>
                </c:pt>
                <c:pt idx="221">
                  <c:v>2.3626030000000001E-17</c:v>
                </c:pt>
                <c:pt idx="222">
                  <c:v>2.0236330000000001E-17</c:v>
                </c:pt>
                <c:pt idx="223">
                  <c:v>1.7656139999999999E-17</c:v>
                </c:pt>
                <c:pt idx="224">
                  <c:v>1.636169E-17</c:v>
                </c:pt>
                <c:pt idx="225">
                  <c:v>1.5214180000000001E-17</c:v>
                </c:pt>
                <c:pt idx="226">
                  <c:v>1.349113E-17</c:v>
                </c:pt>
                <c:pt idx="227">
                  <c:v>1.095985E-17</c:v>
                </c:pt>
                <c:pt idx="228">
                  <c:v>8.0211499999999999E-18</c:v>
                </c:pt>
                <c:pt idx="229">
                  <c:v>5.7561869999999996E-18</c:v>
                </c:pt>
                <c:pt idx="230">
                  <c:v>3.9362640000000002E-18</c:v>
                </c:pt>
                <c:pt idx="231">
                  <c:v>2.7830889999999998E-18</c:v>
                </c:pt>
                <c:pt idx="232">
                  <c:v>1.966761E-18</c:v>
                </c:pt>
                <c:pt idx="233">
                  <c:v>1.2995799999999999E-18</c:v>
                </c:pt>
                <c:pt idx="234">
                  <c:v>8.7652999999999991E-19</c:v>
                </c:pt>
                <c:pt idx="235">
                  <c:v>6.0595629999999999E-19</c:v>
                </c:pt>
                <c:pt idx="236">
                  <c:v>4.6216140000000002E-19</c:v>
                </c:pt>
                <c:pt idx="237">
                  <c:v>3.778122E-19</c:v>
                </c:pt>
                <c:pt idx="238">
                  <c:v>3.039876E-19</c:v>
                </c:pt>
                <c:pt idx="239">
                  <c:v>2.796896E-19</c:v>
                </c:pt>
                <c:pt idx="240">
                  <c:v>3.609147E-19</c:v>
                </c:pt>
                <c:pt idx="241">
                  <c:v>3.2762530000000001E-19</c:v>
                </c:pt>
                <c:pt idx="242">
                  <c:v>2.7529360000000001E-19</c:v>
                </c:pt>
                <c:pt idx="243">
                  <c:v>2.6149529999999999E-19</c:v>
                </c:pt>
                <c:pt idx="244">
                  <c:v>2.7047540000000002E-19</c:v>
                </c:pt>
                <c:pt idx="245">
                  <c:v>3.020928E-19</c:v>
                </c:pt>
                <c:pt idx="246">
                  <c:v>2.7107399999999998E-19</c:v>
                </c:pt>
                <c:pt idx="247">
                  <c:v>2.3939290000000002E-19</c:v>
                </c:pt>
                <c:pt idx="248">
                  <c:v>2.1912329999999998E-19</c:v>
                </c:pt>
                <c:pt idx="249">
                  <c:v>1.805935E-19</c:v>
                </c:pt>
                <c:pt idx="250">
                  <c:v>1.335585E-19</c:v>
                </c:pt>
                <c:pt idx="251">
                  <c:v>9.2297490000000004E-20</c:v>
                </c:pt>
                <c:pt idx="252">
                  <c:v>7.5706310000000001E-20</c:v>
                </c:pt>
                <c:pt idx="253">
                  <c:v>5.5618850000000003E-20</c:v>
                </c:pt>
                <c:pt idx="254">
                  <c:v>4.4665529999999999E-20</c:v>
                </c:pt>
                <c:pt idx="255">
                  <c:v>3.5637110000000001E-20</c:v>
                </c:pt>
                <c:pt idx="256">
                  <c:v>2.9361660000000002E-20</c:v>
                </c:pt>
                <c:pt idx="257">
                  <c:v>2.4041670000000001E-20</c:v>
                </c:pt>
                <c:pt idx="258">
                  <c:v>2.0611250000000001E-20</c:v>
                </c:pt>
                <c:pt idx="259">
                  <c:v>1.7775170000000001E-20</c:v>
                </c:pt>
                <c:pt idx="260">
                  <c:v>1.639883E-20</c:v>
                </c:pt>
                <c:pt idx="261">
                  <c:v>1.4544889999999999E-20</c:v>
                </c:pt>
                <c:pt idx="262">
                  <c:v>1.0693410000000001E-20</c:v>
                </c:pt>
                <c:pt idx="263">
                  <c:v>7.9599130000000007E-21</c:v>
                </c:pt>
                <c:pt idx="264">
                  <c:v>5.958599E-21</c:v>
                </c:pt>
                <c:pt idx="265">
                  <c:v>4.5408470000000001E-21</c:v>
                </c:pt>
                <c:pt idx="266">
                  <c:v>3.374266E-21</c:v>
                </c:pt>
                <c:pt idx="267">
                  <c:v>2.439771E-21</c:v>
                </c:pt>
                <c:pt idx="268">
                  <c:v>1.7495429999999999E-21</c:v>
                </c:pt>
                <c:pt idx="269">
                  <c:v>1.226311E-21</c:v>
                </c:pt>
                <c:pt idx="270">
                  <c:v>8.8897149999999993E-22</c:v>
                </c:pt>
                <c:pt idx="271">
                  <c:v>6.2691549999999996E-22</c:v>
                </c:pt>
                <c:pt idx="272">
                  <c:v>4.5371100000000003E-22</c:v>
                </c:pt>
                <c:pt idx="273">
                  <c:v>3.4689950000000001E-22</c:v>
                </c:pt>
                <c:pt idx="274">
                  <c:v>2.6731529999999998E-22</c:v>
                </c:pt>
                <c:pt idx="275">
                  <c:v>2.109414E-22</c:v>
                </c:pt>
                <c:pt idx="276">
                  <c:v>1.675686E-22</c:v>
                </c:pt>
                <c:pt idx="277">
                  <c:v>1.3434979999999999E-22</c:v>
                </c:pt>
                <c:pt idx="278">
                  <c:v>1.096635E-22</c:v>
                </c:pt>
                <c:pt idx="279">
                  <c:v>9.8440560000000006E-23</c:v>
                </c:pt>
                <c:pt idx="280">
                  <c:v>9.1460929999999999E-23</c:v>
                </c:pt>
                <c:pt idx="281">
                  <c:v>7.7187480000000002E-23</c:v>
                </c:pt>
                <c:pt idx="282">
                  <c:v>5.879423E-23</c:v>
                </c:pt>
                <c:pt idx="283">
                  <c:v>4.1540160000000003E-23</c:v>
                </c:pt>
                <c:pt idx="284">
                  <c:v>2.9114909999999999E-23</c:v>
                </c:pt>
                <c:pt idx="285">
                  <c:v>1.968291E-23</c:v>
                </c:pt>
                <c:pt idx="286">
                  <c:v>1.420773E-23</c:v>
                </c:pt>
                <c:pt idx="287">
                  <c:v>1.0961110000000001E-23</c:v>
                </c:pt>
                <c:pt idx="288">
                  <c:v>8.6268909999999993E-24</c:v>
                </c:pt>
                <c:pt idx="289">
                  <c:v>7.3203870000000001E-24</c:v>
                </c:pt>
                <c:pt idx="290">
                  <c:v>6.2778709999999996E-24</c:v>
                </c:pt>
                <c:pt idx="291">
                  <c:v>5.679971E-24</c:v>
                </c:pt>
                <c:pt idx="292">
                  <c:v>5.5117249999999998E-24</c:v>
                </c:pt>
                <c:pt idx="293">
                  <c:v>5.4511259999999997E-24</c:v>
                </c:pt>
                <c:pt idx="294">
                  <c:v>5.3840920000000003E-24</c:v>
                </c:pt>
                <c:pt idx="295">
                  <c:v>5.3423240000000003E-24</c:v>
                </c:pt>
                <c:pt idx="296">
                  <c:v>4.7434230000000002E-24</c:v>
                </c:pt>
                <c:pt idx="297">
                  <c:v>3.4169359999999999E-24</c:v>
                </c:pt>
                <c:pt idx="298">
                  <c:v>2.5884549999999999E-24</c:v>
                </c:pt>
                <c:pt idx="299">
                  <c:v>2.172319E-24</c:v>
                </c:pt>
                <c:pt idx="300">
                  <c:v>1.4111219999999999E-24</c:v>
                </c:pt>
                <c:pt idx="301">
                  <c:v>9.2737409999999995E-25</c:v>
                </c:pt>
                <c:pt idx="302">
                  <c:v>6.2958299999999996E-25</c:v>
                </c:pt>
                <c:pt idx="303">
                  <c:v>4.0856690000000001E-25</c:v>
                </c:pt>
                <c:pt idx="304">
                  <c:v>2.8375520000000001E-25</c:v>
                </c:pt>
                <c:pt idx="305">
                  <c:v>1.9932529999999999E-25</c:v>
                </c:pt>
                <c:pt idx="306">
                  <c:v>1.7668860000000001E-25</c:v>
                </c:pt>
                <c:pt idx="307">
                  <c:v>1.635884E-25</c:v>
                </c:pt>
                <c:pt idx="308">
                  <c:v>1.3428760000000001E-25</c:v>
                </c:pt>
                <c:pt idx="309">
                  <c:v>1.0586349999999999E-25</c:v>
                </c:pt>
                <c:pt idx="310">
                  <c:v>8.0155869999999998E-26</c:v>
                </c:pt>
                <c:pt idx="311">
                  <c:v>5.6796440000000001E-26</c:v>
                </c:pt>
                <c:pt idx="312">
                  <c:v>4.5165539999999998E-26</c:v>
                </c:pt>
                <c:pt idx="313">
                  <c:v>3.4648049999999999E-26</c:v>
                </c:pt>
                <c:pt idx="314">
                  <c:v>2.673907E-26</c:v>
                </c:pt>
                <c:pt idx="315">
                  <c:v>2.026505E-26</c:v>
                </c:pt>
                <c:pt idx="316">
                  <c:v>1.5599849999999999E-26</c:v>
                </c:pt>
                <c:pt idx="317">
                  <c:v>1.077551E-26</c:v>
                </c:pt>
                <c:pt idx="318">
                  <c:v>7.6319100000000004E-27</c:v>
                </c:pt>
                <c:pt idx="319">
                  <c:v>5.1271710000000001E-27</c:v>
                </c:pt>
                <c:pt idx="320">
                  <c:v>3.8736619999999999E-27</c:v>
                </c:pt>
                <c:pt idx="321">
                  <c:v>3.1073710000000001E-27</c:v>
                </c:pt>
                <c:pt idx="322">
                  <c:v>2.5675569999999999E-27</c:v>
                </c:pt>
                <c:pt idx="323">
                  <c:v>2.1882820000000001E-27</c:v>
                </c:pt>
                <c:pt idx="324">
                  <c:v>1.9589000000000001E-27</c:v>
                </c:pt>
                <c:pt idx="325">
                  <c:v>1.97282E-27</c:v>
                </c:pt>
                <c:pt idx="326">
                  <c:v>1.9198919999999999E-27</c:v>
                </c:pt>
                <c:pt idx="327">
                  <c:v>1.8239009999999999E-27</c:v>
                </c:pt>
                <c:pt idx="328">
                  <c:v>1.5442120000000001E-27</c:v>
                </c:pt>
                <c:pt idx="329">
                  <c:v>1.17119E-27</c:v>
                </c:pt>
                <c:pt idx="330">
                  <c:v>9.0725290000000002E-28</c:v>
                </c:pt>
                <c:pt idx="331">
                  <c:v>6.5833910000000001E-28</c:v>
                </c:pt>
                <c:pt idx="332">
                  <c:v>4.548786E-28</c:v>
                </c:pt>
                <c:pt idx="333">
                  <c:v>3.466436E-28</c:v>
                </c:pt>
                <c:pt idx="334">
                  <c:v>2.6969769999999998E-28</c:v>
                </c:pt>
                <c:pt idx="335">
                  <c:v>2.1867069999999999E-28</c:v>
                </c:pt>
                <c:pt idx="336">
                  <c:v>1.853395E-28</c:v>
                </c:pt>
                <c:pt idx="337">
                  <c:v>1.6194190000000001E-28</c:v>
                </c:pt>
                <c:pt idx="338">
                  <c:v>1.275472E-28</c:v>
                </c:pt>
                <c:pt idx="339">
                  <c:v>9.4594159999999999E-29</c:v>
                </c:pt>
                <c:pt idx="340">
                  <c:v>6.8786690000000003E-29</c:v>
                </c:pt>
                <c:pt idx="341">
                  <c:v>5.1780490000000002E-29</c:v>
                </c:pt>
                <c:pt idx="342">
                  <c:v>3.6619479999999997E-29</c:v>
                </c:pt>
                <c:pt idx="343">
                  <c:v>2.5176080000000001E-29</c:v>
                </c:pt>
                <c:pt idx="344">
                  <c:v>1.6846950000000001E-29</c:v>
                </c:pt>
                <c:pt idx="345">
                  <c:v>1.130368E-29</c:v>
                </c:pt>
                <c:pt idx="346">
                  <c:v>7.9496180000000004E-30</c:v>
                </c:pt>
                <c:pt idx="347">
                  <c:v>6.371617E-30</c:v>
                </c:pt>
                <c:pt idx="348">
                  <c:v>5.2454899999999997E-30</c:v>
                </c:pt>
                <c:pt idx="349">
                  <c:v>4.6664879999999998E-30</c:v>
                </c:pt>
                <c:pt idx="350">
                  <c:v>4.5348850000000001E-30</c:v>
                </c:pt>
                <c:pt idx="351">
                  <c:v>4.8871109999999998E-30</c:v>
                </c:pt>
                <c:pt idx="352">
                  <c:v>6.1744610000000002E-30</c:v>
                </c:pt>
                <c:pt idx="353">
                  <c:v>7.5420940000000002E-30</c:v>
                </c:pt>
                <c:pt idx="354">
                  <c:v>8.5512319999999995E-30</c:v>
                </c:pt>
                <c:pt idx="355">
                  <c:v>9.1087780000000001E-30</c:v>
                </c:pt>
                <c:pt idx="356">
                  <c:v>8.2111010000000001E-30</c:v>
                </c:pt>
                <c:pt idx="357">
                  <c:v>6.361404E-30</c:v>
                </c:pt>
                <c:pt idx="358">
                  <c:v>4.7923840000000001E-30</c:v>
                </c:pt>
                <c:pt idx="359">
                  <c:v>3.4949409999999999E-30</c:v>
                </c:pt>
                <c:pt idx="360">
                  <c:v>2.6132870000000002E-30</c:v>
                </c:pt>
                <c:pt idx="361">
                  <c:v>2.4962879999999999E-30</c:v>
                </c:pt>
                <c:pt idx="362">
                  <c:v>2.0899979999999998E-30</c:v>
                </c:pt>
                <c:pt idx="363">
                  <c:v>1.6952119999999999E-30</c:v>
                </c:pt>
                <c:pt idx="364">
                  <c:v>1.2952199999999999E-30</c:v>
                </c:pt>
                <c:pt idx="365">
                  <c:v>8.7279019999999999E-31</c:v>
                </c:pt>
                <c:pt idx="366">
                  <c:v>5.6840120000000002E-31</c:v>
                </c:pt>
                <c:pt idx="367">
                  <c:v>3.9755120000000002E-31</c:v>
                </c:pt>
                <c:pt idx="368">
                  <c:v>2.6727569999999999E-31</c:v>
                </c:pt>
                <c:pt idx="369">
                  <c:v>1.8995730000000001E-31</c:v>
                </c:pt>
                <c:pt idx="370">
                  <c:v>1.704276E-31</c:v>
                </c:pt>
                <c:pt idx="371">
                  <c:v>1.460183E-31</c:v>
                </c:pt>
                <c:pt idx="372">
                  <c:v>1.220541E-31</c:v>
                </c:pt>
                <c:pt idx="373">
                  <c:v>1.250676E-31</c:v>
                </c:pt>
                <c:pt idx="374">
                  <c:v>1.2260279999999999E-31</c:v>
                </c:pt>
                <c:pt idx="375">
                  <c:v>1.201601E-31</c:v>
                </c:pt>
                <c:pt idx="376">
                  <c:v>1.0954420000000001E-31</c:v>
                </c:pt>
                <c:pt idx="377">
                  <c:v>1.0722239999999999E-31</c:v>
                </c:pt>
                <c:pt idx="378">
                  <c:v>9.4083360000000004E-32</c:v>
                </c:pt>
                <c:pt idx="379">
                  <c:v>7.8943919999999996E-32</c:v>
                </c:pt>
                <c:pt idx="380">
                  <c:v>6.9595450000000003E-32</c:v>
                </c:pt>
                <c:pt idx="381">
                  <c:v>5.4955300000000005E-32</c:v>
                </c:pt>
                <c:pt idx="382">
                  <c:v>4.3918359999999999E-32</c:v>
                </c:pt>
                <c:pt idx="383">
                  <c:v>3.6004599999999998E-32</c:v>
                </c:pt>
                <c:pt idx="384">
                  <c:v>2.8891359999999998E-32</c:v>
                </c:pt>
                <c:pt idx="385">
                  <c:v>2.255656E-32</c:v>
                </c:pt>
                <c:pt idx="386">
                  <c:v>1.755258E-32</c:v>
                </c:pt>
                <c:pt idx="387">
                  <c:v>1.347032E-32</c:v>
                </c:pt>
                <c:pt idx="388">
                  <c:v>1.07222E-32</c:v>
                </c:pt>
                <c:pt idx="389">
                  <c:v>8.5503260000000001E-33</c:v>
                </c:pt>
                <c:pt idx="390">
                  <c:v>7.3107049999999996E-33</c:v>
                </c:pt>
                <c:pt idx="391">
                  <c:v>6.8948960000000005E-33</c:v>
                </c:pt>
                <c:pt idx="392">
                  <c:v>6.3199060000000005E-33</c:v>
                </c:pt>
                <c:pt idx="393">
                  <c:v>5.1231660000000003E-33</c:v>
                </c:pt>
                <c:pt idx="394">
                  <c:v>4.3013870000000003E-33</c:v>
                </c:pt>
                <c:pt idx="395">
                  <c:v>3.6401799999999999E-33</c:v>
                </c:pt>
                <c:pt idx="396">
                  <c:v>3.1753669999999999E-33</c:v>
                </c:pt>
                <c:pt idx="397">
                  <c:v>2.4339900000000001E-33</c:v>
                </c:pt>
                <c:pt idx="398">
                  <c:v>1.6774589999999999E-33</c:v>
                </c:pt>
                <c:pt idx="399">
                  <c:v>1.0782349999999999E-33</c:v>
                </c:pt>
                <c:pt idx="400">
                  <c:v>7.20042E-34</c:v>
                </c:pt>
                <c:pt idx="401">
                  <c:v>5.2339040000000003E-34</c:v>
                </c:pt>
                <c:pt idx="402">
                  <c:v>3.8528969999999999E-34</c:v>
                </c:pt>
                <c:pt idx="403">
                  <c:v>2.6217870000000002E-34</c:v>
                </c:pt>
                <c:pt idx="404">
                  <c:v>1.838698E-34</c:v>
                </c:pt>
                <c:pt idx="405">
                  <c:v>1.49895E-34</c:v>
                </c:pt>
                <c:pt idx="406">
                  <c:v>1.303988E-34</c:v>
                </c:pt>
                <c:pt idx="407">
                  <c:v>1.0701739999999999E-34</c:v>
                </c:pt>
                <c:pt idx="408">
                  <c:v>8.0972519999999999E-35</c:v>
                </c:pt>
                <c:pt idx="409">
                  <c:v>6.4458910000000001E-35</c:v>
                </c:pt>
                <c:pt idx="410">
                  <c:v>5.3219139999999999E-35</c:v>
                </c:pt>
                <c:pt idx="411">
                  <c:v>4.6481540000000001E-35</c:v>
                </c:pt>
                <c:pt idx="412">
                  <c:v>3.9720500000000002E-35</c:v>
                </c:pt>
                <c:pt idx="413">
                  <c:v>3.4116579999999999E-35</c:v>
                </c:pt>
                <c:pt idx="414">
                  <c:v>3.1400079999999999E-35</c:v>
                </c:pt>
                <c:pt idx="415">
                  <c:v>2.9255879999999999E-35</c:v>
                </c:pt>
                <c:pt idx="416">
                  <c:v>2.339002E-35</c:v>
                </c:pt>
                <c:pt idx="417">
                  <c:v>1.946007E-35</c:v>
                </c:pt>
                <c:pt idx="418">
                  <c:v>1.5579589999999999E-35</c:v>
                </c:pt>
                <c:pt idx="419">
                  <c:v>1.202528E-35</c:v>
                </c:pt>
                <c:pt idx="420">
                  <c:v>1.058389E-35</c:v>
                </c:pt>
                <c:pt idx="421">
                  <c:v>8.2863989999999998E-36</c:v>
                </c:pt>
                <c:pt idx="422">
                  <c:v>7.5451049999999998E-36</c:v>
                </c:pt>
                <c:pt idx="423">
                  <c:v>6.8625849999999998E-36</c:v>
                </c:pt>
                <c:pt idx="424">
                  <c:v>6.9752660000000002E-36</c:v>
                </c:pt>
                <c:pt idx="425">
                  <c:v>8.4903900000000007E-36</c:v>
                </c:pt>
                <c:pt idx="426">
                  <c:v>8.5606350000000002E-36</c:v>
                </c:pt>
                <c:pt idx="427">
                  <c:v>7.6682950000000005E-36</c:v>
                </c:pt>
                <c:pt idx="428">
                  <c:v>7.3154439999999997E-36</c:v>
                </c:pt>
                <c:pt idx="429">
                  <c:v>5.5622819999999998E-36</c:v>
                </c:pt>
                <c:pt idx="430">
                  <c:v>4.6212909999999998E-36</c:v>
                </c:pt>
                <c:pt idx="431">
                  <c:v>4.1925529999999999E-36</c:v>
                </c:pt>
                <c:pt idx="432">
                  <c:v>3.5974970000000003E-36</c:v>
                </c:pt>
                <c:pt idx="433">
                  <c:v>3.3849740000000002E-36</c:v>
                </c:pt>
                <c:pt idx="434">
                  <c:v>2.912493E-36</c:v>
                </c:pt>
                <c:pt idx="435">
                  <c:v>2.166151E-36</c:v>
                </c:pt>
                <c:pt idx="436">
                  <c:v>1.5340290000000001E-36</c:v>
                </c:pt>
                <c:pt idx="437">
                  <c:v>1.135862E-36</c:v>
                </c:pt>
                <c:pt idx="438">
                  <c:v>8.7380500000000004E-37</c:v>
                </c:pt>
                <c:pt idx="439">
                  <c:v>7.4762540000000003E-37</c:v>
                </c:pt>
                <c:pt idx="440">
                  <c:v>6.1871420000000002E-37</c:v>
                </c:pt>
                <c:pt idx="441">
                  <c:v>5.0681779999999997E-37</c:v>
                </c:pt>
                <c:pt idx="442">
                  <c:v>4.6879619999999996E-37</c:v>
                </c:pt>
                <c:pt idx="443">
                  <c:v>4.787398E-37</c:v>
                </c:pt>
                <c:pt idx="444">
                  <c:v>4.7207529999999999E-37</c:v>
                </c:pt>
                <c:pt idx="445">
                  <c:v>4.278551E-37</c:v>
                </c:pt>
                <c:pt idx="446">
                  <c:v>3.6813730000000001E-37</c:v>
                </c:pt>
                <c:pt idx="447">
                  <c:v>2.9794950000000002E-37</c:v>
                </c:pt>
                <c:pt idx="448">
                  <c:v>2.5682439999999999E-37</c:v>
                </c:pt>
                <c:pt idx="449">
                  <c:v>2.252719E-37</c:v>
                </c:pt>
                <c:pt idx="450">
                  <c:v>1.796509E-37</c:v>
                </c:pt>
                <c:pt idx="451">
                  <c:v>1.2642109999999999E-37</c:v>
                </c:pt>
                <c:pt idx="452">
                  <c:v>8.4679419999999996E-38</c:v>
                </c:pt>
                <c:pt idx="453">
                  <c:v>6.0303220000000001E-38</c:v>
                </c:pt>
                <c:pt idx="454">
                  <c:v>4.0653209999999999E-38</c:v>
                </c:pt>
                <c:pt idx="455">
                  <c:v>2.694075E-38</c:v>
                </c:pt>
                <c:pt idx="456">
                  <c:v>1.8253129999999999E-38</c:v>
                </c:pt>
                <c:pt idx="457">
                  <c:v>1.3481939999999999E-38</c:v>
                </c:pt>
                <c:pt idx="458">
                  <c:v>1.0375670000000001E-38</c:v>
                </c:pt>
                <c:pt idx="459">
                  <c:v>7.6924000000000004E-39</c:v>
                </c:pt>
                <c:pt idx="460">
                  <c:v>5.337484E-39</c:v>
                </c:pt>
                <c:pt idx="461">
                  <c:v>4.4469959999999998E-39</c:v>
                </c:pt>
                <c:pt idx="462">
                  <c:v>4.1851619999999999E-39</c:v>
                </c:pt>
                <c:pt idx="463">
                  <c:v>3.7379209999999999E-39</c:v>
                </c:pt>
                <c:pt idx="464">
                  <c:v>2.804293E-39</c:v>
                </c:pt>
                <c:pt idx="465">
                  <c:v>2.1415809999999999E-39</c:v>
                </c:pt>
                <c:pt idx="466">
                  <c:v>1.7560649999999999E-39</c:v>
                </c:pt>
                <c:pt idx="467">
                  <c:v>1.4986029999999999E-39</c:v>
                </c:pt>
                <c:pt idx="468">
                  <c:v>1.32761E-39</c:v>
                </c:pt>
                <c:pt idx="469">
                  <c:v>1.1017589999999999E-39</c:v>
                </c:pt>
                <c:pt idx="470">
                  <c:v>8.5981810000000006E-40</c:v>
                </c:pt>
                <c:pt idx="471">
                  <c:v>6.4151980000000002E-40</c:v>
                </c:pt>
                <c:pt idx="472">
                  <c:v>4.6761849999999998E-40</c:v>
                </c:pt>
                <c:pt idx="473">
                  <c:v>3.2274769999999999E-40</c:v>
                </c:pt>
                <c:pt idx="474">
                  <c:v>2.2633640000000001E-40</c:v>
                </c:pt>
                <c:pt idx="475">
                  <c:v>1.538858E-40</c:v>
                </c:pt>
                <c:pt idx="476">
                  <c:v>1.065816E-40</c:v>
                </c:pt>
                <c:pt idx="477">
                  <c:v>8.0207610000000004E-41</c:v>
                </c:pt>
                <c:pt idx="478">
                  <c:v>5.6828489999999996E-41</c:v>
                </c:pt>
                <c:pt idx="479">
                  <c:v>4.405779E-41</c:v>
                </c:pt>
                <c:pt idx="480">
                  <c:v>3.0873169999999998E-41</c:v>
                </c:pt>
                <c:pt idx="481">
                  <c:v>2.156353E-41</c:v>
                </c:pt>
                <c:pt idx="482">
                  <c:v>1.4328789999999999E-41</c:v>
                </c:pt>
                <c:pt idx="483">
                  <c:v>9.540728E-42</c:v>
                </c:pt>
                <c:pt idx="484">
                  <c:v>7.364048E-42</c:v>
                </c:pt>
                <c:pt idx="485">
                  <c:v>5.5558639999999997E-42</c:v>
                </c:pt>
                <c:pt idx="486">
                  <c:v>4.3543620000000003E-42</c:v>
                </c:pt>
                <c:pt idx="487">
                  <c:v>3.5735460000000001E-42</c:v>
                </c:pt>
                <c:pt idx="488">
                  <c:v>2.6083950000000001E-42</c:v>
                </c:pt>
                <c:pt idx="489">
                  <c:v>1.8805169999999999E-42</c:v>
                </c:pt>
                <c:pt idx="490">
                  <c:v>1.255436E-42</c:v>
                </c:pt>
                <c:pt idx="491">
                  <c:v>8.0405679999999995E-43</c:v>
                </c:pt>
                <c:pt idx="492">
                  <c:v>5.6712079999999997E-43</c:v>
                </c:pt>
                <c:pt idx="493">
                  <c:v>4.1665909999999999E-43</c:v>
                </c:pt>
                <c:pt idx="494">
                  <c:v>3.1833519999999998E-43</c:v>
                </c:pt>
                <c:pt idx="495">
                  <c:v>2.8370290000000001E-43</c:v>
                </c:pt>
                <c:pt idx="496">
                  <c:v>2.8444630000000001E-43</c:v>
                </c:pt>
                <c:pt idx="497">
                  <c:v>2.6282169999999998E-43</c:v>
                </c:pt>
                <c:pt idx="498">
                  <c:v>2.3076039999999998E-43</c:v>
                </c:pt>
                <c:pt idx="499">
                  <c:v>2.0030959999999998E-43</c:v>
                </c:pt>
                <c:pt idx="500">
                  <c:v>1.6588339999999999E-43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C1F-4A43-BAF4-7247285FD5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10911"/>
        <c:axId val="1700082416"/>
      </c:lineChart>
      <c:catAx>
        <c:axId val="4410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082416"/>
        <c:crosses val="autoZero"/>
        <c:auto val="1"/>
        <c:lblAlgn val="ctr"/>
        <c:lblOffset val="100"/>
        <c:noMultiLvlLbl val="0"/>
      </c:catAx>
      <c:valAx>
        <c:axId val="170008241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09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'220x220x220'!$W$2</c:f>
              <c:strCache>
                <c:ptCount val="1"/>
                <c:pt idx="0">
                  <c:v>Original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'220x220x220'!$V$3:$V$27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'220x220x220'!$W$3:$W$27</c:f>
              <c:numCache>
                <c:formatCode>0.00E+00</c:formatCode>
                <c:ptCount val="25"/>
                <c:pt idx="0">
                  <c:v>1.977997</c:v>
                </c:pt>
                <c:pt idx="1">
                  <c:v>1.9863459999999999</c:v>
                </c:pt>
                <c:pt idx="2">
                  <c:v>1.9880660000000001</c:v>
                </c:pt>
                <c:pt idx="3">
                  <c:v>1.9870209999999999</c:v>
                </c:pt>
                <c:pt idx="4">
                  <c:v>1.9766319999999999</c:v>
                </c:pt>
                <c:pt idx="5">
                  <c:v>1.985668</c:v>
                </c:pt>
                <c:pt idx="6">
                  <c:v>1.9789859999999999</c:v>
                </c:pt>
                <c:pt idx="7">
                  <c:v>1.981357</c:v>
                </c:pt>
                <c:pt idx="8">
                  <c:v>1.9782709999999999</c:v>
                </c:pt>
                <c:pt idx="9">
                  <c:v>1.986737</c:v>
                </c:pt>
                <c:pt idx="10">
                  <c:v>1.984661</c:v>
                </c:pt>
                <c:pt idx="11">
                  <c:v>1.9878800000000001</c:v>
                </c:pt>
                <c:pt idx="12">
                  <c:v>1.9829369999999999</c:v>
                </c:pt>
                <c:pt idx="13">
                  <c:v>1.982712</c:v>
                </c:pt>
                <c:pt idx="14">
                  <c:v>1.9872989999999999</c:v>
                </c:pt>
                <c:pt idx="15">
                  <c:v>1.978602</c:v>
                </c:pt>
                <c:pt idx="16">
                  <c:v>1.984469</c:v>
                </c:pt>
                <c:pt idx="17">
                  <c:v>1.980332</c:v>
                </c:pt>
                <c:pt idx="18">
                  <c:v>1.9805649999999999</c:v>
                </c:pt>
                <c:pt idx="19">
                  <c:v>1.986111</c:v>
                </c:pt>
                <c:pt idx="20">
                  <c:v>1.984747</c:v>
                </c:pt>
                <c:pt idx="21">
                  <c:v>1.98671</c:v>
                </c:pt>
                <c:pt idx="22">
                  <c:v>1.9777180000000001</c:v>
                </c:pt>
                <c:pt idx="23">
                  <c:v>1.9855419999999999</c:v>
                </c:pt>
                <c:pt idx="24">
                  <c:v>1.978572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B3-FE4E-AF11-3F46CF67AE9F}"/>
            </c:ext>
          </c:extLst>
        </c:ser>
        <c:ser>
          <c:idx val="1"/>
          <c:order val="1"/>
          <c:tx>
            <c:strRef>
              <c:f>'220x220x220'!$X$2</c:f>
              <c:strCache>
                <c:ptCount val="1"/>
                <c:pt idx="0">
                  <c:v>Reordering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'220x220x220'!$V$3:$V$27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'220x220x220'!$X$3:$X$27</c:f>
              <c:numCache>
                <c:formatCode>0.00E+00</c:formatCode>
                <c:ptCount val="25"/>
                <c:pt idx="0">
                  <c:v>1.967195</c:v>
                </c:pt>
                <c:pt idx="1">
                  <c:v>1.9758979999999999</c:v>
                </c:pt>
                <c:pt idx="2">
                  <c:v>1.888171</c:v>
                </c:pt>
                <c:pt idx="3">
                  <c:v>1.968793</c:v>
                </c:pt>
                <c:pt idx="4">
                  <c:v>2.0858560000000002</c:v>
                </c:pt>
                <c:pt idx="5">
                  <c:v>2.0404460000000002</c:v>
                </c:pt>
                <c:pt idx="6">
                  <c:v>1.9303889999999999</c:v>
                </c:pt>
                <c:pt idx="7">
                  <c:v>2.108587</c:v>
                </c:pt>
                <c:pt idx="8">
                  <c:v>2.0872959999999998</c:v>
                </c:pt>
                <c:pt idx="9">
                  <c:v>1.979068</c:v>
                </c:pt>
                <c:pt idx="10">
                  <c:v>2.040009</c:v>
                </c:pt>
                <c:pt idx="11">
                  <c:v>2.0130720000000002</c:v>
                </c:pt>
                <c:pt idx="12">
                  <c:v>1.965484</c:v>
                </c:pt>
                <c:pt idx="13">
                  <c:v>1.9519679999999999</c:v>
                </c:pt>
                <c:pt idx="14">
                  <c:v>1.9257089999999999</c:v>
                </c:pt>
                <c:pt idx="15">
                  <c:v>1.8955059999999999</c:v>
                </c:pt>
                <c:pt idx="16">
                  <c:v>1.892018</c:v>
                </c:pt>
                <c:pt idx="17">
                  <c:v>1.8885240000000001</c:v>
                </c:pt>
                <c:pt idx="18">
                  <c:v>1.8864050000000001</c:v>
                </c:pt>
                <c:pt idx="19">
                  <c:v>1.895248</c:v>
                </c:pt>
                <c:pt idx="20">
                  <c:v>1.9129560000000001</c:v>
                </c:pt>
                <c:pt idx="21">
                  <c:v>1.9302779999999999</c:v>
                </c:pt>
                <c:pt idx="22">
                  <c:v>1.939281</c:v>
                </c:pt>
                <c:pt idx="23">
                  <c:v>1.9883500000000001</c:v>
                </c:pt>
                <c:pt idx="24">
                  <c:v>1.9672909999999999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B3-FE4E-AF11-3F46CF67AE9F}"/>
            </c:ext>
          </c:extLst>
        </c:ser>
        <c:ser>
          <c:idx val="2"/>
          <c:order val="2"/>
          <c:tx>
            <c:strRef>
              <c:f>'220x220x220'!$Y$2</c:f>
              <c:strCache>
                <c:ptCount val="1"/>
                <c:pt idx="0">
                  <c:v>Buffering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'220x220x220'!$V$3:$V$27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'220x220x220'!$Y$3:$Y$27</c:f>
              <c:numCache>
                <c:formatCode>0.00E+00</c:formatCode>
                <c:ptCount val="25"/>
                <c:pt idx="0">
                  <c:v>2.73312</c:v>
                </c:pt>
                <c:pt idx="1">
                  <c:v>2.4245040000000002</c:v>
                </c:pt>
                <c:pt idx="2">
                  <c:v>2.2740819999999999</c:v>
                </c:pt>
                <c:pt idx="3">
                  <c:v>2.2643939999999998</c:v>
                </c:pt>
                <c:pt idx="4">
                  <c:v>2.40978</c:v>
                </c:pt>
                <c:pt idx="5">
                  <c:v>2.1897950000000002</c:v>
                </c:pt>
                <c:pt idx="6">
                  <c:v>1.9678450000000001</c:v>
                </c:pt>
                <c:pt idx="7">
                  <c:v>2.102398</c:v>
                </c:pt>
                <c:pt idx="8">
                  <c:v>2.0516529999999999</c:v>
                </c:pt>
                <c:pt idx="9">
                  <c:v>1.9175819999999999</c:v>
                </c:pt>
                <c:pt idx="10">
                  <c:v>1.9373910000000001</c:v>
                </c:pt>
                <c:pt idx="11">
                  <c:v>1.9046879999999999</c:v>
                </c:pt>
                <c:pt idx="12">
                  <c:v>1.849089</c:v>
                </c:pt>
                <c:pt idx="13">
                  <c:v>1.8517889999999999</c:v>
                </c:pt>
                <c:pt idx="14">
                  <c:v>1.8410390000000001</c:v>
                </c:pt>
                <c:pt idx="15">
                  <c:v>1.819253</c:v>
                </c:pt>
                <c:pt idx="16">
                  <c:v>1.843321</c:v>
                </c:pt>
                <c:pt idx="17">
                  <c:v>1.9048879999999999</c:v>
                </c:pt>
                <c:pt idx="18">
                  <c:v>1.941765</c:v>
                </c:pt>
                <c:pt idx="19">
                  <c:v>1.9939739999999999</c:v>
                </c:pt>
                <c:pt idx="20">
                  <c:v>2.025461</c:v>
                </c:pt>
                <c:pt idx="21">
                  <c:v>2.0997870000000001</c:v>
                </c:pt>
                <c:pt idx="22">
                  <c:v>2.1084830000000001</c:v>
                </c:pt>
                <c:pt idx="23">
                  <c:v>2.2930510000000002</c:v>
                </c:pt>
                <c:pt idx="24">
                  <c:v>2.2585069999999998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5B3-FE4E-AF11-3F46CF67AE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2566159"/>
        <c:axId val="522737871"/>
      </c:lineChart>
      <c:catAx>
        <c:axId val="572566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Batch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2737871"/>
        <c:crosses val="autoZero"/>
        <c:auto val="1"/>
        <c:lblAlgn val="ctr"/>
        <c:lblOffset val="100"/>
        <c:tickLblSkip val="5"/>
        <c:tickMarkSkip val="5"/>
        <c:noMultiLvlLbl val="0"/>
      </c:catAx>
      <c:valAx>
        <c:axId val="522737871"/>
        <c:scaling>
          <c:orientation val="minMax"/>
          <c:max val="3"/>
          <c:min val="1.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56615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'60 (27point HPCG)'!$L$1</c:f>
              <c:strCache>
                <c:ptCount val="1"/>
                <c:pt idx="0">
                  <c:v>Jacobi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'60 (27point HPCG)'!$K$2:$K$502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(27point HPCG)'!$L$2:$L$502</c:f>
              <c:numCache>
                <c:formatCode>0.00E+00</c:formatCode>
                <c:ptCount val="501"/>
                <c:pt idx="0">
                  <c:v>1</c:v>
                </c:pt>
                <c:pt idx="1">
                  <c:v>0.45419300000000001</c:v>
                </c:pt>
                <c:pt idx="2">
                  <c:v>0.31506220000000001</c:v>
                </c:pt>
                <c:pt idx="3">
                  <c:v>0.2471392</c:v>
                </c:pt>
                <c:pt idx="4">
                  <c:v>0.20547460000000001</c:v>
                </c:pt>
                <c:pt idx="5">
                  <c:v>0.1768836</c:v>
                </c:pt>
                <c:pt idx="6">
                  <c:v>0.1558852</c:v>
                </c:pt>
                <c:pt idx="7">
                  <c:v>0.13972979999999999</c:v>
                </c:pt>
                <c:pt idx="8">
                  <c:v>0.12686939999999999</c:v>
                </c:pt>
                <c:pt idx="9">
                  <c:v>0.1163608</c:v>
                </c:pt>
                <c:pt idx="10">
                  <c:v>0.107594</c:v>
                </c:pt>
                <c:pt idx="11">
                  <c:v>0.1001562</c:v>
                </c:pt>
                <c:pt idx="12">
                  <c:v>9.3757099999999996E-2</c:v>
                </c:pt>
                <c:pt idx="13">
                  <c:v>8.8186580000000001E-2</c:v>
                </c:pt>
                <c:pt idx="14">
                  <c:v>8.3288379999999995E-2</c:v>
                </c:pt>
                <c:pt idx="15">
                  <c:v>7.8943819999999998E-2</c:v>
                </c:pt>
                <c:pt idx="16">
                  <c:v>7.5061020000000006E-2</c:v>
                </c:pt>
                <c:pt idx="17">
                  <c:v>7.156767E-2</c:v>
                </c:pt>
                <c:pt idx="18">
                  <c:v>6.8406060000000005E-2</c:v>
                </c:pt>
                <c:pt idx="19">
                  <c:v>6.5529519999999994E-2</c:v>
                </c:pt>
                <c:pt idx="20">
                  <c:v>6.2899869999999997E-2</c:v>
                </c:pt>
                <c:pt idx="21">
                  <c:v>6.0485579999999997E-2</c:v>
                </c:pt>
                <c:pt idx="22">
                  <c:v>5.8260350000000002E-2</c:v>
                </c:pt>
                <c:pt idx="23">
                  <c:v>5.6202080000000001E-2</c:v>
                </c:pt>
                <c:pt idx="24">
                  <c:v>5.4292010000000002E-2</c:v>
                </c:pt>
                <c:pt idx="25">
                  <c:v>5.2514159999999997E-2</c:v>
                </c:pt>
                <c:pt idx="26">
                  <c:v>5.085481E-2</c:v>
                </c:pt>
                <c:pt idx="27">
                  <c:v>4.9302079999999998E-2</c:v>
                </c:pt>
                <c:pt idx="28">
                  <c:v>4.7845680000000002E-2</c:v>
                </c:pt>
                <c:pt idx="29">
                  <c:v>4.6476610000000002E-2</c:v>
                </c:pt>
                <c:pt idx="30">
                  <c:v>4.5186980000000002E-2</c:v>
                </c:pt>
                <c:pt idx="31">
                  <c:v>4.3969840000000003E-2</c:v>
                </c:pt>
                <c:pt idx="32">
                  <c:v>4.2819040000000003E-2</c:v>
                </c:pt>
                <c:pt idx="33">
                  <c:v>4.1729120000000001E-2</c:v>
                </c:pt>
                <c:pt idx="34">
                  <c:v>4.0695210000000002E-2</c:v>
                </c:pt>
                <c:pt idx="35">
                  <c:v>3.9712959999999999E-2</c:v>
                </c:pt>
                <c:pt idx="36">
                  <c:v>3.8778449999999999E-2</c:v>
                </c:pt>
                <c:pt idx="37">
                  <c:v>3.788818E-2</c:v>
                </c:pt>
                <c:pt idx="38">
                  <c:v>3.7038979999999999E-2</c:v>
                </c:pt>
                <c:pt idx="39">
                  <c:v>3.6227959999999997E-2</c:v>
                </c:pt>
                <c:pt idx="40">
                  <c:v>3.5452530000000003E-2</c:v>
                </c:pt>
                <c:pt idx="41">
                  <c:v>3.4710310000000001E-2</c:v>
                </c:pt>
                <c:pt idx="42">
                  <c:v>3.399916E-2</c:v>
                </c:pt>
                <c:pt idx="43">
                  <c:v>3.3317079999999999E-2</c:v>
                </c:pt>
                <c:pt idx="44">
                  <c:v>3.2662280000000002E-2</c:v>
                </c:pt>
                <c:pt idx="45">
                  <c:v>3.2033100000000002E-2</c:v>
                </c:pt>
                <c:pt idx="46">
                  <c:v>3.1428020000000001E-2</c:v>
                </c:pt>
                <c:pt idx="47">
                  <c:v>3.0845620000000001E-2</c:v>
                </c:pt>
                <c:pt idx="48">
                  <c:v>3.028463E-2</c:v>
                </c:pt>
                <c:pt idx="49">
                  <c:v>2.9743829999999999E-2</c:v>
                </c:pt>
                <c:pt idx="50">
                  <c:v>2.9222120000000001E-2</c:v>
                </c:pt>
                <c:pt idx="51">
                  <c:v>2.8718489999999999E-2</c:v>
                </c:pt>
                <c:pt idx="52">
                  <c:v>2.823196E-2</c:v>
                </c:pt>
                <c:pt idx="53">
                  <c:v>2.7761669999999999E-2</c:v>
                </c:pt>
                <c:pt idx="54">
                  <c:v>2.7306779999999999E-2</c:v>
                </c:pt>
                <c:pt idx="55">
                  <c:v>2.6866520000000001E-2</c:v>
                </c:pt>
                <c:pt idx="56">
                  <c:v>2.6440180000000001E-2</c:v>
                </c:pt>
                <c:pt idx="57">
                  <c:v>2.6027089999999999E-2</c:v>
                </c:pt>
                <c:pt idx="58">
                  <c:v>2.5626610000000001E-2</c:v>
                </c:pt>
                <c:pt idx="59">
                  <c:v>2.5238170000000001E-2</c:v>
                </c:pt>
                <c:pt idx="60">
                  <c:v>2.4861210000000002E-2</c:v>
                </c:pt>
                <c:pt idx="61">
                  <c:v>2.4495200000000002E-2</c:v>
                </c:pt>
                <c:pt idx="62">
                  <c:v>2.413968E-2</c:v>
                </c:pt>
                <c:pt idx="63">
                  <c:v>2.379417E-2</c:v>
                </c:pt>
                <c:pt idx="64">
                  <c:v>2.345825E-2</c:v>
                </c:pt>
                <c:pt idx="65">
                  <c:v>2.3131519999999999E-2</c:v>
                </c:pt>
                <c:pt idx="66">
                  <c:v>2.281358E-2</c:v>
                </c:pt>
                <c:pt idx="67">
                  <c:v>2.2504070000000001E-2</c:v>
                </c:pt>
                <c:pt idx="68">
                  <c:v>2.2202670000000001E-2</c:v>
                </c:pt>
                <c:pt idx="69">
                  <c:v>2.1909029999999999E-2</c:v>
                </c:pt>
                <c:pt idx="70">
                  <c:v>2.1622860000000001E-2</c:v>
                </c:pt>
                <c:pt idx="71">
                  <c:v>2.1343870000000001E-2</c:v>
                </c:pt>
                <c:pt idx="72">
                  <c:v>2.107177E-2</c:v>
                </c:pt>
                <c:pt idx="73">
                  <c:v>2.080632E-2</c:v>
                </c:pt>
                <c:pt idx="74">
                  <c:v>2.0547260000000001E-2</c:v>
                </c:pt>
                <c:pt idx="75">
                  <c:v>2.0294360000000001E-2</c:v>
                </c:pt>
                <c:pt idx="76">
                  <c:v>2.0047389999999998E-2</c:v>
                </c:pt>
                <c:pt idx="77">
                  <c:v>1.980614E-2</c:v>
                </c:pt>
                <c:pt idx="78">
                  <c:v>1.957041E-2</c:v>
                </c:pt>
                <c:pt idx="79">
                  <c:v>1.9340010000000001E-2</c:v>
                </c:pt>
                <c:pt idx="80">
                  <c:v>1.911475E-2</c:v>
                </c:pt>
                <c:pt idx="81">
                  <c:v>1.8894459999999998E-2</c:v>
                </c:pt>
                <c:pt idx="82">
                  <c:v>1.8678960000000001E-2</c:v>
                </c:pt>
                <c:pt idx="83">
                  <c:v>1.8468109999999999E-2</c:v>
                </c:pt>
                <c:pt idx="84">
                  <c:v>1.8261739999999999E-2</c:v>
                </c:pt>
                <c:pt idx="85">
                  <c:v>1.805971E-2</c:v>
                </c:pt>
                <c:pt idx="86">
                  <c:v>1.7861889999999998E-2</c:v>
                </c:pt>
                <c:pt idx="87">
                  <c:v>1.7668130000000001E-2</c:v>
                </c:pt>
                <c:pt idx="88">
                  <c:v>1.747831E-2</c:v>
                </c:pt>
                <c:pt idx="89">
                  <c:v>1.729232E-2</c:v>
                </c:pt>
                <c:pt idx="90">
                  <c:v>1.711002E-2</c:v>
                </c:pt>
                <c:pt idx="91">
                  <c:v>1.69313E-2</c:v>
                </c:pt>
                <c:pt idx="92">
                  <c:v>1.6756070000000001E-2</c:v>
                </c:pt>
                <c:pt idx="93">
                  <c:v>1.658422E-2</c:v>
                </c:pt>
                <c:pt idx="94">
                  <c:v>1.6415639999999999E-2</c:v>
                </c:pt>
                <c:pt idx="95">
                  <c:v>1.6250239999999999E-2</c:v>
                </c:pt>
                <c:pt idx="96">
                  <c:v>1.608793E-2</c:v>
                </c:pt>
                <c:pt idx="97">
                  <c:v>1.5928629999999999E-2</c:v>
                </c:pt>
                <c:pt idx="98">
                  <c:v>1.577224E-2</c:v>
                </c:pt>
                <c:pt idx="99">
                  <c:v>1.5618679999999999E-2</c:v>
                </c:pt>
                <c:pt idx="100">
                  <c:v>1.546788E-2</c:v>
                </c:pt>
                <c:pt idx="101">
                  <c:v>1.531976E-2</c:v>
                </c:pt>
                <c:pt idx="102">
                  <c:v>1.517425E-2</c:v>
                </c:pt>
                <c:pt idx="103">
                  <c:v>1.5031279999999999E-2</c:v>
                </c:pt>
                <c:pt idx="104">
                  <c:v>1.4890779999999999E-2</c:v>
                </c:pt>
                <c:pt idx="105">
                  <c:v>1.4752680000000001E-2</c:v>
                </c:pt>
                <c:pt idx="106">
                  <c:v>1.461692E-2</c:v>
                </c:pt>
                <c:pt idx="107">
                  <c:v>1.448345E-2</c:v>
                </c:pt>
                <c:pt idx="108">
                  <c:v>1.4352200000000001E-2</c:v>
                </c:pt>
                <c:pt idx="109">
                  <c:v>1.4223110000000001E-2</c:v>
                </c:pt>
                <c:pt idx="110">
                  <c:v>1.409614E-2</c:v>
                </c:pt>
                <c:pt idx="111">
                  <c:v>1.3971219999999999E-2</c:v>
                </c:pt>
                <c:pt idx="112">
                  <c:v>1.3848310000000001E-2</c:v>
                </c:pt>
                <c:pt idx="113">
                  <c:v>1.3727359999999999E-2</c:v>
                </c:pt>
                <c:pt idx="114">
                  <c:v>1.360832E-2</c:v>
                </c:pt>
                <c:pt idx="115">
                  <c:v>1.349115E-2</c:v>
                </c:pt>
                <c:pt idx="116">
                  <c:v>1.337579E-2</c:v>
                </c:pt>
                <c:pt idx="117">
                  <c:v>1.326221E-2</c:v>
                </c:pt>
                <c:pt idx="118">
                  <c:v>1.315037E-2</c:v>
                </c:pt>
                <c:pt idx="119">
                  <c:v>1.304022E-2</c:v>
                </c:pt>
                <c:pt idx="120">
                  <c:v>1.2931730000000001E-2</c:v>
                </c:pt>
                <c:pt idx="121">
                  <c:v>1.282485E-2</c:v>
                </c:pt>
                <c:pt idx="122">
                  <c:v>1.271956E-2</c:v>
                </c:pt>
                <c:pt idx="123">
                  <c:v>1.26158E-2</c:v>
                </c:pt>
                <c:pt idx="124">
                  <c:v>1.251356E-2</c:v>
                </c:pt>
                <c:pt idx="125">
                  <c:v>1.24128E-2</c:v>
                </c:pt>
                <c:pt idx="126">
                  <c:v>1.231347E-2</c:v>
                </c:pt>
                <c:pt idx="127">
                  <c:v>1.221557E-2</c:v>
                </c:pt>
                <c:pt idx="128">
                  <c:v>1.2119039999999999E-2</c:v>
                </c:pt>
                <c:pt idx="129">
                  <c:v>1.2023860000000001E-2</c:v>
                </c:pt>
                <c:pt idx="130">
                  <c:v>1.193001E-2</c:v>
                </c:pt>
                <c:pt idx="131">
                  <c:v>1.1837449999999999E-2</c:v>
                </c:pt>
                <c:pt idx="132">
                  <c:v>1.174616E-2</c:v>
                </c:pt>
                <c:pt idx="133">
                  <c:v>1.1656110000000001E-2</c:v>
                </c:pt>
                <c:pt idx="134">
                  <c:v>1.1567279999999999E-2</c:v>
                </c:pt>
                <c:pt idx="135">
                  <c:v>1.1479629999999999E-2</c:v>
                </c:pt>
                <c:pt idx="136">
                  <c:v>1.1393159999999999E-2</c:v>
                </c:pt>
                <c:pt idx="137">
                  <c:v>1.130782E-2</c:v>
                </c:pt>
                <c:pt idx="138">
                  <c:v>1.12236E-2</c:v>
                </c:pt>
                <c:pt idx="139">
                  <c:v>1.1140479999999999E-2</c:v>
                </c:pt>
                <c:pt idx="140">
                  <c:v>1.1058439999999999E-2</c:v>
                </c:pt>
                <c:pt idx="141">
                  <c:v>1.097745E-2</c:v>
                </c:pt>
                <c:pt idx="142">
                  <c:v>1.0897489999999999E-2</c:v>
                </c:pt>
                <c:pt idx="143">
                  <c:v>1.081855E-2</c:v>
                </c:pt>
                <c:pt idx="144">
                  <c:v>1.074059E-2</c:v>
                </c:pt>
                <c:pt idx="145">
                  <c:v>1.066362E-2</c:v>
                </c:pt>
                <c:pt idx="146">
                  <c:v>1.0587600000000001E-2</c:v>
                </c:pt>
                <c:pt idx="147">
                  <c:v>1.0512509999999999E-2</c:v>
                </c:pt>
                <c:pt idx="148">
                  <c:v>1.0438350000000001E-2</c:v>
                </c:pt>
                <c:pt idx="149">
                  <c:v>1.036509E-2</c:v>
                </c:pt>
                <c:pt idx="150">
                  <c:v>1.029271E-2</c:v>
                </c:pt>
                <c:pt idx="151">
                  <c:v>1.022121E-2</c:v>
                </c:pt>
                <c:pt idx="152">
                  <c:v>1.0150559999999999E-2</c:v>
                </c:pt>
                <c:pt idx="153">
                  <c:v>1.0080739999999999E-2</c:v>
                </c:pt>
                <c:pt idx="154">
                  <c:v>1.001175E-2</c:v>
                </c:pt>
                <c:pt idx="155">
                  <c:v>9.9435730000000007E-3</c:v>
                </c:pt>
                <c:pt idx="156">
                  <c:v>9.8761860000000003E-3</c:v>
                </c:pt>
                <c:pt idx="157">
                  <c:v>9.8095779999999994E-3</c:v>
                </c:pt>
                <c:pt idx="158">
                  <c:v>9.7437359999999994E-3</c:v>
                </c:pt>
                <c:pt idx="159">
                  <c:v>9.6786470000000003E-3</c:v>
                </c:pt>
                <c:pt idx="160">
                  <c:v>9.6142980000000003E-3</c:v>
                </c:pt>
                <c:pt idx="161">
                  <c:v>9.5506749999999998E-3</c:v>
                </c:pt>
                <c:pt idx="162">
                  <c:v>9.4877659999999999E-3</c:v>
                </c:pt>
                <c:pt idx="163">
                  <c:v>9.4255599999999995E-3</c:v>
                </c:pt>
                <c:pt idx="164">
                  <c:v>9.3640430000000007E-3</c:v>
                </c:pt>
                <c:pt idx="165">
                  <c:v>9.3032059999999996E-3</c:v>
                </c:pt>
                <c:pt idx="166">
                  <c:v>9.2430350000000001E-3</c:v>
                </c:pt>
                <c:pt idx="167">
                  <c:v>9.1835200000000006E-3</c:v>
                </c:pt>
                <c:pt idx="168">
                  <c:v>9.1246499999999998E-3</c:v>
                </c:pt>
                <c:pt idx="169">
                  <c:v>9.0664140000000001E-3</c:v>
                </c:pt>
                <c:pt idx="170">
                  <c:v>9.0088029999999993E-3</c:v>
                </c:pt>
                <c:pt idx="171">
                  <c:v>8.9518050000000002E-3</c:v>
                </c:pt>
                <c:pt idx="172">
                  <c:v>8.8954110000000006E-3</c:v>
                </c:pt>
                <c:pt idx="173">
                  <c:v>8.8396120000000002E-3</c:v>
                </c:pt>
                <c:pt idx="174">
                  <c:v>8.7843969999999993E-3</c:v>
                </c:pt>
                <c:pt idx="175">
                  <c:v>8.7297569999999994E-3</c:v>
                </c:pt>
                <c:pt idx="176">
                  <c:v>8.6756839999999995E-3</c:v>
                </c:pt>
                <c:pt idx="177">
                  <c:v>8.622167E-3</c:v>
                </c:pt>
                <c:pt idx="178">
                  <c:v>8.5692000000000008E-3</c:v>
                </c:pt>
                <c:pt idx="179">
                  <c:v>8.5167730000000001E-3</c:v>
                </c:pt>
                <c:pt idx="180">
                  <c:v>8.4648770000000009E-3</c:v>
                </c:pt>
                <c:pt idx="181">
                  <c:v>8.4135049999999999E-3</c:v>
                </c:pt>
                <c:pt idx="182">
                  <c:v>8.3626480000000003E-3</c:v>
                </c:pt>
                <c:pt idx="183">
                  <c:v>8.3122990000000004E-3</c:v>
                </c:pt>
                <c:pt idx="184">
                  <c:v>8.2624499999999993E-3</c:v>
                </c:pt>
                <c:pt idx="185">
                  <c:v>8.2130929999999994E-3</c:v>
                </c:pt>
                <c:pt idx="186">
                  <c:v>8.1642209999999993E-3</c:v>
                </c:pt>
                <c:pt idx="187">
                  <c:v>8.1158270000000008E-3</c:v>
                </c:pt>
                <c:pt idx="188">
                  <c:v>8.0679040000000007E-3</c:v>
                </c:pt>
                <c:pt idx="189">
                  <c:v>8.0204449999999993E-3</c:v>
                </c:pt>
                <c:pt idx="190">
                  <c:v>7.9734420000000007E-3</c:v>
                </c:pt>
                <c:pt idx="191">
                  <c:v>7.9268900000000007E-3</c:v>
                </c:pt>
                <c:pt idx="192">
                  <c:v>7.8807819999999994E-3</c:v>
                </c:pt>
                <c:pt idx="193">
                  <c:v>7.8351110000000005E-3</c:v>
                </c:pt>
                <c:pt idx="194">
                  <c:v>7.7898710000000003E-3</c:v>
                </c:pt>
                <c:pt idx="195">
                  <c:v>7.7450560000000002E-3</c:v>
                </c:pt>
                <c:pt idx="196">
                  <c:v>7.7006599999999998E-3</c:v>
                </c:pt>
                <c:pt idx="197">
                  <c:v>7.6566769999999998E-3</c:v>
                </c:pt>
                <c:pt idx="198">
                  <c:v>7.6131020000000001E-3</c:v>
                </c:pt>
                <c:pt idx="199">
                  <c:v>7.5699269999999997E-3</c:v>
                </c:pt>
                <c:pt idx="200">
                  <c:v>7.5271490000000003E-3</c:v>
                </c:pt>
                <c:pt idx="201">
                  <c:v>7.4847610000000004E-3</c:v>
                </c:pt>
                <c:pt idx="202">
                  <c:v>7.4427570000000004E-3</c:v>
                </c:pt>
                <c:pt idx="203">
                  <c:v>7.4011340000000002E-3</c:v>
                </c:pt>
                <c:pt idx="204">
                  <c:v>7.359885E-3</c:v>
                </c:pt>
                <c:pt idx="205">
                  <c:v>7.3190060000000003E-3</c:v>
                </c:pt>
                <c:pt idx="206">
                  <c:v>7.2784909999999998E-3</c:v>
                </c:pt>
                <c:pt idx="207">
                  <c:v>7.2383350000000003E-3</c:v>
                </c:pt>
                <c:pt idx="208">
                  <c:v>7.1985349999999998E-3</c:v>
                </c:pt>
                <c:pt idx="209">
                  <c:v>7.1590839999999996E-3</c:v>
                </c:pt>
                <c:pt idx="210">
                  <c:v>7.1199790000000002E-3</c:v>
                </c:pt>
                <c:pt idx="211">
                  <c:v>7.0812139999999997E-3</c:v>
                </c:pt>
                <c:pt idx="212">
                  <c:v>7.0427859999999997E-3</c:v>
                </c:pt>
                <c:pt idx="213">
                  <c:v>7.00469E-3</c:v>
                </c:pt>
                <c:pt idx="214">
                  <c:v>6.9669210000000001E-3</c:v>
                </c:pt>
                <c:pt idx="215">
                  <c:v>6.9294760000000004E-3</c:v>
                </c:pt>
                <c:pt idx="216">
                  <c:v>6.8923489999999999E-3</c:v>
                </c:pt>
                <c:pt idx="217">
                  <c:v>6.8555380000000004E-3</c:v>
                </c:pt>
                <c:pt idx="218">
                  <c:v>6.8190389999999998E-3</c:v>
                </c:pt>
                <c:pt idx="219">
                  <c:v>6.7828460000000004E-3</c:v>
                </c:pt>
                <c:pt idx="220">
                  <c:v>6.7469560000000001E-3</c:v>
                </c:pt>
                <c:pt idx="221">
                  <c:v>6.7113659999999999E-3</c:v>
                </c:pt>
                <c:pt idx="222">
                  <c:v>6.6760719999999999E-3</c:v>
                </c:pt>
                <c:pt idx="223">
                  <c:v>6.6410690000000003E-3</c:v>
                </c:pt>
                <c:pt idx="224">
                  <c:v>6.6063550000000004E-3</c:v>
                </c:pt>
                <c:pt idx="225">
                  <c:v>6.5719259999999996E-3</c:v>
                </c:pt>
                <c:pt idx="226">
                  <c:v>6.5377780000000002E-3</c:v>
                </c:pt>
                <c:pt idx="227">
                  <c:v>6.5039080000000001E-3</c:v>
                </c:pt>
                <c:pt idx="228">
                  <c:v>6.4703119999999998E-3</c:v>
                </c:pt>
                <c:pt idx="229">
                  <c:v>6.4369869999999999E-3</c:v>
                </c:pt>
                <c:pt idx="230">
                  <c:v>6.4039309999999999E-3</c:v>
                </c:pt>
                <c:pt idx="231">
                  <c:v>6.3711380000000001E-3</c:v>
                </c:pt>
                <c:pt idx="232">
                  <c:v>6.3386079999999999E-3</c:v>
                </c:pt>
                <c:pt idx="233">
                  <c:v>6.3063349999999997E-3</c:v>
                </c:pt>
                <c:pt idx="234">
                  <c:v>6.2743180000000001E-3</c:v>
                </c:pt>
                <c:pt idx="235">
                  <c:v>6.2425529999999996E-3</c:v>
                </c:pt>
                <c:pt idx="236">
                  <c:v>6.2110380000000003E-3</c:v>
                </c:pt>
                <c:pt idx="237">
                  <c:v>6.1797680000000004E-3</c:v>
                </c:pt>
                <c:pt idx="238">
                  <c:v>6.1487419999999996E-3</c:v>
                </c:pt>
                <c:pt idx="239">
                  <c:v>6.1179570000000003E-3</c:v>
                </c:pt>
                <c:pt idx="240">
                  <c:v>6.0874099999999997E-3</c:v>
                </c:pt>
                <c:pt idx="241">
                  <c:v>6.057097E-3</c:v>
                </c:pt>
                <c:pt idx="242">
                  <c:v>6.027017E-3</c:v>
                </c:pt>
                <c:pt idx="243">
                  <c:v>5.9971670000000003E-3</c:v>
                </c:pt>
                <c:pt idx="244">
                  <c:v>5.967544E-3</c:v>
                </c:pt>
                <c:pt idx="245">
                  <c:v>5.9381449999999997E-3</c:v>
                </c:pt>
                <c:pt idx="246">
                  <c:v>5.908969E-3</c:v>
                </c:pt>
                <c:pt idx="247">
                  <c:v>5.8800120000000004E-3</c:v>
                </c:pt>
                <c:pt idx="248">
                  <c:v>5.8512720000000002E-3</c:v>
                </c:pt>
                <c:pt idx="249">
                  <c:v>5.8227469999999996E-3</c:v>
                </c:pt>
                <c:pt idx="250">
                  <c:v>5.7944329999999999E-3</c:v>
                </c:pt>
                <c:pt idx="251">
                  <c:v>5.7663300000000001E-3</c:v>
                </c:pt>
                <c:pt idx="252">
                  <c:v>5.7384350000000001E-3</c:v>
                </c:pt>
                <c:pt idx="253">
                  <c:v>5.7107440000000002E-3</c:v>
                </c:pt>
                <c:pt idx="254">
                  <c:v>5.6832569999999997E-3</c:v>
                </c:pt>
                <c:pt idx="255">
                  <c:v>5.6559710000000001E-3</c:v>
                </c:pt>
                <c:pt idx="256">
                  <c:v>5.6288830000000003E-3</c:v>
                </c:pt>
                <c:pt idx="257">
                  <c:v>5.6019920000000001E-3</c:v>
                </c:pt>
                <c:pt idx="258">
                  <c:v>5.5752950000000001E-3</c:v>
                </c:pt>
                <c:pt idx="259">
                  <c:v>5.5487899999999996E-3</c:v>
                </c:pt>
                <c:pt idx="260">
                  <c:v>5.5224760000000001E-3</c:v>
                </c:pt>
                <c:pt idx="261">
                  <c:v>5.4963499999999997E-3</c:v>
                </c:pt>
                <c:pt idx="262">
                  <c:v>5.4704109999999997E-3</c:v>
                </c:pt>
                <c:pt idx="263">
                  <c:v>5.4446549999999996E-3</c:v>
                </c:pt>
                <c:pt idx="264">
                  <c:v>5.4190820000000004E-3</c:v>
                </c:pt>
                <c:pt idx="265">
                  <c:v>5.3936899999999996E-3</c:v>
                </c:pt>
                <c:pt idx="266">
                  <c:v>5.3684759999999996E-3</c:v>
                </c:pt>
                <c:pt idx="267">
                  <c:v>5.3434379999999998E-3</c:v>
                </c:pt>
                <c:pt idx="268">
                  <c:v>5.3185760000000002E-3</c:v>
                </c:pt>
                <c:pt idx="269">
                  <c:v>5.2938869999999997E-3</c:v>
                </c:pt>
                <c:pt idx="270">
                  <c:v>5.2693690000000003E-3</c:v>
                </c:pt>
                <c:pt idx="271">
                  <c:v>5.2450200000000004E-3</c:v>
                </c:pt>
                <c:pt idx="272">
                  <c:v>5.2208389999999997E-3</c:v>
                </c:pt>
                <c:pt idx="273">
                  <c:v>5.1968250000000004E-3</c:v>
                </c:pt>
                <c:pt idx="274">
                  <c:v>5.1729749999999998E-3</c:v>
                </c:pt>
                <c:pt idx="275">
                  <c:v>5.1492869999999998E-3</c:v>
                </c:pt>
                <c:pt idx="276">
                  <c:v>5.1257610000000004E-3</c:v>
                </c:pt>
                <c:pt idx="277">
                  <c:v>5.1023939999999997E-3</c:v>
                </c:pt>
                <c:pt idx="278">
                  <c:v>5.0791860000000003E-3</c:v>
                </c:pt>
                <c:pt idx="279">
                  <c:v>5.056133E-3</c:v>
                </c:pt>
                <c:pt idx="280">
                  <c:v>5.033236E-3</c:v>
                </c:pt>
                <c:pt idx="281">
                  <c:v>5.0104909999999997E-3</c:v>
                </c:pt>
                <c:pt idx="282">
                  <c:v>4.9878989999999996E-3</c:v>
                </c:pt>
                <c:pt idx="283">
                  <c:v>4.9654570000000004E-3</c:v>
                </c:pt>
                <c:pt idx="284">
                  <c:v>4.9431630000000004E-3</c:v>
                </c:pt>
                <c:pt idx="285">
                  <c:v>4.9210169999999998E-3</c:v>
                </c:pt>
                <c:pt idx="286">
                  <c:v>4.8990170000000003E-3</c:v>
                </c:pt>
                <c:pt idx="287">
                  <c:v>4.877162E-3</c:v>
                </c:pt>
                <c:pt idx="288">
                  <c:v>4.8554490000000004E-3</c:v>
                </c:pt>
                <c:pt idx="289">
                  <c:v>4.8338790000000001E-3</c:v>
                </c:pt>
                <c:pt idx="290">
                  <c:v>4.8124489999999999E-3</c:v>
                </c:pt>
                <c:pt idx="291">
                  <c:v>4.7911580000000002E-3</c:v>
                </c:pt>
                <c:pt idx="292">
                  <c:v>4.7700040000000004E-3</c:v>
                </c:pt>
                <c:pt idx="293">
                  <c:v>4.748988E-3</c:v>
                </c:pt>
                <c:pt idx="294">
                  <c:v>4.7281060000000001E-3</c:v>
                </c:pt>
                <c:pt idx="295">
                  <c:v>4.707358E-3</c:v>
                </c:pt>
                <c:pt idx="296">
                  <c:v>4.6867430000000002E-3</c:v>
                </c:pt>
                <c:pt idx="297">
                  <c:v>4.6662600000000002E-3</c:v>
                </c:pt>
                <c:pt idx="298">
                  <c:v>4.6459070000000003E-3</c:v>
                </c:pt>
                <c:pt idx="299">
                  <c:v>4.6256819999999999E-3</c:v>
                </c:pt>
                <c:pt idx="300">
                  <c:v>4.6055860000000001E-3</c:v>
                </c:pt>
                <c:pt idx="301">
                  <c:v>4.5856159999999998E-3</c:v>
                </c:pt>
                <c:pt idx="302">
                  <c:v>4.5657709999999997E-3</c:v>
                </c:pt>
                <c:pt idx="303">
                  <c:v>4.5460509999999997E-3</c:v>
                </c:pt>
                <c:pt idx="304">
                  <c:v>4.5264540000000001E-3</c:v>
                </c:pt>
                <c:pt idx="305">
                  <c:v>4.5069799999999998E-3</c:v>
                </c:pt>
                <c:pt idx="306">
                  <c:v>4.4876259999999998E-3</c:v>
                </c:pt>
                <c:pt idx="307">
                  <c:v>4.4683919999999999E-3</c:v>
                </c:pt>
                <c:pt idx="308">
                  <c:v>4.4492769999999997E-3</c:v>
                </c:pt>
                <c:pt idx="309">
                  <c:v>4.4302789999999996E-3</c:v>
                </c:pt>
                <c:pt idx="310">
                  <c:v>4.4113989999999999E-3</c:v>
                </c:pt>
                <c:pt idx="311">
                  <c:v>4.3926340000000003E-3</c:v>
                </c:pt>
                <c:pt idx="312">
                  <c:v>4.3739829999999997E-3</c:v>
                </c:pt>
                <c:pt idx="313">
                  <c:v>4.3554459999999998E-3</c:v>
                </c:pt>
                <c:pt idx="314">
                  <c:v>4.3370220000000003E-3</c:v>
                </c:pt>
                <c:pt idx="315">
                  <c:v>4.3187099999999999E-3</c:v>
                </c:pt>
                <c:pt idx="316">
                  <c:v>4.3005079999999998E-3</c:v>
                </c:pt>
                <c:pt idx="317">
                  <c:v>4.2824150000000004E-3</c:v>
                </c:pt>
                <c:pt idx="318">
                  <c:v>4.2644320000000003E-3</c:v>
                </c:pt>
                <c:pt idx="319">
                  <c:v>4.2465560000000003E-3</c:v>
                </c:pt>
                <c:pt idx="320">
                  <c:v>4.2287870000000003E-3</c:v>
                </c:pt>
                <c:pt idx="321">
                  <c:v>4.2111240000000001E-3</c:v>
                </c:pt>
                <c:pt idx="322">
                  <c:v>4.1935660000000001E-3</c:v>
                </c:pt>
                <c:pt idx="323">
                  <c:v>4.1761130000000004E-3</c:v>
                </c:pt>
                <c:pt idx="324">
                  <c:v>4.1587619999999999E-3</c:v>
                </c:pt>
                <c:pt idx="325">
                  <c:v>4.1415139999999998E-3</c:v>
                </c:pt>
                <c:pt idx="326">
                  <c:v>4.1243670000000003E-3</c:v>
                </c:pt>
                <c:pt idx="327">
                  <c:v>4.1073209999999997E-3</c:v>
                </c:pt>
                <c:pt idx="328">
                  <c:v>4.0903750000000003E-3</c:v>
                </c:pt>
                <c:pt idx="329">
                  <c:v>4.0735270000000004E-3</c:v>
                </c:pt>
                <c:pt idx="330">
                  <c:v>4.0567779999999996E-3</c:v>
                </c:pt>
                <c:pt idx="331">
                  <c:v>4.0401259999999998E-3</c:v>
                </c:pt>
                <c:pt idx="332">
                  <c:v>4.0235699999999998E-3</c:v>
                </c:pt>
                <c:pt idx="333">
                  <c:v>4.0071109999999998E-3</c:v>
                </c:pt>
                <c:pt idx="334">
                  <c:v>3.9907459999999999E-3</c:v>
                </c:pt>
                <c:pt idx="335">
                  <c:v>3.9744749999999999E-3</c:v>
                </c:pt>
                <c:pt idx="336">
                  <c:v>3.9582970000000004E-3</c:v>
                </c:pt>
                <c:pt idx="337">
                  <c:v>3.9422119999999996E-3</c:v>
                </c:pt>
                <c:pt idx="338">
                  <c:v>3.9262189999999999E-3</c:v>
                </c:pt>
                <c:pt idx="339">
                  <c:v>3.910317E-3</c:v>
                </c:pt>
                <c:pt idx="340">
                  <c:v>3.8945049999999999E-3</c:v>
                </c:pt>
                <c:pt idx="341">
                  <c:v>3.8787829999999998E-3</c:v>
                </c:pt>
                <c:pt idx="342">
                  <c:v>3.8631500000000001E-3</c:v>
                </c:pt>
                <c:pt idx="343">
                  <c:v>3.8476040000000001E-3</c:v>
                </c:pt>
                <c:pt idx="344">
                  <c:v>3.8321470000000002E-3</c:v>
                </c:pt>
                <c:pt idx="345">
                  <c:v>3.8167750000000001E-3</c:v>
                </c:pt>
                <c:pt idx="346">
                  <c:v>3.8014899999999998E-3</c:v>
                </c:pt>
                <c:pt idx="347">
                  <c:v>3.7862909999999998E-3</c:v>
                </c:pt>
                <c:pt idx="348">
                  <c:v>3.7711760000000002E-3</c:v>
                </c:pt>
                <c:pt idx="349">
                  <c:v>3.7561449999999998E-3</c:v>
                </c:pt>
                <c:pt idx="350">
                  <c:v>3.7411969999999999E-3</c:v>
                </c:pt>
                <c:pt idx="351">
                  <c:v>3.7263320000000002E-3</c:v>
                </c:pt>
                <c:pt idx="352">
                  <c:v>3.7115490000000002E-3</c:v>
                </c:pt>
                <c:pt idx="353">
                  <c:v>3.6968470000000001E-3</c:v>
                </c:pt>
                <c:pt idx="354">
                  <c:v>3.6822270000000002E-3</c:v>
                </c:pt>
                <c:pt idx="355">
                  <c:v>3.6676859999999999E-3</c:v>
                </c:pt>
                <c:pt idx="356">
                  <c:v>3.653225E-3</c:v>
                </c:pt>
                <c:pt idx="357">
                  <c:v>3.6388420000000002E-3</c:v>
                </c:pt>
                <c:pt idx="358">
                  <c:v>3.6245380000000001E-3</c:v>
                </c:pt>
                <c:pt idx="359">
                  <c:v>3.6103120000000001E-3</c:v>
                </c:pt>
                <c:pt idx="360">
                  <c:v>3.596162E-3</c:v>
                </c:pt>
                <c:pt idx="361">
                  <c:v>3.5820890000000001E-3</c:v>
                </c:pt>
                <c:pt idx="362">
                  <c:v>3.5680920000000001E-3</c:v>
                </c:pt>
                <c:pt idx="363">
                  <c:v>3.5541710000000001E-3</c:v>
                </c:pt>
                <c:pt idx="364">
                  <c:v>3.5403240000000001E-3</c:v>
                </c:pt>
                <c:pt idx="365">
                  <c:v>3.5265510000000002E-3</c:v>
                </c:pt>
                <c:pt idx="366">
                  <c:v>3.5128519999999999E-3</c:v>
                </c:pt>
                <c:pt idx="367">
                  <c:v>3.4992259999999998E-3</c:v>
                </c:pt>
                <c:pt idx="368">
                  <c:v>3.485672E-3</c:v>
                </c:pt>
                <c:pt idx="369">
                  <c:v>3.4721909999999999E-3</c:v>
                </c:pt>
                <c:pt idx="370">
                  <c:v>3.4587799999999998E-3</c:v>
                </c:pt>
                <c:pt idx="371">
                  <c:v>3.445441E-3</c:v>
                </c:pt>
                <c:pt idx="372">
                  <c:v>3.4321719999999998E-3</c:v>
                </c:pt>
                <c:pt idx="373">
                  <c:v>3.4189730000000001E-3</c:v>
                </c:pt>
                <c:pt idx="374">
                  <c:v>3.405843E-3</c:v>
                </c:pt>
                <c:pt idx="375">
                  <c:v>3.392782E-3</c:v>
                </c:pt>
                <c:pt idx="376">
                  <c:v>3.3797889999999998E-3</c:v>
                </c:pt>
                <c:pt idx="377">
                  <c:v>3.3668639999999998E-3</c:v>
                </c:pt>
                <c:pt idx="378">
                  <c:v>3.354007E-3</c:v>
                </c:pt>
                <c:pt idx="379">
                  <c:v>3.3412160000000002E-3</c:v>
                </c:pt>
                <c:pt idx="380">
                  <c:v>3.3284920000000002E-3</c:v>
                </c:pt>
                <c:pt idx="381">
                  <c:v>3.3158329999999998E-3</c:v>
                </c:pt>
                <c:pt idx="382">
                  <c:v>3.3032399999999998E-3</c:v>
                </c:pt>
                <c:pt idx="383">
                  <c:v>3.290711E-3</c:v>
                </c:pt>
                <c:pt idx="384">
                  <c:v>3.2782470000000002E-3</c:v>
                </c:pt>
                <c:pt idx="385">
                  <c:v>3.2658470000000001E-3</c:v>
                </c:pt>
                <c:pt idx="386">
                  <c:v>3.2535110000000002E-3</c:v>
                </c:pt>
                <c:pt idx="387">
                  <c:v>3.2412370000000001E-3</c:v>
                </c:pt>
                <c:pt idx="388">
                  <c:v>3.2290259999999999E-3</c:v>
                </c:pt>
                <c:pt idx="389">
                  <c:v>3.2168779999999998E-3</c:v>
                </c:pt>
                <c:pt idx="390">
                  <c:v>3.2047909999999998E-3</c:v>
                </c:pt>
                <c:pt idx="391">
                  <c:v>3.1927650000000002E-3</c:v>
                </c:pt>
                <c:pt idx="392">
                  <c:v>3.1808000000000001E-3</c:v>
                </c:pt>
                <c:pt idx="393">
                  <c:v>3.1688950000000001E-3</c:v>
                </c:pt>
                <c:pt idx="394">
                  <c:v>3.1570510000000001E-3</c:v>
                </c:pt>
                <c:pt idx="395">
                  <c:v>3.1452659999999999E-3</c:v>
                </c:pt>
                <c:pt idx="396">
                  <c:v>3.1335400000000002E-3</c:v>
                </c:pt>
                <c:pt idx="397">
                  <c:v>3.1218729999999998E-3</c:v>
                </c:pt>
                <c:pt idx="398">
                  <c:v>3.1102640000000002E-3</c:v>
                </c:pt>
                <c:pt idx="399">
                  <c:v>3.0987129999999999E-3</c:v>
                </c:pt>
                <c:pt idx="400">
                  <c:v>3.087219E-3</c:v>
                </c:pt>
                <c:pt idx="401">
                  <c:v>3.0757829999999999E-3</c:v>
                </c:pt>
                <c:pt idx="402">
                  <c:v>3.0644029999999998E-3</c:v>
                </c:pt>
                <c:pt idx="403">
                  <c:v>3.0530800000000001E-3</c:v>
                </c:pt>
                <c:pt idx="404">
                  <c:v>3.041813E-3</c:v>
                </c:pt>
                <c:pt idx="405">
                  <c:v>3.030601E-3</c:v>
                </c:pt>
                <c:pt idx="406">
                  <c:v>3.019444E-3</c:v>
                </c:pt>
                <c:pt idx="407">
                  <c:v>3.0083419999999998E-3</c:v>
                </c:pt>
                <c:pt idx="408">
                  <c:v>2.9972940000000002E-3</c:v>
                </c:pt>
                <c:pt idx="409">
                  <c:v>2.9863009999999998E-3</c:v>
                </c:pt>
                <c:pt idx="410">
                  <c:v>2.9753610000000002E-3</c:v>
                </c:pt>
                <c:pt idx="411">
                  <c:v>2.9644749999999998E-3</c:v>
                </c:pt>
                <c:pt idx="412">
                  <c:v>2.9536409999999999E-3</c:v>
                </c:pt>
                <c:pt idx="413">
                  <c:v>2.9428599999999998E-3</c:v>
                </c:pt>
                <c:pt idx="414">
                  <c:v>2.9321320000000001E-3</c:v>
                </c:pt>
                <c:pt idx="415">
                  <c:v>2.9214549999999999E-3</c:v>
                </c:pt>
                <c:pt idx="416">
                  <c:v>2.9108290000000002E-3</c:v>
                </c:pt>
                <c:pt idx="417">
                  <c:v>2.900255E-3</c:v>
                </c:pt>
                <c:pt idx="418">
                  <c:v>2.8897319999999999E-3</c:v>
                </c:pt>
                <c:pt idx="419">
                  <c:v>2.8792589999999999E-3</c:v>
                </c:pt>
                <c:pt idx="420">
                  <c:v>2.8688369999999999E-3</c:v>
                </c:pt>
                <c:pt idx="421">
                  <c:v>2.8584639999999998E-3</c:v>
                </c:pt>
                <c:pt idx="422">
                  <c:v>2.8481410000000002E-3</c:v>
                </c:pt>
                <c:pt idx="423">
                  <c:v>2.837867E-3</c:v>
                </c:pt>
                <c:pt idx="424">
                  <c:v>2.827642E-3</c:v>
                </c:pt>
                <c:pt idx="425">
                  <c:v>2.8174659999999998E-3</c:v>
                </c:pt>
                <c:pt idx="426">
                  <c:v>2.807337E-3</c:v>
                </c:pt>
                <c:pt idx="427">
                  <c:v>2.797257E-3</c:v>
                </c:pt>
                <c:pt idx="428">
                  <c:v>2.787224E-3</c:v>
                </c:pt>
                <c:pt idx="429">
                  <c:v>2.7772389999999999E-3</c:v>
                </c:pt>
                <c:pt idx="430">
                  <c:v>2.7672999999999999E-3</c:v>
                </c:pt>
                <c:pt idx="431">
                  <c:v>2.7574079999999998E-3</c:v>
                </c:pt>
                <c:pt idx="432">
                  <c:v>2.7475630000000002E-3</c:v>
                </c:pt>
                <c:pt idx="433">
                  <c:v>2.7377640000000002E-3</c:v>
                </c:pt>
                <c:pt idx="434">
                  <c:v>2.7280099999999999E-3</c:v>
                </c:pt>
                <c:pt idx="435">
                  <c:v>2.7183020000000001E-3</c:v>
                </c:pt>
                <c:pt idx="436">
                  <c:v>2.7086390000000001E-3</c:v>
                </c:pt>
                <c:pt idx="437">
                  <c:v>2.6990209999999998E-3</c:v>
                </c:pt>
                <c:pt idx="438">
                  <c:v>2.6894480000000001E-3</c:v>
                </c:pt>
                <c:pt idx="439">
                  <c:v>2.6799189999999998E-3</c:v>
                </c:pt>
                <c:pt idx="440">
                  <c:v>2.6704340000000002E-3</c:v>
                </c:pt>
                <c:pt idx="441">
                  <c:v>2.660993E-3</c:v>
                </c:pt>
                <c:pt idx="442">
                  <c:v>2.6515950000000001E-3</c:v>
                </c:pt>
                <c:pt idx="443">
                  <c:v>2.642241E-3</c:v>
                </c:pt>
                <c:pt idx="444">
                  <c:v>2.632929E-3</c:v>
                </c:pt>
                <c:pt idx="445">
                  <c:v>2.6236599999999999E-3</c:v>
                </c:pt>
                <c:pt idx="446">
                  <c:v>2.6144340000000001E-3</c:v>
                </c:pt>
                <c:pt idx="447">
                  <c:v>2.6052499999999999E-3</c:v>
                </c:pt>
                <c:pt idx="448">
                  <c:v>2.5961069999999998E-3</c:v>
                </c:pt>
                <c:pt idx="449">
                  <c:v>2.5870070000000001E-3</c:v>
                </c:pt>
                <c:pt idx="450">
                  <c:v>2.5779470000000001E-3</c:v>
                </c:pt>
                <c:pt idx="451">
                  <c:v>2.5689290000000002E-3</c:v>
                </c:pt>
                <c:pt idx="452">
                  <c:v>2.559951E-3</c:v>
                </c:pt>
                <c:pt idx="453">
                  <c:v>2.5510149999999998E-3</c:v>
                </c:pt>
                <c:pt idx="454">
                  <c:v>2.5421179999999999E-3</c:v>
                </c:pt>
                <c:pt idx="455">
                  <c:v>2.5332620000000001E-3</c:v>
                </c:pt>
                <c:pt idx="456">
                  <c:v>2.5244450000000002E-3</c:v>
                </c:pt>
                <c:pt idx="457">
                  <c:v>2.515668E-3</c:v>
                </c:pt>
                <c:pt idx="458">
                  <c:v>2.506931E-3</c:v>
                </c:pt>
                <c:pt idx="459">
                  <c:v>2.498232E-3</c:v>
                </c:pt>
                <c:pt idx="460">
                  <c:v>2.4895730000000001E-3</c:v>
                </c:pt>
                <c:pt idx="461">
                  <c:v>2.4809519999999998E-3</c:v>
                </c:pt>
                <c:pt idx="462">
                  <c:v>2.4723689999999999E-3</c:v>
                </c:pt>
                <c:pt idx="463">
                  <c:v>2.4638250000000002E-3</c:v>
                </c:pt>
                <c:pt idx="464">
                  <c:v>2.4553190000000001E-3</c:v>
                </c:pt>
                <c:pt idx="465">
                  <c:v>2.44685E-3</c:v>
                </c:pt>
                <c:pt idx="466">
                  <c:v>2.4384189999999998E-3</c:v>
                </c:pt>
                <c:pt idx="467">
                  <c:v>2.4300250000000002E-3</c:v>
                </c:pt>
                <c:pt idx="468">
                  <c:v>2.4216680000000001E-3</c:v>
                </c:pt>
                <c:pt idx="469">
                  <c:v>2.4133480000000001E-3</c:v>
                </c:pt>
                <c:pt idx="470">
                  <c:v>2.4050640000000002E-3</c:v>
                </c:pt>
                <c:pt idx="471">
                  <c:v>2.3968169999999999E-3</c:v>
                </c:pt>
                <c:pt idx="472">
                  <c:v>2.3886060000000001E-3</c:v>
                </c:pt>
                <c:pt idx="473">
                  <c:v>2.3804310000000001E-3</c:v>
                </c:pt>
                <c:pt idx="474">
                  <c:v>2.3722919999999998E-3</c:v>
                </c:pt>
                <c:pt idx="475">
                  <c:v>2.3641880000000001E-3</c:v>
                </c:pt>
                <c:pt idx="476">
                  <c:v>2.3561200000000002E-3</c:v>
                </c:pt>
                <c:pt idx="477">
                  <c:v>2.348087E-3</c:v>
                </c:pt>
                <c:pt idx="478">
                  <c:v>2.3400880000000002E-3</c:v>
                </c:pt>
                <c:pt idx="479">
                  <c:v>2.3321240000000001E-3</c:v>
                </c:pt>
                <c:pt idx="480">
                  <c:v>2.3241949999999998E-3</c:v>
                </c:pt>
                <c:pt idx="481">
                  <c:v>2.3162999999999999E-3</c:v>
                </c:pt>
                <c:pt idx="482">
                  <c:v>2.3084389999999998E-3</c:v>
                </c:pt>
                <c:pt idx="483">
                  <c:v>2.3006120000000001E-3</c:v>
                </c:pt>
                <c:pt idx="484">
                  <c:v>2.2928190000000002E-3</c:v>
                </c:pt>
                <c:pt idx="485">
                  <c:v>2.2850589999999999E-3</c:v>
                </c:pt>
                <c:pt idx="486">
                  <c:v>2.277332E-3</c:v>
                </c:pt>
                <c:pt idx="487">
                  <c:v>2.2696389999999999E-3</c:v>
                </c:pt>
                <c:pt idx="488">
                  <c:v>2.261978E-3</c:v>
                </c:pt>
                <c:pt idx="489">
                  <c:v>2.25435E-3</c:v>
                </c:pt>
                <c:pt idx="490">
                  <c:v>2.246755E-3</c:v>
                </c:pt>
                <c:pt idx="491">
                  <c:v>2.2391920000000001E-3</c:v>
                </c:pt>
                <c:pt idx="492">
                  <c:v>2.2316609999999998E-3</c:v>
                </c:pt>
                <c:pt idx="493">
                  <c:v>2.224162E-3</c:v>
                </c:pt>
                <c:pt idx="494">
                  <c:v>2.2166949999999999E-3</c:v>
                </c:pt>
                <c:pt idx="495">
                  <c:v>2.2092600000000002E-3</c:v>
                </c:pt>
                <c:pt idx="496">
                  <c:v>2.2018559999999999E-3</c:v>
                </c:pt>
                <c:pt idx="497">
                  <c:v>2.1944830000000001E-3</c:v>
                </c:pt>
                <c:pt idx="498">
                  <c:v>2.1871410000000001E-3</c:v>
                </c:pt>
                <c:pt idx="499">
                  <c:v>2.1798299999999998E-3</c:v>
                </c:pt>
                <c:pt idx="500">
                  <c:v>2.1725500000000001E-3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AD8-C24D-AFFE-54D9BA867813}"/>
            </c:ext>
          </c:extLst>
        </c:ser>
        <c:ser>
          <c:idx val="1"/>
          <c:order val="1"/>
          <c:tx>
            <c:strRef>
              <c:f>'60 (27point HPCG)'!$M$1</c:f>
              <c:strCache>
                <c:ptCount val="1"/>
                <c:pt idx="0">
                  <c:v>Gauss-Seidel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'60 (27point HPCG)'!$K$2:$K$502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(27point HPCG)'!$M$2:$M$502</c:f>
              <c:numCache>
                <c:formatCode>0.00E+00</c:formatCode>
                <c:ptCount val="501"/>
                <c:pt idx="0">
                  <c:v>1</c:v>
                </c:pt>
                <c:pt idx="1">
                  <c:v>0.34649609999999997</c:v>
                </c:pt>
                <c:pt idx="2">
                  <c:v>0.22110579999999999</c:v>
                </c:pt>
                <c:pt idx="3">
                  <c:v>0.1648077</c:v>
                </c:pt>
                <c:pt idx="4">
                  <c:v>0.13260350000000001</c:v>
                </c:pt>
                <c:pt idx="5">
                  <c:v>0.1115693</c:v>
                </c:pt>
                <c:pt idx="6">
                  <c:v>9.6664829999999993E-2</c:v>
                </c:pt>
                <c:pt idx="7">
                  <c:v>8.550083E-2</c:v>
                </c:pt>
                <c:pt idx="8">
                  <c:v>7.6796009999999998E-2</c:v>
                </c:pt>
                <c:pt idx="9">
                  <c:v>6.9799369999999999E-2</c:v>
                </c:pt>
                <c:pt idx="10">
                  <c:v>6.4040459999999994E-2</c:v>
                </c:pt>
                <c:pt idx="11">
                  <c:v>5.920893E-2</c:v>
                </c:pt>
                <c:pt idx="12">
                  <c:v>5.5091399999999999E-2</c:v>
                </c:pt>
                <c:pt idx="13">
                  <c:v>5.1536060000000002E-2</c:v>
                </c:pt>
                <c:pt idx="14">
                  <c:v>4.8431879999999997E-2</c:v>
                </c:pt>
                <c:pt idx="15">
                  <c:v>4.5695609999999998E-2</c:v>
                </c:pt>
                <c:pt idx="16">
                  <c:v>4.3263589999999998E-2</c:v>
                </c:pt>
                <c:pt idx="17">
                  <c:v>4.1086240000000003E-2</c:v>
                </c:pt>
                <c:pt idx="18">
                  <c:v>3.912438E-2</c:v>
                </c:pt>
                <c:pt idx="19">
                  <c:v>3.7346549999999999E-2</c:v>
                </c:pt>
                <c:pt idx="20">
                  <c:v>3.572724E-2</c:v>
                </c:pt>
                <c:pt idx="21">
                  <c:v>3.4245530000000003E-2</c:v>
                </c:pt>
                <c:pt idx="22">
                  <c:v>3.2884049999999998E-2</c:v>
                </c:pt>
                <c:pt idx="23">
                  <c:v>3.1628290000000003E-2</c:v>
                </c:pt>
                <c:pt idx="24">
                  <c:v>3.046604E-2</c:v>
                </c:pt>
                <c:pt idx="25">
                  <c:v>2.9386909999999999E-2</c:v>
                </c:pt>
                <c:pt idx="26">
                  <c:v>2.8382009999999999E-2</c:v>
                </c:pt>
                <c:pt idx="27">
                  <c:v>2.7443720000000001E-2</c:v>
                </c:pt>
                <c:pt idx="28">
                  <c:v>2.6565430000000001E-2</c:v>
                </c:pt>
                <c:pt idx="29">
                  <c:v>2.574137E-2</c:v>
                </c:pt>
                <c:pt idx="30">
                  <c:v>2.4966539999999999E-2</c:v>
                </c:pt>
                <c:pt idx="31">
                  <c:v>2.4236520000000001E-2</c:v>
                </c:pt>
                <c:pt idx="32">
                  <c:v>2.3547410000000001E-2</c:v>
                </c:pt>
                <c:pt idx="33">
                  <c:v>2.2895760000000001E-2</c:v>
                </c:pt>
                <c:pt idx="34">
                  <c:v>2.227852E-2</c:v>
                </c:pt>
                <c:pt idx="35">
                  <c:v>2.1692940000000001E-2</c:v>
                </c:pt>
                <c:pt idx="36">
                  <c:v>2.1136579999999999E-2</c:v>
                </c:pt>
                <c:pt idx="37">
                  <c:v>2.0607239999999999E-2</c:v>
                </c:pt>
                <c:pt idx="38">
                  <c:v>2.0102950000000001E-2</c:v>
                </c:pt>
                <c:pt idx="39">
                  <c:v>1.9621909999999999E-2</c:v>
                </c:pt>
                <c:pt idx="40">
                  <c:v>1.9162510000000001E-2</c:v>
                </c:pt>
                <c:pt idx="41">
                  <c:v>1.872327E-2</c:v>
                </c:pt>
                <c:pt idx="42">
                  <c:v>1.8302869999999999E-2</c:v>
                </c:pt>
                <c:pt idx="43">
                  <c:v>1.7900070000000001E-2</c:v>
                </c:pt>
                <c:pt idx="44">
                  <c:v>1.7513770000000001E-2</c:v>
                </c:pt>
                <c:pt idx="45">
                  <c:v>1.7142939999999999E-2</c:v>
                </c:pt>
                <c:pt idx="46">
                  <c:v>1.678665E-2</c:v>
                </c:pt>
                <c:pt idx="47">
                  <c:v>1.6444029999999998E-2</c:v>
                </c:pt>
                <c:pt idx="48">
                  <c:v>1.611429E-2</c:v>
                </c:pt>
                <c:pt idx="49">
                  <c:v>1.57967E-2</c:v>
                </c:pt>
                <c:pt idx="50">
                  <c:v>1.549058E-2</c:v>
                </c:pt>
                <c:pt idx="51">
                  <c:v>1.51953E-2</c:v>
                </c:pt>
                <c:pt idx="52">
                  <c:v>1.491028E-2</c:v>
                </c:pt>
                <c:pt idx="53">
                  <c:v>1.4634980000000001E-2</c:v>
                </c:pt>
                <c:pt idx="54">
                  <c:v>1.436891E-2</c:v>
                </c:pt>
                <c:pt idx="55">
                  <c:v>1.411158E-2</c:v>
                </c:pt>
                <c:pt idx="56">
                  <c:v>1.3862559999999999E-2</c:v>
                </c:pt>
                <c:pt idx="57">
                  <c:v>1.362146E-2</c:v>
                </c:pt>
                <c:pt idx="58">
                  <c:v>1.338788E-2</c:v>
                </c:pt>
                <c:pt idx="59">
                  <c:v>1.316147E-2</c:v>
                </c:pt>
                <c:pt idx="60">
                  <c:v>1.2941899999999999E-2</c:v>
                </c:pt>
                <c:pt idx="61">
                  <c:v>1.272885E-2</c:v>
                </c:pt>
                <c:pt idx="62">
                  <c:v>1.252204E-2</c:v>
                </c:pt>
                <c:pt idx="63">
                  <c:v>1.2321169999999999E-2</c:v>
                </c:pt>
                <c:pt idx="64">
                  <c:v>1.2126E-2</c:v>
                </c:pt>
                <c:pt idx="65">
                  <c:v>1.193629E-2</c:v>
                </c:pt>
                <c:pt idx="66">
                  <c:v>1.175178E-2</c:v>
                </c:pt>
                <c:pt idx="67">
                  <c:v>1.1572290000000001E-2</c:v>
                </c:pt>
                <c:pt idx="68">
                  <c:v>1.1397579999999999E-2</c:v>
                </c:pt>
                <c:pt idx="69">
                  <c:v>1.122748E-2</c:v>
                </c:pt>
                <c:pt idx="70">
                  <c:v>1.106179E-2</c:v>
                </c:pt>
                <c:pt idx="71">
                  <c:v>1.090035E-2</c:v>
                </c:pt>
                <c:pt idx="72">
                  <c:v>1.0742989999999999E-2</c:v>
                </c:pt>
                <c:pt idx="73">
                  <c:v>1.058955E-2</c:v>
                </c:pt>
                <c:pt idx="74">
                  <c:v>1.043989E-2</c:v>
                </c:pt>
                <c:pt idx="75">
                  <c:v>1.029386E-2</c:v>
                </c:pt>
                <c:pt idx="76">
                  <c:v>1.015132E-2</c:v>
                </c:pt>
                <c:pt idx="77">
                  <c:v>1.0012170000000001E-2</c:v>
                </c:pt>
                <c:pt idx="78">
                  <c:v>9.8762599999999996E-3</c:v>
                </c:pt>
                <c:pt idx="79">
                  <c:v>9.743491E-3</c:v>
                </c:pt>
                <c:pt idx="80">
                  <c:v>9.6137489999999996E-3</c:v>
                </c:pt>
                <c:pt idx="81">
                  <c:v>9.4869310000000005E-3</c:v>
                </c:pt>
                <c:pt idx="82">
                  <c:v>9.3629349999999993E-3</c:v>
                </c:pt>
                <c:pt idx="83">
                  <c:v>9.2416670000000003E-3</c:v>
                </c:pt>
                <c:pt idx="84">
                  <c:v>9.1230370000000005E-3</c:v>
                </c:pt>
                <c:pt idx="85">
                  <c:v>9.0069569999999995E-3</c:v>
                </c:pt>
                <c:pt idx="86">
                  <c:v>8.8933439999999992E-3</c:v>
                </c:pt>
                <c:pt idx="87">
                  <c:v>8.7821189999999997E-3</c:v>
                </c:pt>
                <c:pt idx="88">
                  <c:v>8.6732070000000005E-3</c:v>
                </c:pt>
                <c:pt idx="89">
                  <c:v>8.5665350000000001E-3</c:v>
                </c:pt>
                <c:pt idx="90">
                  <c:v>8.4620319999999995E-3</c:v>
                </c:pt>
                <c:pt idx="91">
                  <c:v>8.359633E-3</c:v>
                </c:pt>
                <c:pt idx="92">
                  <c:v>8.2592740000000005E-3</c:v>
                </c:pt>
                <c:pt idx="93">
                  <c:v>8.1608919999999995E-3</c:v>
                </c:pt>
                <c:pt idx="94">
                  <c:v>8.0644299999999992E-3</c:v>
                </c:pt>
                <c:pt idx="95">
                  <c:v>7.9698300000000007E-3</c:v>
                </c:pt>
                <c:pt idx="96">
                  <c:v>7.8770390000000006E-3</c:v>
                </c:pt>
                <c:pt idx="97">
                  <c:v>7.7860050000000004E-3</c:v>
                </c:pt>
                <c:pt idx="98">
                  <c:v>7.6966769999999999E-3</c:v>
                </c:pt>
                <c:pt idx="99">
                  <c:v>7.6090070000000001E-3</c:v>
                </c:pt>
                <c:pt idx="100">
                  <c:v>7.5229490000000001E-3</c:v>
                </c:pt>
                <c:pt idx="101">
                  <c:v>7.4384580000000002E-3</c:v>
                </c:pt>
                <c:pt idx="102">
                  <c:v>7.3554919999999999E-3</c:v>
                </c:pt>
                <c:pt idx="103">
                  <c:v>7.2740080000000002E-3</c:v>
                </c:pt>
                <c:pt idx="104">
                  <c:v>7.1939680000000002E-3</c:v>
                </c:pt>
                <c:pt idx="105">
                  <c:v>7.1153320000000003E-3</c:v>
                </c:pt>
                <c:pt idx="106">
                  <c:v>7.0380640000000001E-3</c:v>
                </c:pt>
                <c:pt idx="107">
                  <c:v>6.9621290000000001E-3</c:v>
                </c:pt>
                <c:pt idx="108">
                  <c:v>6.8874899999999996E-3</c:v>
                </c:pt>
                <c:pt idx="109">
                  <c:v>6.8141169999999997E-3</c:v>
                </c:pt>
                <c:pt idx="110">
                  <c:v>6.7419749999999999E-3</c:v>
                </c:pt>
                <c:pt idx="111">
                  <c:v>6.6710349999999996E-3</c:v>
                </c:pt>
                <c:pt idx="112">
                  <c:v>6.6012659999999997E-3</c:v>
                </c:pt>
                <c:pt idx="113">
                  <c:v>6.5326400000000001E-3</c:v>
                </c:pt>
                <c:pt idx="114">
                  <c:v>6.4651279999999997E-3</c:v>
                </c:pt>
                <c:pt idx="115">
                  <c:v>6.3987039999999999E-3</c:v>
                </c:pt>
                <c:pt idx="116">
                  <c:v>6.3333410000000001E-3</c:v>
                </c:pt>
                <c:pt idx="117">
                  <c:v>6.2690139999999998E-3</c:v>
                </c:pt>
                <c:pt idx="118">
                  <c:v>6.2056979999999999E-3</c:v>
                </c:pt>
                <c:pt idx="119">
                  <c:v>6.1433709999999999E-3</c:v>
                </c:pt>
                <c:pt idx="120">
                  <c:v>6.0820079999999999E-3</c:v>
                </c:pt>
                <c:pt idx="121">
                  <c:v>6.0215879999999996E-3</c:v>
                </c:pt>
                <c:pt idx="122">
                  <c:v>5.9620890000000003E-3</c:v>
                </c:pt>
                <c:pt idx="123">
                  <c:v>5.9034910000000003E-3</c:v>
                </c:pt>
                <c:pt idx="124">
                  <c:v>5.8457719999999999E-3</c:v>
                </c:pt>
                <c:pt idx="125">
                  <c:v>5.788914E-3</c:v>
                </c:pt>
                <c:pt idx="126">
                  <c:v>5.7328980000000002E-3</c:v>
                </c:pt>
                <c:pt idx="127">
                  <c:v>5.6777040000000004E-3</c:v>
                </c:pt>
                <c:pt idx="128">
                  <c:v>5.6233159999999997E-3</c:v>
                </c:pt>
                <c:pt idx="129">
                  <c:v>5.5697150000000003E-3</c:v>
                </c:pt>
                <c:pt idx="130">
                  <c:v>5.516885E-3</c:v>
                </c:pt>
                <c:pt idx="131">
                  <c:v>5.4648099999999996E-3</c:v>
                </c:pt>
                <c:pt idx="132">
                  <c:v>5.4134730000000002E-3</c:v>
                </c:pt>
                <c:pt idx="133">
                  <c:v>5.3628599999999997E-3</c:v>
                </c:pt>
                <c:pt idx="134">
                  <c:v>5.3129539999999999E-3</c:v>
                </c:pt>
                <c:pt idx="135">
                  <c:v>5.2637430000000004E-3</c:v>
                </c:pt>
                <c:pt idx="136">
                  <c:v>5.2152099999999996E-3</c:v>
                </c:pt>
                <c:pt idx="137">
                  <c:v>5.1673429999999996E-3</c:v>
                </c:pt>
                <c:pt idx="138">
                  <c:v>5.1201290000000002E-3</c:v>
                </c:pt>
                <c:pt idx="139">
                  <c:v>5.0735529999999997E-3</c:v>
                </c:pt>
                <c:pt idx="140">
                  <c:v>5.0276039999999998E-3</c:v>
                </c:pt>
                <c:pt idx="141">
                  <c:v>4.9822690000000001E-3</c:v>
                </c:pt>
                <c:pt idx="142">
                  <c:v>4.9375360000000002E-3</c:v>
                </c:pt>
                <c:pt idx="143">
                  <c:v>4.8933939999999997E-3</c:v>
                </c:pt>
                <c:pt idx="144">
                  <c:v>4.8498309999999998E-3</c:v>
                </c:pt>
                <c:pt idx="145">
                  <c:v>4.8068349999999998E-3</c:v>
                </c:pt>
                <c:pt idx="146">
                  <c:v>4.7643970000000001E-3</c:v>
                </c:pt>
                <c:pt idx="147">
                  <c:v>4.7225059999999996E-3</c:v>
                </c:pt>
                <c:pt idx="148">
                  <c:v>4.6811500000000002E-3</c:v>
                </c:pt>
                <c:pt idx="149">
                  <c:v>4.6403219999999997E-3</c:v>
                </c:pt>
                <c:pt idx="150">
                  <c:v>4.6000090000000004E-3</c:v>
                </c:pt>
                <c:pt idx="151">
                  <c:v>4.5602050000000003E-3</c:v>
                </c:pt>
                <c:pt idx="152">
                  <c:v>4.5208970000000003E-3</c:v>
                </c:pt>
                <c:pt idx="153">
                  <c:v>4.4820789999999999E-3</c:v>
                </c:pt>
                <c:pt idx="154">
                  <c:v>4.4437410000000002E-3</c:v>
                </c:pt>
                <c:pt idx="155">
                  <c:v>4.4058739999999997E-3</c:v>
                </c:pt>
                <c:pt idx="156">
                  <c:v>4.3684709999999996E-3</c:v>
                </c:pt>
                <c:pt idx="157">
                  <c:v>4.331522E-3</c:v>
                </c:pt>
                <c:pt idx="158">
                  <c:v>4.2950210000000004E-3</c:v>
                </c:pt>
                <c:pt idx="159">
                  <c:v>4.2589580000000002E-3</c:v>
                </c:pt>
                <c:pt idx="160">
                  <c:v>4.2233269999999998E-3</c:v>
                </c:pt>
                <c:pt idx="161">
                  <c:v>4.18812E-3</c:v>
                </c:pt>
                <c:pt idx="162">
                  <c:v>4.1533300000000002E-3</c:v>
                </c:pt>
                <c:pt idx="163">
                  <c:v>4.1189499999999997E-3</c:v>
                </c:pt>
                <c:pt idx="164">
                  <c:v>4.0849720000000001E-3</c:v>
                </c:pt>
                <c:pt idx="165">
                  <c:v>4.0513909999999997E-3</c:v>
                </c:pt>
                <c:pt idx="166">
                  <c:v>4.0181990000000001E-3</c:v>
                </c:pt>
                <c:pt idx="167">
                  <c:v>3.9853900000000001E-3</c:v>
                </c:pt>
                <c:pt idx="168">
                  <c:v>3.952957E-3</c:v>
                </c:pt>
                <c:pt idx="169">
                  <c:v>3.9208949999999998E-3</c:v>
                </c:pt>
                <c:pt idx="170">
                  <c:v>3.889198E-3</c:v>
                </c:pt>
                <c:pt idx="171">
                  <c:v>3.8578589999999999E-3</c:v>
                </c:pt>
                <c:pt idx="172">
                  <c:v>3.8268730000000002E-3</c:v>
                </c:pt>
                <c:pt idx="173">
                  <c:v>3.7962339999999999E-3</c:v>
                </c:pt>
                <c:pt idx="174">
                  <c:v>3.7659360000000001E-3</c:v>
                </c:pt>
                <c:pt idx="175">
                  <c:v>3.7359749999999999E-3</c:v>
                </c:pt>
                <c:pt idx="176">
                  <c:v>3.7063439999999999E-3</c:v>
                </c:pt>
                <c:pt idx="177">
                  <c:v>3.6770399999999999E-3</c:v>
                </c:pt>
                <c:pt idx="178">
                  <c:v>3.6480560000000002E-3</c:v>
                </c:pt>
                <c:pt idx="179">
                  <c:v>3.619387E-3</c:v>
                </c:pt>
                <c:pt idx="180">
                  <c:v>3.5910289999999999E-3</c:v>
                </c:pt>
                <c:pt idx="181">
                  <c:v>3.5629770000000002E-3</c:v>
                </c:pt>
                <c:pt idx="182">
                  <c:v>3.5352270000000002E-3</c:v>
                </c:pt>
                <c:pt idx="183">
                  <c:v>3.5077730000000001E-3</c:v>
                </c:pt>
                <c:pt idx="184">
                  <c:v>3.4806120000000001E-3</c:v>
                </c:pt>
                <c:pt idx="185">
                  <c:v>3.453738E-3</c:v>
                </c:pt>
                <c:pt idx="186">
                  <c:v>3.427149E-3</c:v>
                </c:pt>
                <c:pt idx="187">
                  <c:v>3.4008380000000002E-3</c:v>
                </c:pt>
                <c:pt idx="188">
                  <c:v>3.374803E-3</c:v>
                </c:pt>
                <c:pt idx="189">
                  <c:v>3.3490389999999998E-3</c:v>
                </c:pt>
                <c:pt idx="190">
                  <c:v>3.323543E-3</c:v>
                </c:pt>
                <c:pt idx="191">
                  <c:v>3.2983090000000001E-3</c:v>
                </c:pt>
                <c:pt idx="192">
                  <c:v>3.273336E-3</c:v>
                </c:pt>
                <c:pt idx="193">
                  <c:v>3.248618E-3</c:v>
                </c:pt>
                <c:pt idx="194">
                  <c:v>3.2241520000000001E-3</c:v>
                </c:pt>
                <c:pt idx="195">
                  <c:v>3.1999350000000001E-3</c:v>
                </c:pt>
                <c:pt idx="196">
                  <c:v>3.175963E-3</c:v>
                </c:pt>
                <c:pt idx="197">
                  <c:v>3.1522329999999999E-3</c:v>
                </c:pt>
                <c:pt idx="198">
                  <c:v>3.1287400000000001E-3</c:v>
                </c:pt>
                <c:pt idx="199">
                  <c:v>3.105483E-3</c:v>
                </c:pt>
                <c:pt idx="200">
                  <c:v>3.0824569999999998E-3</c:v>
                </c:pt>
                <c:pt idx="201">
                  <c:v>3.0596600000000001E-3</c:v>
                </c:pt>
                <c:pt idx="202">
                  <c:v>3.0370879999999999E-3</c:v>
                </c:pt>
                <c:pt idx="203">
                  <c:v>3.0147379999999999E-3</c:v>
                </c:pt>
                <c:pt idx="204">
                  <c:v>2.992607E-3</c:v>
                </c:pt>
                <c:pt idx="205">
                  <c:v>2.970692E-3</c:v>
                </c:pt>
                <c:pt idx="206">
                  <c:v>2.9489899999999999E-3</c:v>
                </c:pt>
                <c:pt idx="207">
                  <c:v>2.9274990000000001E-3</c:v>
                </c:pt>
                <c:pt idx="208">
                  <c:v>2.9062160000000001E-3</c:v>
                </c:pt>
                <c:pt idx="209">
                  <c:v>2.8851369999999999E-3</c:v>
                </c:pt>
                <c:pt idx="210">
                  <c:v>2.86426E-3</c:v>
                </c:pt>
                <c:pt idx="211">
                  <c:v>2.8435819999999999E-3</c:v>
                </c:pt>
                <c:pt idx="212">
                  <c:v>2.8231010000000002E-3</c:v>
                </c:pt>
                <c:pt idx="213">
                  <c:v>2.8028150000000002E-3</c:v>
                </c:pt>
                <c:pt idx="214">
                  <c:v>2.7827199999999998E-3</c:v>
                </c:pt>
                <c:pt idx="215">
                  <c:v>2.7628140000000002E-3</c:v>
                </c:pt>
                <c:pt idx="216">
                  <c:v>2.7430940000000002E-3</c:v>
                </c:pt>
                <c:pt idx="217">
                  <c:v>2.723559E-3</c:v>
                </c:pt>
                <c:pt idx="218">
                  <c:v>2.7042059999999998E-3</c:v>
                </c:pt>
                <c:pt idx="219">
                  <c:v>2.6850329999999999E-3</c:v>
                </c:pt>
                <c:pt idx="220">
                  <c:v>2.6660360000000001E-3</c:v>
                </c:pt>
                <c:pt idx="221">
                  <c:v>2.6472150000000001E-3</c:v>
                </c:pt>
                <c:pt idx="222">
                  <c:v>2.6285670000000001E-3</c:v>
                </c:pt>
                <c:pt idx="223">
                  <c:v>2.6100889999999999E-3</c:v>
                </c:pt>
                <c:pt idx="224">
                  <c:v>2.5917800000000001E-3</c:v>
                </c:pt>
                <c:pt idx="225">
                  <c:v>2.5736370000000001E-3</c:v>
                </c:pt>
                <c:pt idx="226">
                  <c:v>2.5556580000000001E-3</c:v>
                </c:pt>
                <c:pt idx="227">
                  <c:v>2.5378419999999998E-3</c:v>
                </c:pt>
                <c:pt idx="228">
                  <c:v>2.5201870000000001E-3</c:v>
                </c:pt>
                <c:pt idx="229">
                  <c:v>2.5026890000000002E-3</c:v>
                </c:pt>
                <c:pt idx="230">
                  <c:v>2.4853480000000001E-3</c:v>
                </c:pt>
                <c:pt idx="231">
                  <c:v>2.468161E-3</c:v>
                </c:pt>
                <c:pt idx="232">
                  <c:v>2.451127E-3</c:v>
                </c:pt>
                <c:pt idx="233">
                  <c:v>2.4342439999999999E-3</c:v>
                </c:pt>
                <c:pt idx="234">
                  <c:v>2.4175099999999999E-3</c:v>
                </c:pt>
                <c:pt idx="235">
                  <c:v>2.4009230000000001E-3</c:v>
                </c:pt>
                <c:pt idx="236">
                  <c:v>2.3844819999999998E-3</c:v>
                </c:pt>
                <c:pt idx="237">
                  <c:v>2.3681840000000002E-3</c:v>
                </c:pt>
                <c:pt idx="238">
                  <c:v>2.3520279999999999E-3</c:v>
                </c:pt>
                <c:pt idx="239">
                  <c:v>2.3360120000000002E-3</c:v>
                </c:pt>
                <c:pt idx="240">
                  <c:v>2.3201350000000001E-3</c:v>
                </c:pt>
                <c:pt idx="241">
                  <c:v>2.3043959999999998E-3</c:v>
                </c:pt>
                <c:pt idx="242">
                  <c:v>2.2887910000000001E-3</c:v>
                </c:pt>
                <c:pt idx="243">
                  <c:v>2.273321E-3</c:v>
                </c:pt>
                <c:pt idx="244">
                  <c:v>2.257982E-3</c:v>
                </c:pt>
                <c:pt idx="245">
                  <c:v>2.2427749999999998E-3</c:v>
                </c:pt>
                <c:pt idx="246">
                  <c:v>2.2276969999999998E-3</c:v>
                </c:pt>
                <c:pt idx="247">
                  <c:v>2.2127459999999998E-3</c:v>
                </c:pt>
                <c:pt idx="248">
                  <c:v>2.1979220000000002E-3</c:v>
                </c:pt>
                <c:pt idx="249">
                  <c:v>2.1832230000000002E-3</c:v>
                </c:pt>
                <c:pt idx="250">
                  <c:v>2.168648E-3</c:v>
                </c:pt>
                <c:pt idx="251">
                  <c:v>2.1541939999999999E-3</c:v>
                </c:pt>
                <c:pt idx="252">
                  <c:v>2.1398609999999998E-3</c:v>
                </c:pt>
                <c:pt idx="253">
                  <c:v>2.1256479999999999E-3</c:v>
                </c:pt>
                <c:pt idx="254">
                  <c:v>2.111552E-3</c:v>
                </c:pt>
                <c:pt idx="255">
                  <c:v>2.0975730000000001E-3</c:v>
                </c:pt>
                <c:pt idx="256">
                  <c:v>2.0837099999999999E-3</c:v>
                </c:pt>
                <c:pt idx="257">
                  <c:v>2.0699609999999999E-3</c:v>
                </c:pt>
                <c:pt idx="258">
                  <c:v>2.056324E-3</c:v>
                </c:pt>
                <c:pt idx="259">
                  <c:v>2.0427990000000001E-3</c:v>
                </c:pt>
                <c:pt idx="260">
                  <c:v>2.0293849999999999E-3</c:v>
                </c:pt>
                <c:pt idx="261">
                  <c:v>2.01608E-3</c:v>
                </c:pt>
                <c:pt idx="262">
                  <c:v>2.002883E-3</c:v>
                </c:pt>
                <c:pt idx="263">
                  <c:v>1.9897920000000002E-3</c:v>
                </c:pt>
                <c:pt idx="264">
                  <c:v>1.976808E-3</c:v>
                </c:pt>
                <c:pt idx="265">
                  <c:v>1.9639280000000002E-3</c:v>
                </c:pt>
                <c:pt idx="266">
                  <c:v>1.9511509999999999E-3</c:v>
                </c:pt>
                <c:pt idx="267">
                  <c:v>1.938476E-3</c:v>
                </c:pt>
                <c:pt idx="268">
                  <c:v>1.9259030000000001E-3</c:v>
                </c:pt>
                <c:pt idx="269">
                  <c:v>1.91343E-3</c:v>
                </c:pt>
                <c:pt idx="270">
                  <c:v>1.9010559999999999E-3</c:v>
                </c:pt>
                <c:pt idx="271">
                  <c:v>1.8887800000000001E-3</c:v>
                </c:pt>
                <c:pt idx="272">
                  <c:v>1.8766010000000001E-3</c:v>
                </c:pt>
                <c:pt idx="273">
                  <c:v>1.8645179999999999E-3</c:v>
                </c:pt>
                <c:pt idx="274">
                  <c:v>1.8525309999999999E-3</c:v>
                </c:pt>
                <c:pt idx="275">
                  <c:v>1.840637E-3</c:v>
                </c:pt>
                <c:pt idx="276">
                  <c:v>1.8288359999999999E-3</c:v>
                </c:pt>
                <c:pt idx="277">
                  <c:v>1.817127E-3</c:v>
                </c:pt>
                <c:pt idx="278">
                  <c:v>1.8055090000000001E-3</c:v>
                </c:pt>
                <c:pt idx="279">
                  <c:v>1.793981E-3</c:v>
                </c:pt>
                <c:pt idx="280">
                  <c:v>1.7825429999999999E-3</c:v>
                </c:pt>
                <c:pt idx="281">
                  <c:v>1.7711929999999999E-3</c:v>
                </c:pt>
                <c:pt idx="282">
                  <c:v>1.75993E-3</c:v>
                </c:pt>
                <c:pt idx="283">
                  <c:v>1.7487539999999999E-3</c:v>
                </c:pt>
                <c:pt idx="284">
                  <c:v>1.7376640000000001E-3</c:v>
                </c:pt>
                <c:pt idx="285">
                  <c:v>1.7266580000000001E-3</c:v>
                </c:pt>
                <c:pt idx="286">
                  <c:v>1.715736E-3</c:v>
                </c:pt>
                <c:pt idx="287">
                  <c:v>1.7048969999999999E-3</c:v>
                </c:pt>
                <c:pt idx="288">
                  <c:v>1.6941409999999999E-3</c:v>
                </c:pt>
                <c:pt idx="289">
                  <c:v>1.683466E-3</c:v>
                </c:pt>
                <c:pt idx="290">
                  <c:v>1.6728719999999999E-3</c:v>
                </c:pt>
                <c:pt idx="291">
                  <c:v>1.6623569999999999E-3</c:v>
                </c:pt>
                <c:pt idx="292">
                  <c:v>1.6519219999999999E-3</c:v>
                </c:pt>
                <c:pt idx="293">
                  <c:v>1.641565E-3</c:v>
                </c:pt>
                <c:pt idx="294">
                  <c:v>1.6312849999999999E-3</c:v>
                </c:pt>
                <c:pt idx="295">
                  <c:v>1.621082E-3</c:v>
                </c:pt>
                <c:pt idx="296">
                  <c:v>1.6109550000000001E-3</c:v>
                </c:pt>
                <c:pt idx="297">
                  <c:v>1.6009030000000001E-3</c:v>
                </c:pt>
                <c:pt idx="298">
                  <c:v>1.5909260000000001E-3</c:v>
                </c:pt>
                <c:pt idx="299">
                  <c:v>1.581023E-3</c:v>
                </c:pt>
                <c:pt idx="300">
                  <c:v>1.5711919999999999E-3</c:v>
                </c:pt>
                <c:pt idx="301">
                  <c:v>1.561434E-3</c:v>
                </c:pt>
                <c:pt idx="302">
                  <c:v>1.5517479999999999E-3</c:v>
                </c:pt>
                <c:pt idx="303">
                  <c:v>1.542133E-3</c:v>
                </c:pt>
                <c:pt idx="304">
                  <c:v>1.5325880000000001E-3</c:v>
                </c:pt>
                <c:pt idx="305">
                  <c:v>1.5231120000000001E-3</c:v>
                </c:pt>
                <c:pt idx="306">
                  <c:v>1.5137060000000001E-3</c:v>
                </c:pt>
                <c:pt idx="307">
                  <c:v>1.5043680000000001E-3</c:v>
                </c:pt>
                <c:pt idx="308">
                  <c:v>1.495098E-3</c:v>
                </c:pt>
                <c:pt idx="309">
                  <c:v>1.4858950000000001E-3</c:v>
                </c:pt>
                <c:pt idx="310">
                  <c:v>1.4767580000000001E-3</c:v>
                </c:pt>
                <c:pt idx="311">
                  <c:v>1.4676870000000001E-3</c:v>
                </c:pt>
                <c:pt idx="312">
                  <c:v>1.4586810000000001E-3</c:v>
                </c:pt>
                <c:pt idx="313">
                  <c:v>1.4497399999999999E-3</c:v>
                </c:pt>
                <c:pt idx="314">
                  <c:v>1.4408629999999999E-3</c:v>
                </c:pt>
                <c:pt idx="315">
                  <c:v>1.4320489999999999E-3</c:v>
                </c:pt>
                <c:pt idx="316">
                  <c:v>1.4232979999999999E-3</c:v>
                </c:pt>
                <c:pt idx="317">
                  <c:v>1.414609E-3</c:v>
                </c:pt>
                <c:pt idx="318">
                  <c:v>1.4059820000000001E-3</c:v>
                </c:pt>
                <c:pt idx="319">
                  <c:v>1.3974160000000001E-3</c:v>
                </c:pt>
                <c:pt idx="320">
                  <c:v>1.3889110000000001E-3</c:v>
                </c:pt>
                <c:pt idx="321">
                  <c:v>1.380465E-3</c:v>
                </c:pt>
                <c:pt idx="322">
                  <c:v>1.3720799999999999E-3</c:v>
                </c:pt>
                <c:pt idx="323">
                  <c:v>1.3637530000000001E-3</c:v>
                </c:pt>
                <c:pt idx="324">
                  <c:v>1.3554839999999999E-3</c:v>
                </c:pt>
                <c:pt idx="325">
                  <c:v>1.347273E-3</c:v>
                </c:pt>
                <c:pt idx="326">
                  <c:v>1.3391200000000001E-3</c:v>
                </c:pt>
                <c:pt idx="327">
                  <c:v>1.331023E-3</c:v>
                </c:pt>
                <c:pt idx="328">
                  <c:v>1.322983E-3</c:v>
                </c:pt>
                <c:pt idx="329">
                  <c:v>1.3149990000000001E-3</c:v>
                </c:pt>
                <c:pt idx="330">
                  <c:v>1.30707E-3</c:v>
                </c:pt>
                <c:pt idx="331">
                  <c:v>1.2991960000000001E-3</c:v>
                </c:pt>
                <c:pt idx="332">
                  <c:v>1.2913759999999999E-3</c:v>
                </c:pt>
                <c:pt idx="333">
                  <c:v>1.2836099999999999E-3</c:v>
                </c:pt>
                <c:pt idx="334">
                  <c:v>1.2758979999999999E-3</c:v>
                </c:pt>
                <c:pt idx="335">
                  <c:v>1.2682380000000001E-3</c:v>
                </c:pt>
                <c:pt idx="336">
                  <c:v>1.2606309999999999E-3</c:v>
                </c:pt>
                <c:pt idx="337">
                  <c:v>1.253077E-3</c:v>
                </c:pt>
                <c:pt idx="338">
                  <c:v>1.245573E-3</c:v>
                </c:pt>
                <c:pt idx="339">
                  <c:v>1.238121E-3</c:v>
                </c:pt>
                <c:pt idx="340">
                  <c:v>1.23072E-3</c:v>
                </c:pt>
                <c:pt idx="341">
                  <c:v>1.2233680000000001E-3</c:v>
                </c:pt>
                <c:pt idx="342">
                  <c:v>1.2160669999999999E-3</c:v>
                </c:pt>
                <c:pt idx="343">
                  <c:v>1.208815E-3</c:v>
                </c:pt>
                <c:pt idx="344">
                  <c:v>1.2016119999999999E-3</c:v>
                </c:pt>
                <c:pt idx="345">
                  <c:v>1.194458E-3</c:v>
                </c:pt>
                <c:pt idx="346">
                  <c:v>1.187352E-3</c:v>
                </c:pt>
                <c:pt idx="347">
                  <c:v>1.180293E-3</c:v>
                </c:pt>
                <c:pt idx="348">
                  <c:v>1.1732820000000001E-3</c:v>
                </c:pt>
                <c:pt idx="349">
                  <c:v>1.166318E-3</c:v>
                </c:pt>
                <c:pt idx="350">
                  <c:v>1.159401E-3</c:v>
                </c:pt>
                <c:pt idx="351">
                  <c:v>1.152529E-3</c:v>
                </c:pt>
                <c:pt idx="352">
                  <c:v>1.145704E-3</c:v>
                </c:pt>
                <c:pt idx="353">
                  <c:v>1.1389239999999999E-3</c:v>
                </c:pt>
                <c:pt idx="354">
                  <c:v>1.132189E-3</c:v>
                </c:pt>
                <c:pt idx="355">
                  <c:v>1.1254979999999999E-3</c:v>
                </c:pt>
                <c:pt idx="356">
                  <c:v>1.118852E-3</c:v>
                </c:pt>
                <c:pt idx="357">
                  <c:v>1.11225E-3</c:v>
                </c:pt>
                <c:pt idx="358">
                  <c:v>1.1056919999999999E-3</c:v>
                </c:pt>
                <c:pt idx="359">
                  <c:v>1.0991760000000001E-3</c:v>
                </c:pt>
                <c:pt idx="360">
                  <c:v>1.0927039999999999E-3</c:v>
                </c:pt>
                <c:pt idx="361">
                  <c:v>1.0862739999999999E-3</c:v>
                </c:pt>
                <c:pt idx="362">
                  <c:v>1.079886E-3</c:v>
                </c:pt>
                <c:pt idx="363">
                  <c:v>1.07354E-3</c:v>
                </c:pt>
                <c:pt idx="364">
                  <c:v>1.0672349999999999E-3</c:v>
                </c:pt>
                <c:pt idx="365">
                  <c:v>1.0609720000000001E-3</c:v>
                </c:pt>
                <c:pt idx="366">
                  <c:v>1.0547499999999999E-3</c:v>
                </c:pt>
                <c:pt idx="367">
                  <c:v>1.0485679999999999E-3</c:v>
                </c:pt>
                <c:pt idx="368">
                  <c:v>1.0424259999999999E-3</c:v>
                </c:pt>
                <c:pt idx="369">
                  <c:v>1.0363239999999999E-3</c:v>
                </c:pt>
                <c:pt idx="370">
                  <c:v>1.0302620000000001E-3</c:v>
                </c:pt>
                <c:pt idx="371">
                  <c:v>1.024238E-3</c:v>
                </c:pt>
                <c:pt idx="372">
                  <c:v>1.0182539999999999E-3</c:v>
                </c:pt>
                <c:pt idx="373">
                  <c:v>1.0123090000000001E-3</c:v>
                </c:pt>
                <c:pt idx="374">
                  <c:v>1.0064010000000001E-3</c:v>
                </c:pt>
                <c:pt idx="375">
                  <c:v>1.0005319999999999E-3</c:v>
                </c:pt>
                <c:pt idx="376">
                  <c:v>9.9470029999999994E-4</c:v>
                </c:pt>
                <c:pt idx="377">
                  <c:v>9.8890619999999997E-4</c:v>
                </c:pt>
                <c:pt idx="378">
                  <c:v>9.8314910000000004E-4</c:v>
                </c:pt>
                <c:pt idx="379">
                  <c:v>9.7742889999999989E-4</c:v>
                </c:pt>
                <c:pt idx="380">
                  <c:v>9.7174519999999995E-4</c:v>
                </c:pt>
                <c:pt idx="381">
                  <c:v>9.6609780000000002E-4</c:v>
                </c:pt>
                <c:pt idx="382">
                  <c:v>9.6048629999999997E-4</c:v>
                </c:pt>
                <c:pt idx="383">
                  <c:v>9.5491059999999999E-4</c:v>
                </c:pt>
                <c:pt idx="384">
                  <c:v>9.4937030000000005E-4</c:v>
                </c:pt>
                <c:pt idx="385">
                  <c:v>9.4386519999999996E-4</c:v>
                </c:pt>
                <c:pt idx="386">
                  <c:v>9.3839490000000004E-4</c:v>
                </c:pt>
                <c:pt idx="387">
                  <c:v>9.3295930000000002E-4</c:v>
                </c:pt>
                <c:pt idx="388">
                  <c:v>9.2755810000000002E-4</c:v>
                </c:pt>
                <c:pt idx="389">
                  <c:v>9.2219090000000001E-4</c:v>
                </c:pt>
                <c:pt idx="390">
                  <c:v>9.1685759999999997E-4</c:v>
                </c:pt>
                <c:pt idx="391">
                  <c:v>9.115579E-4</c:v>
                </c:pt>
                <c:pt idx="392">
                  <c:v>9.0629160000000003E-4</c:v>
                </c:pt>
                <c:pt idx="393">
                  <c:v>9.0105830000000004E-4</c:v>
                </c:pt>
                <c:pt idx="394">
                  <c:v>8.9585779999999996E-4</c:v>
                </c:pt>
                <c:pt idx="395">
                  <c:v>8.9068999999999997E-4</c:v>
                </c:pt>
                <c:pt idx="396">
                  <c:v>8.8555450000000005E-4</c:v>
                </c:pt>
                <c:pt idx="397">
                  <c:v>8.8045110000000001E-4</c:v>
                </c:pt>
                <c:pt idx="398">
                  <c:v>8.7537949999999998E-4</c:v>
                </c:pt>
                <c:pt idx="399">
                  <c:v>8.7033960000000002E-4</c:v>
                </c:pt>
                <c:pt idx="400">
                  <c:v>8.6533110000000003E-4</c:v>
                </c:pt>
                <c:pt idx="401">
                  <c:v>8.6035379999999996E-4</c:v>
                </c:pt>
                <c:pt idx="402">
                  <c:v>8.5540740000000001E-4</c:v>
                </c:pt>
                <c:pt idx="403">
                  <c:v>8.5049170000000001E-4</c:v>
                </c:pt>
                <c:pt idx="404">
                  <c:v>8.4560639999999997E-4</c:v>
                </c:pt>
                <c:pt idx="405">
                  <c:v>8.407515E-4</c:v>
                </c:pt>
                <c:pt idx="406">
                  <c:v>8.3592659999999995E-4</c:v>
                </c:pt>
                <c:pt idx="407">
                  <c:v>8.3113139999999996E-4</c:v>
                </c:pt>
                <c:pt idx="408">
                  <c:v>8.263659E-4</c:v>
                </c:pt>
                <c:pt idx="409">
                  <c:v>8.2162979999999999E-4</c:v>
                </c:pt>
                <c:pt idx="410">
                  <c:v>8.1692289999999996E-4</c:v>
                </c:pt>
                <c:pt idx="411">
                  <c:v>8.1224490000000003E-4</c:v>
                </c:pt>
                <c:pt idx="412">
                  <c:v>8.0759569999999995E-4</c:v>
                </c:pt>
                <c:pt idx="413">
                  <c:v>8.0297500000000004E-4</c:v>
                </c:pt>
                <c:pt idx="414">
                  <c:v>7.9838269999999995E-4</c:v>
                </c:pt>
                <c:pt idx="415">
                  <c:v>7.9381850000000002E-4</c:v>
                </c:pt>
                <c:pt idx="416">
                  <c:v>7.8928220000000005E-4</c:v>
                </c:pt>
                <c:pt idx="417">
                  <c:v>7.8477370000000002E-4</c:v>
                </c:pt>
                <c:pt idx="418">
                  <c:v>7.8029279999999998E-4</c:v>
                </c:pt>
                <c:pt idx="419">
                  <c:v>7.7583909999999999E-4</c:v>
                </c:pt>
                <c:pt idx="420">
                  <c:v>7.7141259999999995E-4</c:v>
                </c:pt>
                <c:pt idx="421">
                  <c:v>7.6701310000000002E-4</c:v>
                </c:pt>
                <c:pt idx="422">
                  <c:v>7.626404E-4</c:v>
                </c:pt>
                <c:pt idx="423">
                  <c:v>7.5829420000000003E-4</c:v>
                </c:pt>
                <c:pt idx="424">
                  <c:v>7.5397439999999995E-4</c:v>
                </c:pt>
                <c:pt idx="425">
                  <c:v>7.4968080000000002E-4</c:v>
                </c:pt>
                <c:pt idx="426">
                  <c:v>7.4541329999999999E-4</c:v>
                </c:pt>
                <c:pt idx="427">
                  <c:v>7.4117159999999998E-4</c:v>
                </c:pt>
                <c:pt idx="428">
                  <c:v>7.3695550000000003E-4</c:v>
                </c:pt>
                <c:pt idx="429">
                  <c:v>7.3276500000000002E-4</c:v>
                </c:pt>
                <c:pt idx="430">
                  <c:v>7.2859970000000004E-4</c:v>
                </c:pt>
                <c:pt idx="431">
                  <c:v>7.2445959999999998E-4</c:v>
                </c:pt>
                <c:pt idx="432">
                  <c:v>7.2034439999999996E-4</c:v>
                </c:pt>
                <c:pt idx="433">
                  <c:v>7.1625400000000004E-4</c:v>
                </c:pt>
                <c:pt idx="434">
                  <c:v>7.1218829999999999E-4</c:v>
                </c:pt>
                <c:pt idx="435">
                  <c:v>7.0814689999999997E-4</c:v>
                </c:pt>
                <c:pt idx="436">
                  <c:v>7.0412980000000001E-4</c:v>
                </c:pt>
                <c:pt idx="437">
                  <c:v>7.0013689999999995E-4</c:v>
                </c:pt>
                <c:pt idx="438">
                  <c:v>6.9616790000000001E-4</c:v>
                </c:pt>
                <c:pt idx="439">
                  <c:v>6.9222260000000003E-4</c:v>
                </c:pt>
                <c:pt idx="440">
                  <c:v>6.88301E-4</c:v>
                </c:pt>
                <c:pt idx="441">
                  <c:v>6.8440280000000003E-4</c:v>
                </c:pt>
                <c:pt idx="442">
                  <c:v>6.8052800000000001E-4</c:v>
                </c:pt>
                <c:pt idx="443">
                  <c:v>6.7667620000000004E-4</c:v>
                </c:pt>
                <c:pt idx="444">
                  <c:v>6.7284750000000003E-4</c:v>
                </c:pt>
                <c:pt idx="445">
                  <c:v>6.6904159999999998E-4</c:v>
                </c:pt>
                <c:pt idx="446">
                  <c:v>6.6525830000000005E-4</c:v>
                </c:pt>
                <c:pt idx="447">
                  <c:v>6.6149760000000003E-4</c:v>
                </c:pt>
                <c:pt idx="448">
                  <c:v>6.5775920000000002E-4</c:v>
                </c:pt>
                <c:pt idx="449">
                  <c:v>6.5404299999999999E-4</c:v>
                </c:pt>
                <c:pt idx="450">
                  <c:v>6.5034890000000001E-4</c:v>
                </c:pt>
                <c:pt idx="451">
                  <c:v>6.4667679999999995E-4</c:v>
                </c:pt>
                <c:pt idx="452">
                  <c:v>6.4302640000000002E-4</c:v>
                </c:pt>
                <c:pt idx="453">
                  <c:v>6.3939759999999998E-4</c:v>
                </c:pt>
                <c:pt idx="454">
                  <c:v>6.357903E-4</c:v>
                </c:pt>
                <c:pt idx="455">
                  <c:v>6.3220430000000003E-4</c:v>
                </c:pt>
                <c:pt idx="456">
                  <c:v>6.2863960000000005E-4</c:v>
                </c:pt>
                <c:pt idx="457">
                  <c:v>6.2509589999999997E-4</c:v>
                </c:pt>
                <c:pt idx="458">
                  <c:v>6.2157309999999997E-4</c:v>
                </c:pt>
                <c:pt idx="459">
                  <c:v>6.1807110000000002E-4</c:v>
                </c:pt>
                <c:pt idx="460">
                  <c:v>6.1458979999999997E-4</c:v>
                </c:pt>
                <c:pt idx="461">
                  <c:v>6.1112890000000004E-4</c:v>
                </c:pt>
                <c:pt idx="462">
                  <c:v>6.0768849999999995E-4</c:v>
                </c:pt>
                <c:pt idx="463">
                  <c:v>6.042682E-4</c:v>
                </c:pt>
                <c:pt idx="464">
                  <c:v>6.0086809999999999E-4</c:v>
                </c:pt>
                <c:pt idx="465">
                  <c:v>5.9748790000000004E-4</c:v>
                </c:pt>
                <c:pt idx="466">
                  <c:v>5.9412759999999995E-4</c:v>
                </c:pt>
                <c:pt idx="467">
                  <c:v>5.9078699999999995E-4</c:v>
                </c:pt>
                <c:pt idx="468">
                  <c:v>5.8746600000000003E-4</c:v>
                </c:pt>
                <c:pt idx="469">
                  <c:v>5.8416450000000003E-4</c:v>
                </c:pt>
                <c:pt idx="470">
                  <c:v>5.8088230000000001E-4</c:v>
                </c:pt>
                <c:pt idx="471">
                  <c:v>5.7761919999999999E-4</c:v>
                </c:pt>
                <c:pt idx="472">
                  <c:v>5.7437530000000001E-4</c:v>
                </c:pt>
                <c:pt idx="473">
                  <c:v>5.7115029999999997E-4</c:v>
                </c:pt>
                <c:pt idx="474">
                  <c:v>5.6794419999999998E-4</c:v>
                </c:pt>
                <c:pt idx="475">
                  <c:v>5.6475679999999997E-4</c:v>
                </c:pt>
                <c:pt idx="476">
                  <c:v>5.6158789999999998E-4</c:v>
                </c:pt>
                <c:pt idx="477">
                  <c:v>5.5843760000000005E-4</c:v>
                </c:pt>
                <c:pt idx="478">
                  <c:v>5.5530559999999996E-4</c:v>
                </c:pt>
                <c:pt idx="479">
                  <c:v>5.521918E-4</c:v>
                </c:pt>
                <c:pt idx="480">
                  <c:v>5.4909619999999996E-4</c:v>
                </c:pt>
                <c:pt idx="481">
                  <c:v>5.4601849999999996E-4</c:v>
                </c:pt>
                <c:pt idx="482">
                  <c:v>5.4295880000000002E-4</c:v>
                </c:pt>
                <c:pt idx="483">
                  <c:v>5.3991680000000004E-4</c:v>
                </c:pt>
                <c:pt idx="484">
                  <c:v>5.3689250000000003E-4</c:v>
                </c:pt>
                <c:pt idx="485">
                  <c:v>5.3388579999999995E-4</c:v>
                </c:pt>
                <c:pt idx="486">
                  <c:v>5.3089649999999995E-4</c:v>
                </c:pt>
                <c:pt idx="487">
                  <c:v>5.2792449999999999E-4</c:v>
                </c:pt>
                <c:pt idx="488">
                  <c:v>5.2496970000000004E-4</c:v>
                </c:pt>
                <c:pt idx="489">
                  <c:v>5.2203199999999996E-4</c:v>
                </c:pt>
                <c:pt idx="490">
                  <c:v>5.1911139999999997E-4</c:v>
                </c:pt>
                <c:pt idx="491">
                  <c:v>5.1620759999999996E-4</c:v>
                </c:pt>
                <c:pt idx="492">
                  <c:v>5.1332069999999997E-4</c:v>
                </c:pt>
                <c:pt idx="493">
                  <c:v>5.1045039999999999E-4</c:v>
                </c:pt>
                <c:pt idx="494">
                  <c:v>5.0759660000000001E-4</c:v>
                </c:pt>
                <c:pt idx="495">
                  <c:v>5.0475940000000005E-4</c:v>
                </c:pt>
                <c:pt idx="496">
                  <c:v>5.0193850000000001E-4</c:v>
                </c:pt>
                <c:pt idx="497">
                  <c:v>4.991339E-4</c:v>
                </c:pt>
                <c:pt idx="498">
                  <c:v>4.9634549999999999E-4</c:v>
                </c:pt>
                <c:pt idx="499">
                  <c:v>4.9357310000000001E-4</c:v>
                </c:pt>
                <c:pt idx="500">
                  <c:v>4.9081669999999995E-4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AD8-C24D-AFFE-54D9BA867813}"/>
            </c:ext>
          </c:extLst>
        </c:ser>
        <c:ser>
          <c:idx val="2"/>
          <c:order val="2"/>
          <c:tx>
            <c:strRef>
              <c:f>'60 (27point HPCG)'!$N$1</c:f>
              <c:strCache>
                <c:ptCount val="1"/>
                <c:pt idx="0">
                  <c:v>Gradient Descent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'60 (27point HPCG)'!$K$2:$K$502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(27point HPCG)'!$N$2:$N$502</c:f>
              <c:numCache>
                <c:formatCode>0.00E+00</c:formatCode>
                <c:ptCount val="501"/>
                <c:pt idx="0">
                  <c:v>1</c:v>
                </c:pt>
                <c:pt idx="1">
                  <c:v>0.48714089999999999</c:v>
                </c:pt>
                <c:pt idx="2">
                  <c:v>0.34063169999999998</c:v>
                </c:pt>
                <c:pt idx="3">
                  <c:v>0.26492339999999998</c:v>
                </c:pt>
                <c:pt idx="4">
                  <c:v>0.2202527</c:v>
                </c:pt>
                <c:pt idx="5">
                  <c:v>0.1881893</c:v>
                </c:pt>
                <c:pt idx="6">
                  <c:v>0.16608149999999999</c:v>
                </c:pt>
                <c:pt idx="7">
                  <c:v>0.14790710000000001</c:v>
                </c:pt>
                <c:pt idx="8">
                  <c:v>0.13457559999999999</c:v>
                </c:pt>
                <c:pt idx="9">
                  <c:v>0.1226908</c:v>
                </c:pt>
                <c:pt idx="10">
                  <c:v>0.11372599999999999</c:v>
                </c:pt>
                <c:pt idx="11">
                  <c:v>0.1052604</c:v>
                </c:pt>
                <c:pt idx="12">
                  <c:v>9.8799010000000007E-2</c:v>
                </c:pt>
                <c:pt idx="13">
                  <c:v>9.2415120000000003E-2</c:v>
                </c:pt>
                <c:pt idx="14">
                  <c:v>8.7528549999999997E-2</c:v>
                </c:pt>
                <c:pt idx="15">
                  <c:v>8.2514190000000001E-2</c:v>
                </c:pt>
                <c:pt idx="16">
                  <c:v>7.8685569999999996E-2</c:v>
                </c:pt>
                <c:pt idx="17">
                  <c:v>7.4624540000000003E-2</c:v>
                </c:pt>
                <c:pt idx="18">
                  <c:v>7.1542419999999995E-2</c:v>
                </c:pt>
                <c:pt idx="19">
                  <c:v>6.8174180000000001E-2</c:v>
                </c:pt>
                <c:pt idx="20">
                  <c:v>6.5639240000000001E-2</c:v>
                </c:pt>
                <c:pt idx="21">
                  <c:v>6.2791830000000007E-2</c:v>
                </c:pt>
                <c:pt idx="22">
                  <c:v>6.0670370000000001E-2</c:v>
                </c:pt>
                <c:pt idx="23">
                  <c:v>5.8225399999999997E-2</c:v>
                </c:pt>
                <c:pt idx="24">
                  <c:v>5.6424240000000001E-2</c:v>
                </c:pt>
                <c:pt idx="25">
                  <c:v>5.4297360000000003E-2</c:v>
                </c:pt>
                <c:pt idx="26">
                  <c:v>5.2749520000000001E-2</c:v>
                </c:pt>
                <c:pt idx="27">
                  <c:v>5.0878880000000001E-2</c:v>
                </c:pt>
                <c:pt idx="28">
                  <c:v>4.953494E-2</c:v>
                </c:pt>
                <c:pt idx="29">
                  <c:v>4.7874090000000001E-2</c:v>
                </c:pt>
                <c:pt idx="30">
                  <c:v>4.6696750000000002E-2</c:v>
                </c:pt>
                <c:pt idx="31">
                  <c:v>4.5210069999999998E-2</c:v>
                </c:pt>
                <c:pt idx="32">
                  <c:v>4.4170630000000002E-2</c:v>
                </c:pt>
                <c:pt idx="33">
                  <c:v>4.2830319999999998E-2</c:v>
                </c:pt>
                <c:pt idx="34">
                  <c:v>4.1906350000000002E-2</c:v>
                </c:pt>
                <c:pt idx="35">
                  <c:v>4.0690369999999997E-2</c:v>
                </c:pt>
                <c:pt idx="36">
                  <c:v>3.986406E-2</c:v>
                </c:pt>
                <c:pt idx="37">
                  <c:v>3.8754690000000001E-2</c:v>
                </c:pt>
                <c:pt idx="38">
                  <c:v>3.8011700000000002E-2</c:v>
                </c:pt>
                <c:pt idx="39">
                  <c:v>3.6994529999999998E-2</c:v>
                </c:pt>
                <c:pt idx="40">
                  <c:v>3.6323220000000003E-2</c:v>
                </c:pt>
                <c:pt idx="41">
                  <c:v>3.5386389999999997E-2</c:v>
                </c:pt>
                <c:pt idx="42">
                  <c:v>3.4777170000000003E-2</c:v>
                </c:pt>
                <c:pt idx="43">
                  <c:v>3.3910820000000001E-2</c:v>
                </c:pt>
                <c:pt idx="44">
                  <c:v>3.3355750000000003E-2</c:v>
                </c:pt>
                <c:pt idx="45">
                  <c:v>3.2551629999999998E-2</c:v>
                </c:pt>
                <c:pt idx="46">
                  <c:v>3.2044059999999999E-2</c:v>
                </c:pt>
                <c:pt idx="47">
                  <c:v>3.1295179999999999E-2</c:v>
                </c:pt>
                <c:pt idx="48">
                  <c:v>3.0829510000000001E-2</c:v>
                </c:pt>
                <c:pt idx="49">
                  <c:v>3.0129920000000001E-2</c:v>
                </c:pt>
                <c:pt idx="50">
                  <c:v>2.9701390000000001E-2</c:v>
                </c:pt>
                <c:pt idx="51">
                  <c:v>2.9045999999999999E-2</c:v>
                </c:pt>
                <c:pt idx="52">
                  <c:v>2.865053E-2</c:v>
                </c:pt>
                <c:pt idx="53">
                  <c:v>2.8034949999999999E-2</c:v>
                </c:pt>
                <c:pt idx="54">
                  <c:v>2.7669050000000001E-2</c:v>
                </c:pt>
                <c:pt idx="55">
                  <c:v>2.7089459999999999E-2</c:v>
                </c:pt>
                <c:pt idx="56">
                  <c:v>2.6750099999999999E-2</c:v>
                </c:pt>
                <c:pt idx="57">
                  <c:v>2.6203190000000001E-2</c:v>
                </c:pt>
                <c:pt idx="58">
                  <c:v>2.5887730000000001E-2</c:v>
                </c:pt>
                <c:pt idx="59">
                  <c:v>2.537058E-2</c:v>
                </c:pt>
                <c:pt idx="60">
                  <c:v>2.5076729999999998E-2</c:v>
                </c:pt>
                <c:pt idx="61">
                  <c:v>2.4586770000000001E-2</c:v>
                </c:pt>
                <c:pt idx="62">
                  <c:v>2.4312520000000001E-2</c:v>
                </c:pt>
                <c:pt idx="63">
                  <c:v>2.3847480000000001E-2</c:v>
                </c:pt>
                <c:pt idx="64">
                  <c:v>2.3591049999999999E-2</c:v>
                </c:pt>
                <c:pt idx="65">
                  <c:v>2.314892E-2</c:v>
                </c:pt>
                <c:pt idx="66">
                  <c:v>2.2908749999999999E-2</c:v>
                </c:pt>
                <c:pt idx="67">
                  <c:v>2.2487719999999999E-2</c:v>
                </c:pt>
                <c:pt idx="68">
                  <c:v>2.226241E-2</c:v>
                </c:pt>
                <c:pt idx="69">
                  <c:v>2.1860890000000001E-2</c:v>
                </c:pt>
                <c:pt idx="70">
                  <c:v>2.16492E-2</c:v>
                </c:pt>
                <c:pt idx="71">
                  <c:v>2.126575E-2</c:v>
                </c:pt>
                <c:pt idx="72">
                  <c:v>2.106657E-2</c:v>
                </c:pt>
                <c:pt idx="73">
                  <c:v>2.069988E-2</c:v>
                </c:pt>
                <c:pt idx="74">
                  <c:v>2.0512220000000001E-2</c:v>
                </c:pt>
                <c:pt idx="75">
                  <c:v>2.0161129999999999E-2</c:v>
                </c:pt>
                <c:pt idx="76">
                  <c:v>1.9984100000000001E-2</c:v>
                </c:pt>
                <c:pt idx="77">
                  <c:v>1.964755E-2</c:v>
                </c:pt>
                <c:pt idx="78">
                  <c:v>1.9480330000000001E-2</c:v>
                </c:pt>
                <c:pt idx="79">
                  <c:v>1.915735E-2</c:v>
                </c:pt>
                <c:pt idx="80">
                  <c:v>1.8999229999999999E-2</c:v>
                </c:pt>
                <c:pt idx="81">
                  <c:v>1.8688949999999999E-2</c:v>
                </c:pt>
                <c:pt idx="82">
                  <c:v>1.853927E-2</c:v>
                </c:pt>
                <c:pt idx="83">
                  <c:v>1.8240889999999999E-2</c:v>
                </c:pt>
                <c:pt idx="84">
                  <c:v>1.809904E-2</c:v>
                </c:pt>
                <c:pt idx="85">
                  <c:v>1.7811830000000001E-2</c:v>
                </c:pt>
                <c:pt idx="86">
                  <c:v>1.7677269999999998E-2</c:v>
                </c:pt>
                <c:pt idx="87">
                  <c:v>1.7400559999999999E-2</c:v>
                </c:pt>
                <c:pt idx="88">
                  <c:v>1.7272800000000001E-2</c:v>
                </c:pt>
                <c:pt idx="89">
                  <c:v>1.7005969999999999E-2</c:v>
                </c:pt>
                <c:pt idx="90">
                  <c:v>1.688456E-2</c:v>
                </c:pt>
                <c:pt idx="91">
                  <c:v>1.6627039999999999E-2</c:v>
                </c:pt>
                <c:pt idx="92">
                  <c:v>1.6511560000000002E-2</c:v>
                </c:pt>
                <c:pt idx="93">
                  <c:v>1.6262840000000001E-2</c:v>
                </c:pt>
                <c:pt idx="94">
                  <c:v>1.6152909999999999E-2</c:v>
                </c:pt>
                <c:pt idx="95">
                  <c:v>1.5912510000000001E-2</c:v>
                </c:pt>
                <c:pt idx="96">
                  <c:v>1.580778E-2</c:v>
                </c:pt>
                <c:pt idx="97">
                  <c:v>1.5575240000000001E-2</c:v>
                </c:pt>
                <c:pt idx="98">
                  <c:v>1.547539E-2</c:v>
                </c:pt>
                <c:pt idx="99">
                  <c:v>1.525031E-2</c:v>
                </c:pt>
                <c:pt idx="100">
                  <c:v>1.515503E-2</c:v>
                </c:pt>
                <c:pt idx="101">
                  <c:v>1.493703E-2</c:v>
                </c:pt>
                <c:pt idx="102">
                  <c:v>1.4846059999999999E-2</c:v>
                </c:pt>
                <c:pt idx="103">
                  <c:v>1.463477E-2</c:v>
                </c:pt>
                <c:pt idx="104">
                  <c:v>1.4547859999999999E-2</c:v>
                </c:pt>
                <c:pt idx="105">
                  <c:v>1.434296E-2</c:v>
                </c:pt>
                <c:pt idx="106">
                  <c:v>1.4259869999999999E-2</c:v>
                </c:pt>
                <c:pt idx="107">
                  <c:v>1.406104E-2</c:v>
                </c:pt>
                <c:pt idx="108">
                  <c:v>1.3981560000000001E-2</c:v>
                </c:pt>
                <c:pt idx="109">
                  <c:v>1.378851E-2</c:v>
                </c:pt>
                <c:pt idx="110">
                  <c:v>1.3712429999999999E-2</c:v>
                </c:pt>
                <c:pt idx="111">
                  <c:v>1.3524909999999999E-2</c:v>
                </c:pt>
                <c:pt idx="112">
                  <c:v>1.345204E-2</c:v>
                </c:pt>
                <c:pt idx="113">
                  <c:v>1.326978E-2</c:v>
                </c:pt>
                <c:pt idx="114">
                  <c:v>1.319996E-2</c:v>
                </c:pt>
                <c:pt idx="115">
                  <c:v>1.302273E-2</c:v>
                </c:pt>
                <c:pt idx="116">
                  <c:v>1.295578E-2</c:v>
                </c:pt>
                <c:pt idx="117">
                  <c:v>1.2783360000000001E-2</c:v>
                </c:pt>
                <c:pt idx="118">
                  <c:v>1.271913E-2</c:v>
                </c:pt>
                <c:pt idx="119">
                  <c:v>1.255131E-2</c:v>
                </c:pt>
                <c:pt idx="120">
                  <c:v>1.248967E-2</c:v>
                </c:pt>
                <c:pt idx="121">
                  <c:v>1.232625E-2</c:v>
                </c:pt>
                <c:pt idx="122">
                  <c:v>1.226706E-2</c:v>
                </c:pt>
                <c:pt idx="123">
                  <c:v>1.210787E-2</c:v>
                </c:pt>
                <c:pt idx="124">
                  <c:v>1.2051009999999999E-2</c:v>
                </c:pt>
                <c:pt idx="125">
                  <c:v>1.1895849999999999E-2</c:v>
                </c:pt>
                <c:pt idx="126">
                  <c:v>1.184121E-2</c:v>
                </c:pt>
                <c:pt idx="127">
                  <c:v>1.1689939999999999E-2</c:v>
                </c:pt>
                <c:pt idx="128">
                  <c:v>1.1637389999999999E-2</c:v>
                </c:pt>
                <c:pt idx="129">
                  <c:v>1.1489849999999999E-2</c:v>
                </c:pt>
                <c:pt idx="130">
                  <c:v>1.1439309999999999E-2</c:v>
                </c:pt>
                <c:pt idx="131">
                  <c:v>1.1295349999999999E-2</c:v>
                </c:pt>
                <c:pt idx="132">
                  <c:v>1.124671E-2</c:v>
                </c:pt>
                <c:pt idx="133">
                  <c:v>1.110619E-2</c:v>
                </c:pt>
                <c:pt idx="134">
                  <c:v>1.1059370000000001E-2</c:v>
                </c:pt>
                <c:pt idx="135">
                  <c:v>1.092217E-2</c:v>
                </c:pt>
                <c:pt idx="136">
                  <c:v>1.0877070000000001E-2</c:v>
                </c:pt>
                <c:pt idx="137">
                  <c:v>1.074306E-2</c:v>
                </c:pt>
                <c:pt idx="138">
                  <c:v>1.069962E-2</c:v>
                </c:pt>
                <c:pt idx="139">
                  <c:v>1.056868E-2</c:v>
                </c:pt>
                <c:pt idx="140">
                  <c:v>1.0526809999999999E-2</c:v>
                </c:pt>
                <c:pt idx="141">
                  <c:v>1.039883E-2</c:v>
                </c:pt>
                <c:pt idx="142">
                  <c:v>1.035847E-2</c:v>
                </c:pt>
                <c:pt idx="143">
                  <c:v>1.023334E-2</c:v>
                </c:pt>
                <c:pt idx="144">
                  <c:v>1.0194419999999999E-2</c:v>
                </c:pt>
                <c:pt idx="145">
                  <c:v>1.0072050000000001E-2</c:v>
                </c:pt>
                <c:pt idx="146">
                  <c:v>1.003449E-2</c:v>
                </c:pt>
                <c:pt idx="147">
                  <c:v>9.9147860000000001E-3</c:v>
                </c:pt>
                <c:pt idx="148">
                  <c:v>9.8785460000000002E-3</c:v>
                </c:pt>
                <c:pt idx="149">
                  <c:v>9.7614060000000002E-3</c:v>
                </c:pt>
                <c:pt idx="150">
                  <c:v>9.7264229999999997E-3</c:v>
                </c:pt>
                <c:pt idx="151">
                  <c:v>9.6117660000000008E-3</c:v>
                </c:pt>
                <c:pt idx="152">
                  <c:v>9.5779860000000001E-3</c:v>
                </c:pt>
                <c:pt idx="153">
                  <c:v>9.4657290000000009E-3</c:v>
                </c:pt>
                <c:pt idx="154">
                  <c:v>9.4331009999999993E-3</c:v>
                </c:pt>
                <c:pt idx="155">
                  <c:v>9.3231660000000008E-3</c:v>
                </c:pt>
                <c:pt idx="156">
                  <c:v>9.2916430000000005E-3</c:v>
                </c:pt>
                <c:pt idx="157">
                  <c:v>9.1839539999999994E-3</c:v>
                </c:pt>
                <c:pt idx="158">
                  <c:v>9.1534890000000008E-3</c:v>
                </c:pt>
                <c:pt idx="159">
                  <c:v>9.0479759999999992E-3</c:v>
                </c:pt>
                <c:pt idx="160">
                  <c:v>9.0185260000000007E-3</c:v>
                </c:pt>
                <c:pt idx="161">
                  <c:v>8.9151190000000009E-3</c:v>
                </c:pt>
                <c:pt idx="162">
                  <c:v>8.8866440000000008E-3</c:v>
                </c:pt>
                <c:pt idx="163">
                  <c:v>8.7852780000000005E-3</c:v>
                </c:pt>
                <c:pt idx="164">
                  <c:v>8.7577379999999993E-3</c:v>
                </c:pt>
                <c:pt idx="165">
                  <c:v>8.6583500000000004E-3</c:v>
                </c:pt>
                <c:pt idx="166">
                  <c:v>8.6317089999999996E-3</c:v>
                </c:pt>
                <c:pt idx="167">
                  <c:v>8.5342400000000002E-3</c:v>
                </c:pt>
                <c:pt idx="168">
                  <c:v>8.5084610000000001E-3</c:v>
                </c:pt>
                <c:pt idx="169">
                  <c:v>8.4128529999999997E-3</c:v>
                </c:pt>
                <c:pt idx="170">
                  <c:v>8.3879030000000004E-3</c:v>
                </c:pt>
                <c:pt idx="171">
                  <c:v>8.2941019999999994E-3</c:v>
                </c:pt>
                <c:pt idx="172">
                  <c:v>8.2699490000000004E-3</c:v>
                </c:pt>
                <c:pt idx="173">
                  <c:v>8.1779020000000008E-3</c:v>
                </c:pt>
                <c:pt idx="174">
                  <c:v>8.1545160000000005E-3</c:v>
                </c:pt>
                <c:pt idx="175">
                  <c:v>8.0641719999999997E-3</c:v>
                </c:pt>
                <c:pt idx="176">
                  <c:v>8.0415239999999995E-3</c:v>
                </c:pt>
                <c:pt idx="177">
                  <c:v>7.9528350000000001E-3</c:v>
                </c:pt>
                <c:pt idx="178">
                  <c:v>7.9308959999999998E-3</c:v>
                </c:pt>
                <c:pt idx="179">
                  <c:v>7.843816E-3</c:v>
                </c:pt>
                <c:pt idx="180">
                  <c:v>7.8225610000000004E-3</c:v>
                </c:pt>
                <c:pt idx="181">
                  <c:v>7.7370440000000002E-3</c:v>
                </c:pt>
                <c:pt idx="182">
                  <c:v>7.7164470000000004E-3</c:v>
                </c:pt>
                <c:pt idx="183">
                  <c:v>7.6324510000000002E-3</c:v>
                </c:pt>
                <c:pt idx="184">
                  <c:v>7.6124879999999997E-3</c:v>
                </c:pt>
                <c:pt idx="185">
                  <c:v>7.5299720000000002E-3</c:v>
                </c:pt>
                <c:pt idx="186">
                  <c:v>7.51062E-3</c:v>
                </c:pt>
                <c:pt idx="187">
                  <c:v>7.4295439999999997E-3</c:v>
                </c:pt>
                <c:pt idx="188">
                  <c:v>7.4107820000000003E-3</c:v>
                </c:pt>
                <c:pt idx="189">
                  <c:v>7.3311069999999999E-3</c:v>
                </c:pt>
                <c:pt idx="190">
                  <c:v>7.3129120000000004E-3</c:v>
                </c:pt>
                <c:pt idx="191">
                  <c:v>7.2346019999999997E-3</c:v>
                </c:pt>
                <c:pt idx="192">
                  <c:v>7.2169560000000001E-3</c:v>
                </c:pt>
                <c:pt idx="193">
                  <c:v>7.1399760000000001E-3</c:v>
                </c:pt>
                <c:pt idx="194">
                  <c:v>7.1228580000000001E-3</c:v>
                </c:pt>
                <c:pt idx="195">
                  <c:v>7.0471730000000003E-3</c:v>
                </c:pt>
                <c:pt idx="196">
                  <c:v>7.0305660000000002E-3</c:v>
                </c:pt>
                <c:pt idx="197">
                  <c:v>6.9561429999999997E-3</c:v>
                </c:pt>
                <c:pt idx="198">
                  <c:v>6.9400290000000003E-3</c:v>
                </c:pt>
                <c:pt idx="199">
                  <c:v>6.8668369999999998E-3</c:v>
                </c:pt>
                <c:pt idx="200">
                  <c:v>6.8511980000000002E-3</c:v>
                </c:pt>
                <c:pt idx="201">
                  <c:v>6.7792069999999998E-3</c:v>
                </c:pt>
                <c:pt idx="202">
                  <c:v>6.7640280000000001E-3</c:v>
                </c:pt>
                <c:pt idx="203">
                  <c:v>6.6932069999999996E-3</c:v>
                </c:pt>
                <c:pt idx="204">
                  <c:v>6.6784720000000004E-3</c:v>
                </c:pt>
                <c:pt idx="205">
                  <c:v>6.608793E-3</c:v>
                </c:pt>
                <c:pt idx="206">
                  <c:v>6.5944869999999996E-3</c:v>
                </c:pt>
                <c:pt idx="207">
                  <c:v>6.525922E-3</c:v>
                </c:pt>
                <c:pt idx="208">
                  <c:v>6.5120309999999997E-3</c:v>
                </c:pt>
                <c:pt idx="209">
                  <c:v>6.4445550000000002E-3</c:v>
                </c:pt>
                <c:pt idx="210">
                  <c:v>6.4310649999999997E-3</c:v>
                </c:pt>
                <c:pt idx="211">
                  <c:v>6.3646509999999998E-3</c:v>
                </c:pt>
                <c:pt idx="212">
                  <c:v>6.3515489999999997E-3</c:v>
                </c:pt>
                <c:pt idx="213">
                  <c:v>6.2861729999999999E-3</c:v>
                </c:pt>
                <c:pt idx="214">
                  <c:v>6.2734460000000002E-3</c:v>
                </c:pt>
                <c:pt idx="215">
                  <c:v>6.2090829999999998E-3</c:v>
                </c:pt>
                <c:pt idx="216">
                  <c:v>6.1967189999999998E-3</c:v>
                </c:pt>
                <c:pt idx="217">
                  <c:v>6.1333459999999996E-3</c:v>
                </c:pt>
                <c:pt idx="218">
                  <c:v>6.121334E-3</c:v>
                </c:pt>
                <c:pt idx="219">
                  <c:v>6.0589290000000002E-3</c:v>
                </c:pt>
                <c:pt idx="220">
                  <c:v>6.0472570000000003E-3</c:v>
                </c:pt>
                <c:pt idx="221">
                  <c:v>5.9857970000000002E-3</c:v>
                </c:pt>
                <c:pt idx="222">
                  <c:v>5.974455E-3</c:v>
                </c:pt>
                <c:pt idx="223">
                  <c:v>5.9139199999999996E-3</c:v>
                </c:pt>
                <c:pt idx="224">
                  <c:v>5.9028960000000004E-3</c:v>
                </c:pt>
                <c:pt idx="225">
                  <c:v>5.8432659999999997E-3</c:v>
                </c:pt>
                <c:pt idx="226">
                  <c:v>5.8325510000000001E-3</c:v>
                </c:pt>
                <c:pt idx="227">
                  <c:v>5.7738060000000003E-3</c:v>
                </c:pt>
                <c:pt idx="228">
                  <c:v>5.7633900000000002E-3</c:v>
                </c:pt>
                <c:pt idx="229">
                  <c:v>5.7055099999999996E-3</c:v>
                </c:pt>
                <c:pt idx="230">
                  <c:v>5.6953840000000004E-3</c:v>
                </c:pt>
                <c:pt idx="231">
                  <c:v>5.6383509999999998E-3</c:v>
                </c:pt>
                <c:pt idx="232">
                  <c:v>5.6285060000000001E-3</c:v>
                </c:pt>
                <c:pt idx="233">
                  <c:v>5.572301E-3</c:v>
                </c:pt>
                <c:pt idx="234">
                  <c:v>5.5627300000000001E-3</c:v>
                </c:pt>
                <c:pt idx="235">
                  <c:v>5.5073359999999998E-3</c:v>
                </c:pt>
                <c:pt idx="236">
                  <c:v>5.4980280000000003E-3</c:v>
                </c:pt>
                <c:pt idx="237">
                  <c:v>5.4434289999999996E-3</c:v>
                </c:pt>
                <c:pt idx="238">
                  <c:v>5.4343769999999998E-3</c:v>
                </c:pt>
                <c:pt idx="239">
                  <c:v>5.3805550000000004E-3</c:v>
                </c:pt>
                <c:pt idx="240">
                  <c:v>5.3717519999999996E-3</c:v>
                </c:pt>
                <c:pt idx="241">
                  <c:v>5.3186919999999999E-3</c:v>
                </c:pt>
                <c:pt idx="242">
                  <c:v>5.3101299999999997E-3</c:v>
                </c:pt>
                <c:pt idx="243">
                  <c:v>5.2578160000000002E-3</c:v>
                </c:pt>
                <c:pt idx="244">
                  <c:v>5.2494880000000001E-3</c:v>
                </c:pt>
                <c:pt idx="245">
                  <c:v>5.1979039999999997E-3</c:v>
                </c:pt>
                <c:pt idx="246">
                  <c:v>5.1898029999999998E-3</c:v>
                </c:pt>
                <c:pt idx="247">
                  <c:v>5.1389360000000002E-3</c:v>
                </c:pt>
                <c:pt idx="248">
                  <c:v>5.1310549999999998E-3</c:v>
                </c:pt>
                <c:pt idx="249">
                  <c:v>5.0808900000000002E-3</c:v>
                </c:pt>
                <c:pt idx="250">
                  <c:v>5.073223E-3</c:v>
                </c:pt>
                <c:pt idx="251">
                  <c:v>5.0237459999999999E-3</c:v>
                </c:pt>
                <c:pt idx="252">
                  <c:v>5.0162870000000003E-3</c:v>
                </c:pt>
                <c:pt idx="253">
                  <c:v>4.9674840000000003E-3</c:v>
                </c:pt>
                <c:pt idx="254">
                  <c:v>4.9602259999999999E-3</c:v>
                </c:pt>
                <c:pt idx="255">
                  <c:v>4.9120839999999997E-3</c:v>
                </c:pt>
                <c:pt idx="256">
                  <c:v>4.9050229999999997E-3</c:v>
                </c:pt>
                <c:pt idx="257">
                  <c:v>4.8575299999999997E-3</c:v>
                </c:pt>
                <c:pt idx="258">
                  <c:v>4.8506579999999999E-3</c:v>
                </c:pt>
                <c:pt idx="259">
                  <c:v>4.8038009999999999E-3</c:v>
                </c:pt>
                <c:pt idx="260">
                  <c:v>4.7971150000000002E-3</c:v>
                </c:pt>
                <c:pt idx="261">
                  <c:v>4.7508819999999997E-3</c:v>
                </c:pt>
                <c:pt idx="262">
                  <c:v>4.744374E-3</c:v>
                </c:pt>
                <c:pt idx="263">
                  <c:v>4.6987540000000003E-3</c:v>
                </c:pt>
                <c:pt idx="264">
                  <c:v>4.6924209999999996E-3</c:v>
                </c:pt>
                <c:pt idx="265">
                  <c:v>4.6474009999999998E-3</c:v>
                </c:pt>
                <c:pt idx="266">
                  <c:v>4.6412370000000003E-3</c:v>
                </c:pt>
                <c:pt idx="267">
                  <c:v>4.5968069999999996E-3</c:v>
                </c:pt>
                <c:pt idx="268">
                  <c:v>4.590808E-3</c:v>
                </c:pt>
                <c:pt idx="269">
                  <c:v>4.5469569999999999E-3</c:v>
                </c:pt>
                <c:pt idx="270">
                  <c:v>4.5411180000000002E-3</c:v>
                </c:pt>
                <c:pt idx="271">
                  <c:v>4.497834E-3</c:v>
                </c:pt>
                <c:pt idx="272">
                  <c:v>4.4921509999999998E-3</c:v>
                </c:pt>
                <c:pt idx="273">
                  <c:v>4.4494249999999999E-3</c:v>
                </c:pt>
                <c:pt idx="274">
                  <c:v>4.4438940000000003E-3</c:v>
                </c:pt>
                <c:pt idx="275">
                  <c:v>4.4017149999999996E-3</c:v>
                </c:pt>
                <c:pt idx="276">
                  <c:v>4.3963309999999999E-3</c:v>
                </c:pt>
                <c:pt idx="277">
                  <c:v>4.3546899999999996E-3</c:v>
                </c:pt>
                <c:pt idx="278">
                  <c:v>4.349449E-3</c:v>
                </c:pt>
                <c:pt idx="279">
                  <c:v>4.3083369999999998E-3</c:v>
                </c:pt>
                <c:pt idx="280">
                  <c:v>4.3032340000000004E-3</c:v>
                </c:pt>
                <c:pt idx="281">
                  <c:v>4.2626410000000002E-3</c:v>
                </c:pt>
                <c:pt idx="282">
                  <c:v>4.2576740000000004E-3</c:v>
                </c:pt>
                <c:pt idx="283">
                  <c:v>4.2175900000000002E-3</c:v>
                </c:pt>
                <c:pt idx="284">
                  <c:v>4.212754E-3</c:v>
                </c:pt>
                <c:pt idx="285">
                  <c:v>4.1731720000000002E-3</c:v>
                </c:pt>
                <c:pt idx="286">
                  <c:v>4.1684640000000002E-3</c:v>
                </c:pt>
                <c:pt idx="287">
                  <c:v>4.1293730000000004E-3</c:v>
                </c:pt>
                <c:pt idx="288">
                  <c:v>4.124791E-3</c:v>
                </c:pt>
                <c:pt idx="289">
                  <c:v>4.0861830000000002E-3</c:v>
                </c:pt>
                <c:pt idx="290">
                  <c:v>4.0817220000000003E-3</c:v>
                </c:pt>
                <c:pt idx="291">
                  <c:v>4.0435899999999997E-3</c:v>
                </c:pt>
                <c:pt idx="292">
                  <c:v>4.0392470000000001E-3</c:v>
                </c:pt>
                <c:pt idx="293">
                  <c:v>4.0015820000000001E-3</c:v>
                </c:pt>
                <c:pt idx="294">
                  <c:v>3.9973539999999998E-3</c:v>
                </c:pt>
                <c:pt idx="295">
                  <c:v>3.9601480000000001E-3</c:v>
                </c:pt>
                <c:pt idx="296">
                  <c:v>3.9560309999999996E-3</c:v>
                </c:pt>
                <c:pt idx="297">
                  <c:v>3.9192769999999997E-3</c:v>
                </c:pt>
                <c:pt idx="298">
                  <c:v>3.9152700000000002E-3</c:v>
                </c:pt>
                <c:pt idx="299">
                  <c:v>3.8789599999999999E-3</c:v>
                </c:pt>
                <c:pt idx="300">
                  <c:v>3.8750579999999998E-3</c:v>
                </c:pt>
                <c:pt idx="301">
                  <c:v>3.8391850000000002E-3</c:v>
                </c:pt>
                <c:pt idx="302">
                  <c:v>3.8353860000000001E-3</c:v>
                </c:pt>
                <c:pt idx="303">
                  <c:v>3.7999420000000002E-3</c:v>
                </c:pt>
                <c:pt idx="304">
                  <c:v>3.7962439999999998E-3</c:v>
                </c:pt>
                <c:pt idx="305">
                  <c:v>3.7612219999999998E-3</c:v>
                </c:pt>
                <c:pt idx="306">
                  <c:v>3.757622E-3</c:v>
                </c:pt>
                <c:pt idx="307">
                  <c:v>3.723016E-3</c:v>
                </c:pt>
                <c:pt idx="308">
                  <c:v>3.7195100000000001E-3</c:v>
                </c:pt>
                <c:pt idx="309">
                  <c:v>3.685313E-3</c:v>
                </c:pt>
                <c:pt idx="310">
                  <c:v>3.681901E-3</c:v>
                </c:pt>
                <c:pt idx="311">
                  <c:v>3.648105E-3</c:v>
                </c:pt>
                <c:pt idx="312">
                  <c:v>3.644783E-3</c:v>
                </c:pt>
                <c:pt idx="313">
                  <c:v>3.611384E-3</c:v>
                </c:pt>
                <c:pt idx="314">
                  <c:v>3.6081500000000001E-3</c:v>
                </c:pt>
                <c:pt idx="315">
                  <c:v>3.5751400000000001E-3</c:v>
                </c:pt>
                <c:pt idx="316">
                  <c:v>3.5719910000000001E-3</c:v>
                </c:pt>
                <c:pt idx="317">
                  <c:v>3.5393640000000001E-3</c:v>
                </c:pt>
                <c:pt idx="318">
                  <c:v>3.5362990000000001E-3</c:v>
                </c:pt>
                <c:pt idx="319">
                  <c:v>3.5040499999999999E-3</c:v>
                </c:pt>
                <c:pt idx="320">
                  <c:v>3.5010660000000002E-3</c:v>
                </c:pt>
                <c:pt idx="321">
                  <c:v>3.4691869999999999E-3</c:v>
                </c:pt>
                <c:pt idx="322">
                  <c:v>3.4662830000000001E-3</c:v>
                </c:pt>
                <c:pt idx="323">
                  <c:v>3.4347700000000002E-3</c:v>
                </c:pt>
                <c:pt idx="324">
                  <c:v>3.4319429999999998E-3</c:v>
                </c:pt>
                <c:pt idx="325">
                  <c:v>3.4007899999999999E-3</c:v>
                </c:pt>
                <c:pt idx="326">
                  <c:v>3.3980379999999999E-3</c:v>
                </c:pt>
                <c:pt idx="327">
                  <c:v>3.3672390000000002E-3</c:v>
                </c:pt>
                <c:pt idx="328">
                  <c:v>3.3645599999999999E-3</c:v>
                </c:pt>
                <c:pt idx="329">
                  <c:v>3.3341099999999999E-3</c:v>
                </c:pt>
                <c:pt idx="330">
                  <c:v>3.331503E-3</c:v>
                </c:pt>
                <c:pt idx="331">
                  <c:v>3.3013959999999998E-3</c:v>
                </c:pt>
                <c:pt idx="332">
                  <c:v>3.2988589999999999E-3</c:v>
                </c:pt>
                <c:pt idx="333">
                  <c:v>3.2690900000000001E-3</c:v>
                </c:pt>
                <c:pt idx="334">
                  <c:v>3.26662E-3</c:v>
                </c:pt>
                <c:pt idx="335">
                  <c:v>3.2371850000000001E-3</c:v>
                </c:pt>
                <c:pt idx="336">
                  <c:v>3.2347819999999998E-3</c:v>
                </c:pt>
                <c:pt idx="337">
                  <c:v>3.2056749999999998E-3</c:v>
                </c:pt>
                <c:pt idx="338">
                  <c:v>3.2033360000000002E-3</c:v>
                </c:pt>
                <c:pt idx="339">
                  <c:v>3.1745520000000002E-3</c:v>
                </c:pt>
                <c:pt idx="340">
                  <c:v>3.172275E-3</c:v>
                </c:pt>
                <c:pt idx="341">
                  <c:v>3.1438099999999999E-3</c:v>
                </c:pt>
                <c:pt idx="342">
                  <c:v>3.1415950000000001E-3</c:v>
                </c:pt>
                <c:pt idx="343">
                  <c:v>3.1134439999999999E-3</c:v>
                </c:pt>
                <c:pt idx="344">
                  <c:v>3.1112879999999998E-3</c:v>
                </c:pt>
                <c:pt idx="345">
                  <c:v>3.0834460000000001E-3</c:v>
                </c:pt>
                <c:pt idx="346">
                  <c:v>3.0813490000000002E-3</c:v>
                </c:pt>
                <c:pt idx="347">
                  <c:v>3.053811E-3</c:v>
                </c:pt>
                <c:pt idx="348">
                  <c:v>3.0517700000000001E-3</c:v>
                </c:pt>
                <c:pt idx="349">
                  <c:v>3.0245329999999998E-3</c:v>
                </c:pt>
                <c:pt idx="350">
                  <c:v>3.0225479999999999E-3</c:v>
                </c:pt>
                <c:pt idx="351">
                  <c:v>2.995606E-3</c:v>
                </c:pt>
                <c:pt idx="352">
                  <c:v>2.9936749999999999E-3</c:v>
                </c:pt>
                <c:pt idx="353">
                  <c:v>2.9670249999999999E-3</c:v>
                </c:pt>
                <c:pt idx="354">
                  <c:v>2.9651460000000001E-3</c:v>
                </c:pt>
                <c:pt idx="355">
                  <c:v>2.9387839999999998E-3</c:v>
                </c:pt>
                <c:pt idx="356">
                  <c:v>2.9369550000000002E-3</c:v>
                </c:pt>
                <c:pt idx="357">
                  <c:v>2.9108770000000001E-3</c:v>
                </c:pt>
                <c:pt idx="358">
                  <c:v>2.9090990000000001E-3</c:v>
                </c:pt>
                <c:pt idx="359">
                  <c:v>2.8832990000000002E-3</c:v>
                </c:pt>
                <c:pt idx="360">
                  <c:v>2.88157E-3</c:v>
                </c:pt>
                <c:pt idx="361">
                  <c:v>2.8560460000000001E-3</c:v>
                </c:pt>
                <c:pt idx="362">
                  <c:v>2.854363E-3</c:v>
                </c:pt>
                <c:pt idx="363">
                  <c:v>2.829111E-3</c:v>
                </c:pt>
                <c:pt idx="364">
                  <c:v>2.8274749999999999E-3</c:v>
                </c:pt>
                <c:pt idx="365">
                  <c:v>2.8024909999999998E-3</c:v>
                </c:pt>
                <c:pt idx="366">
                  <c:v>2.8008989999999999E-3</c:v>
                </c:pt>
                <c:pt idx="367">
                  <c:v>2.7761790000000001E-3</c:v>
                </c:pt>
                <c:pt idx="368">
                  <c:v>2.774632E-3</c:v>
                </c:pt>
                <c:pt idx="369">
                  <c:v>2.7501719999999999E-3</c:v>
                </c:pt>
                <c:pt idx="370">
                  <c:v>2.7486670000000002E-3</c:v>
                </c:pt>
                <c:pt idx="371">
                  <c:v>2.7244639999999998E-3</c:v>
                </c:pt>
                <c:pt idx="372">
                  <c:v>2.723002E-3</c:v>
                </c:pt>
                <c:pt idx="373">
                  <c:v>2.699052E-3</c:v>
                </c:pt>
                <c:pt idx="374">
                  <c:v>2.6976299999999999E-3</c:v>
                </c:pt>
                <c:pt idx="375">
                  <c:v>2.6739300000000001E-3</c:v>
                </c:pt>
                <c:pt idx="376">
                  <c:v>2.6725469999999999E-3</c:v>
                </c:pt>
                <c:pt idx="377">
                  <c:v>2.6490939999999998E-3</c:v>
                </c:pt>
                <c:pt idx="378">
                  <c:v>2.6477499999999999E-3</c:v>
                </c:pt>
                <c:pt idx="379">
                  <c:v>2.624539E-3</c:v>
                </c:pt>
                <c:pt idx="380">
                  <c:v>2.6232339999999999E-3</c:v>
                </c:pt>
                <c:pt idx="381">
                  <c:v>2.6002629999999998E-3</c:v>
                </c:pt>
                <c:pt idx="382">
                  <c:v>2.5989939999999999E-3</c:v>
                </c:pt>
                <c:pt idx="383">
                  <c:v>2.5762599999999999E-3</c:v>
                </c:pt>
                <c:pt idx="384">
                  <c:v>2.5750259999999998E-3</c:v>
                </c:pt>
                <c:pt idx="385">
                  <c:v>2.5525259999999998E-3</c:v>
                </c:pt>
                <c:pt idx="386">
                  <c:v>2.5513269999999999E-3</c:v>
                </c:pt>
                <c:pt idx="387">
                  <c:v>2.5290569999999999E-3</c:v>
                </c:pt>
                <c:pt idx="388">
                  <c:v>2.5278929999999998E-3</c:v>
                </c:pt>
                <c:pt idx="389">
                  <c:v>2.50585E-3</c:v>
                </c:pt>
                <c:pt idx="390">
                  <c:v>2.5047189999999999E-3</c:v>
                </c:pt>
                <c:pt idx="391">
                  <c:v>2.4829000000000001E-3</c:v>
                </c:pt>
                <c:pt idx="392">
                  <c:v>2.481802E-3</c:v>
                </c:pt>
                <c:pt idx="393">
                  <c:v>2.4602040000000001E-3</c:v>
                </c:pt>
                <c:pt idx="394">
                  <c:v>2.4591370000000001E-3</c:v>
                </c:pt>
                <c:pt idx="395">
                  <c:v>2.4377579999999999E-3</c:v>
                </c:pt>
                <c:pt idx="396">
                  <c:v>2.4367220000000001E-3</c:v>
                </c:pt>
                <c:pt idx="397">
                  <c:v>2.4155589999999998E-3</c:v>
                </c:pt>
                <c:pt idx="398">
                  <c:v>2.4145529999999998E-3</c:v>
                </c:pt>
                <c:pt idx="399">
                  <c:v>2.3936019999999999E-3</c:v>
                </c:pt>
                <c:pt idx="400">
                  <c:v>2.3926260000000001E-3</c:v>
                </c:pt>
                <c:pt idx="401">
                  <c:v>2.3718849999999998E-3</c:v>
                </c:pt>
                <c:pt idx="402">
                  <c:v>2.370937E-3</c:v>
                </c:pt>
                <c:pt idx="403">
                  <c:v>2.3504039999999999E-3</c:v>
                </c:pt>
                <c:pt idx="404">
                  <c:v>2.3494840000000002E-3</c:v>
                </c:pt>
                <c:pt idx="405">
                  <c:v>2.3291560000000002E-3</c:v>
                </c:pt>
                <c:pt idx="406">
                  <c:v>2.3282630000000001E-3</c:v>
                </c:pt>
                <c:pt idx="407">
                  <c:v>2.308137E-3</c:v>
                </c:pt>
                <c:pt idx="408">
                  <c:v>2.3072700000000002E-3</c:v>
                </c:pt>
                <c:pt idx="409">
                  <c:v>2.2873429999999998E-3</c:v>
                </c:pt>
                <c:pt idx="410">
                  <c:v>2.2865030000000001E-3</c:v>
                </c:pt>
                <c:pt idx="411">
                  <c:v>2.2667730000000001E-3</c:v>
                </c:pt>
                <c:pt idx="412">
                  <c:v>2.2659569999999999E-3</c:v>
                </c:pt>
                <c:pt idx="413">
                  <c:v>2.246423E-3</c:v>
                </c:pt>
                <c:pt idx="414">
                  <c:v>2.2456310000000001E-3</c:v>
                </c:pt>
                <c:pt idx="415">
                  <c:v>2.2262889999999998E-3</c:v>
                </c:pt>
                <c:pt idx="416">
                  <c:v>2.2255220000000002E-3</c:v>
                </c:pt>
                <c:pt idx="417">
                  <c:v>2.2063690000000001E-3</c:v>
                </c:pt>
                <c:pt idx="418">
                  <c:v>2.2056250000000001E-3</c:v>
                </c:pt>
                <c:pt idx="419">
                  <c:v>2.1866590000000001E-3</c:v>
                </c:pt>
                <c:pt idx="420">
                  <c:v>2.1859380000000001E-3</c:v>
                </c:pt>
                <c:pt idx="421">
                  <c:v>2.1671580000000002E-3</c:v>
                </c:pt>
                <c:pt idx="422">
                  <c:v>2.1664589999999999E-3</c:v>
                </c:pt>
                <c:pt idx="423">
                  <c:v>2.147861E-3</c:v>
                </c:pt>
                <c:pt idx="424">
                  <c:v>2.1471839999999999E-3</c:v>
                </c:pt>
                <c:pt idx="425">
                  <c:v>2.1287670000000002E-3</c:v>
                </c:pt>
                <c:pt idx="426">
                  <c:v>2.1281099999999999E-3</c:v>
                </c:pt>
                <c:pt idx="427">
                  <c:v>2.109872E-3</c:v>
                </c:pt>
                <c:pt idx="428">
                  <c:v>2.109236E-3</c:v>
                </c:pt>
                <c:pt idx="429">
                  <c:v>2.0911739999999999E-3</c:v>
                </c:pt>
                <c:pt idx="430">
                  <c:v>2.0905580000000002E-3</c:v>
                </c:pt>
                <c:pt idx="431">
                  <c:v>2.07267E-3</c:v>
                </c:pt>
                <c:pt idx="432">
                  <c:v>2.0720729999999998E-3</c:v>
                </c:pt>
                <c:pt idx="433">
                  <c:v>2.0543570000000001E-3</c:v>
                </c:pt>
                <c:pt idx="434">
                  <c:v>2.0537799999999998E-3</c:v>
                </c:pt>
                <c:pt idx="435">
                  <c:v>2.0362330000000001E-3</c:v>
                </c:pt>
                <c:pt idx="436">
                  <c:v>2.0356739999999999E-3</c:v>
                </c:pt>
                <c:pt idx="437">
                  <c:v>2.0182960000000002E-3</c:v>
                </c:pt>
                <c:pt idx="438">
                  <c:v>2.017755E-3</c:v>
                </c:pt>
                <c:pt idx="439">
                  <c:v>2.000543E-3</c:v>
                </c:pt>
                <c:pt idx="440">
                  <c:v>2.000019E-3</c:v>
                </c:pt>
                <c:pt idx="441">
                  <c:v>1.982971E-3</c:v>
                </c:pt>
                <c:pt idx="442">
                  <c:v>1.9824650000000001E-3</c:v>
                </c:pt>
                <c:pt idx="443">
                  <c:v>1.9655779999999999E-3</c:v>
                </c:pt>
                <c:pt idx="444">
                  <c:v>1.9650890000000002E-3</c:v>
                </c:pt>
                <c:pt idx="445">
                  <c:v>1.9483619999999999E-3</c:v>
                </c:pt>
                <c:pt idx="446">
                  <c:v>1.947889E-3</c:v>
                </c:pt>
                <c:pt idx="447">
                  <c:v>1.9313209999999999E-3</c:v>
                </c:pt>
                <c:pt idx="448">
                  <c:v>1.9308629999999999E-3</c:v>
                </c:pt>
                <c:pt idx="449">
                  <c:v>1.9144520000000001E-3</c:v>
                </c:pt>
                <c:pt idx="450">
                  <c:v>1.9140100000000001E-3</c:v>
                </c:pt>
                <c:pt idx="451">
                  <c:v>1.8977519999999999E-3</c:v>
                </c:pt>
                <c:pt idx="452">
                  <c:v>1.897326E-3</c:v>
                </c:pt>
                <c:pt idx="453">
                  <c:v>1.881221E-3</c:v>
                </c:pt>
                <c:pt idx="454">
                  <c:v>1.880809E-3</c:v>
                </c:pt>
                <c:pt idx="455">
                  <c:v>1.8648549999999999E-3</c:v>
                </c:pt>
                <c:pt idx="456">
                  <c:v>1.8644569999999999E-3</c:v>
                </c:pt>
                <c:pt idx="457">
                  <c:v>1.848653E-3</c:v>
                </c:pt>
                <c:pt idx="458">
                  <c:v>1.848269E-3</c:v>
                </c:pt>
                <c:pt idx="459">
                  <c:v>1.832612E-3</c:v>
                </c:pt>
                <c:pt idx="460">
                  <c:v>1.832242E-3</c:v>
                </c:pt>
                <c:pt idx="461">
                  <c:v>1.816731E-3</c:v>
                </c:pt>
                <c:pt idx="462">
                  <c:v>1.8163739999999999E-3</c:v>
                </c:pt>
                <c:pt idx="463">
                  <c:v>1.8010070000000001E-3</c:v>
                </c:pt>
                <c:pt idx="464">
                  <c:v>1.800662E-3</c:v>
                </c:pt>
                <c:pt idx="465">
                  <c:v>1.7854380000000001E-3</c:v>
                </c:pt>
                <c:pt idx="466">
                  <c:v>1.7851060000000001E-3</c:v>
                </c:pt>
                <c:pt idx="467">
                  <c:v>1.7700229999999999E-3</c:v>
                </c:pt>
                <c:pt idx="468">
                  <c:v>1.769704E-3</c:v>
                </c:pt>
                <c:pt idx="469">
                  <c:v>1.75476E-3</c:v>
                </c:pt>
                <c:pt idx="470">
                  <c:v>1.7544520000000001E-3</c:v>
                </c:pt>
                <c:pt idx="471">
                  <c:v>1.7396460000000001E-3</c:v>
                </c:pt>
                <c:pt idx="472">
                  <c:v>1.73935E-3</c:v>
                </c:pt>
                <c:pt idx="473">
                  <c:v>1.7246799999999999E-3</c:v>
                </c:pt>
                <c:pt idx="474">
                  <c:v>1.7243950000000001E-3</c:v>
                </c:pt>
                <c:pt idx="475">
                  <c:v>1.7098599999999999E-3</c:v>
                </c:pt>
                <c:pt idx="476">
                  <c:v>1.7095859999999999E-3</c:v>
                </c:pt>
                <c:pt idx="477">
                  <c:v>1.695184E-3</c:v>
                </c:pt>
                <c:pt idx="478">
                  <c:v>1.6949210000000001E-3</c:v>
                </c:pt>
                <c:pt idx="479">
                  <c:v>1.6806499999999999E-3</c:v>
                </c:pt>
                <c:pt idx="480">
                  <c:v>1.680398E-3</c:v>
                </c:pt>
                <c:pt idx="481">
                  <c:v>1.6662580000000001E-3</c:v>
                </c:pt>
                <c:pt idx="482">
                  <c:v>1.6660150000000001E-3</c:v>
                </c:pt>
                <c:pt idx="483">
                  <c:v>1.6520040000000001E-3</c:v>
                </c:pt>
                <c:pt idx="484">
                  <c:v>1.6517719999999999E-3</c:v>
                </c:pt>
                <c:pt idx="485">
                  <c:v>1.6378880000000001E-3</c:v>
                </c:pt>
                <c:pt idx="486">
                  <c:v>1.637665E-3</c:v>
                </c:pt>
                <c:pt idx="487">
                  <c:v>1.623907E-3</c:v>
                </c:pt>
                <c:pt idx="488">
                  <c:v>1.623694E-3</c:v>
                </c:pt>
                <c:pt idx="489">
                  <c:v>1.6100610000000001E-3</c:v>
                </c:pt>
                <c:pt idx="490">
                  <c:v>1.609856E-3</c:v>
                </c:pt>
                <c:pt idx="491">
                  <c:v>1.5963469999999999E-3</c:v>
                </c:pt>
                <c:pt idx="492">
                  <c:v>1.5961510000000001E-3</c:v>
                </c:pt>
                <c:pt idx="493">
                  <c:v>1.5827630000000001E-3</c:v>
                </c:pt>
                <c:pt idx="494">
                  <c:v>1.582576E-3</c:v>
                </c:pt>
                <c:pt idx="495">
                  <c:v>1.56931E-3</c:v>
                </c:pt>
                <c:pt idx="496">
                  <c:v>1.5691310000000001E-3</c:v>
                </c:pt>
                <c:pt idx="497">
                  <c:v>1.5559829999999999E-3</c:v>
                </c:pt>
                <c:pt idx="498">
                  <c:v>1.5558130000000001E-3</c:v>
                </c:pt>
                <c:pt idx="499">
                  <c:v>1.542784E-3</c:v>
                </c:pt>
                <c:pt idx="500">
                  <c:v>1.5426210000000001E-3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AD8-C24D-AFFE-54D9BA867813}"/>
            </c:ext>
          </c:extLst>
        </c:ser>
        <c:ser>
          <c:idx val="3"/>
          <c:order val="3"/>
          <c:tx>
            <c:strRef>
              <c:f>'60 (27point HPCG)'!$O$1</c:f>
              <c:strCache>
                <c:ptCount val="1"/>
                <c:pt idx="0">
                  <c:v>Conjugate-Gradient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'60 (27point HPCG)'!$K$2:$K$502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'60 (27point HPCG)'!$O$2:$O$502</c:f>
              <c:numCache>
                <c:formatCode>0.00E+00</c:formatCode>
                <c:ptCount val="501"/>
                <c:pt idx="0">
                  <c:v>1</c:v>
                </c:pt>
                <c:pt idx="1">
                  <c:v>0.48714089999999999</c:v>
                </c:pt>
                <c:pt idx="2">
                  <c:v>0.31793549999999998</c:v>
                </c:pt>
                <c:pt idx="3">
                  <c:v>0.23327890000000001</c:v>
                </c:pt>
                <c:pt idx="4">
                  <c:v>0.18231269999999999</c:v>
                </c:pt>
                <c:pt idx="5">
                  <c:v>0.1485042</c:v>
                </c:pt>
                <c:pt idx="6">
                  <c:v>0.12436410000000001</c:v>
                </c:pt>
                <c:pt idx="7">
                  <c:v>0.1062037</c:v>
                </c:pt>
                <c:pt idx="8">
                  <c:v>9.2144420000000005E-2</c:v>
                </c:pt>
                <c:pt idx="9">
                  <c:v>8.0906779999999998E-2</c:v>
                </c:pt>
                <c:pt idx="10">
                  <c:v>7.1688959999999996E-2</c:v>
                </c:pt>
                <c:pt idx="11">
                  <c:v>6.4043210000000003E-2</c:v>
                </c:pt>
                <c:pt idx="12">
                  <c:v>5.7582029999999999E-2</c:v>
                </c:pt>
                <c:pt idx="13">
                  <c:v>5.2033250000000003E-2</c:v>
                </c:pt>
                <c:pt idx="14">
                  <c:v>4.7247219999999999E-2</c:v>
                </c:pt>
                <c:pt idx="15">
                  <c:v>4.3066670000000001E-2</c:v>
                </c:pt>
                <c:pt idx="16">
                  <c:v>3.9373409999999998E-2</c:v>
                </c:pt>
                <c:pt idx="17">
                  <c:v>3.6106720000000002E-2</c:v>
                </c:pt>
                <c:pt idx="18">
                  <c:v>3.3190379999999998E-2</c:v>
                </c:pt>
                <c:pt idx="19">
                  <c:v>3.0564379999999999E-2</c:v>
                </c:pt>
                <c:pt idx="20">
                  <c:v>2.820079E-2</c:v>
                </c:pt>
                <c:pt idx="21">
                  <c:v>2.605801E-2</c:v>
                </c:pt>
                <c:pt idx="22">
                  <c:v>2.4102140000000001E-2</c:v>
                </c:pt>
                <c:pt idx="23">
                  <c:v>2.2319120000000001E-2</c:v>
                </c:pt>
                <c:pt idx="24">
                  <c:v>2.0684270000000001E-2</c:v>
                </c:pt>
                <c:pt idx="25">
                  <c:v>1.9176889999999999E-2</c:v>
                </c:pt>
                <c:pt idx="26">
                  <c:v>1.7789389999999999E-2</c:v>
                </c:pt>
                <c:pt idx="27">
                  <c:v>1.650619E-2</c:v>
                </c:pt>
                <c:pt idx="28">
                  <c:v>1.53139E-2</c:v>
                </c:pt>
                <c:pt idx="29">
                  <c:v>1.4208180000000001E-2</c:v>
                </c:pt>
                <c:pt idx="30">
                  <c:v>1.317869E-2</c:v>
                </c:pt>
                <c:pt idx="31">
                  <c:v>1.2221660000000001E-2</c:v>
                </c:pt>
                <c:pt idx="32">
                  <c:v>1.133704E-2</c:v>
                </c:pt>
                <c:pt idx="33">
                  <c:v>1.051998E-2</c:v>
                </c:pt>
                <c:pt idx="34">
                  <c:v>9.7624070000000007E-3</c:v>
                </c:pt>
                <c:pt idx="35">
                  <c:v>9.0627030000000001E-3</c:v>
                </c:pt>
                <c:pt idx="36">
                  <c:v>8.4163469999999994E-3</c:v>
                </c:pt>
                <c:pt idx="37">
                  <c:v>7.8165070000000003E-3</c:v>
                </c:pt>
                <c:pt idx="38">
                  <c:v>7.2618400000000003E-3</c:v>
                </c:pt>
                <c:pt idx="39">
                  <c:v>6.7488180000000002E-3</c:v>
                </c:pt>
                <c:pt idx="40">
                  <c:v>6.2720409999999999E-3</c:v>
                </c:pt>
                <c:pt idx="41">
                  <c:v>5.8304669999999998E-3</c:v>
                </c:pt>
                <c:pt idx="42">
                  <c:v>5.4213839999999996E-3</c:v>
                </c:pt>
                <c:pt idx="43">
                  <c:v>5.040569E-3</c:v>
                </c:pt>
                <c:pt idx="44">
                  <c:v>4.6872049999999998E-3</c:v>
                </c:pt>
                <c:pt idx="45">
                  <c:v>4.359234E-3</c:v>
                </c:pt>
                <c:pt idx="46">
                  <c:v>4.0534439999999998E-3</c:v>
                </c:pt>
                <c:pt idx="47">
                  <c:v>3.769278E-3</c:v>
                </c:pt>
                <c:pt idx="48">
                  <c:v>3.5052299999999998E-3</c:v>
                </c:pt>
                <c:pt idx="49">
                  <c:v>3.2588629999999999E-3</c:v>
                </c:pt>
                <c:pt idx="50">
                  <c:v>3.0297760000000001E-3</c:v>
                </c:pt>
                <c:pt idx="51">
                  <c:v>2.8168300000000002E-3</c:v>
                </c:pt>
                <c:pt idx="52">
                  <c:v>2.6181630000000002E-3</c:v>
                </c:pt>
                <c:pt idx="53">
                  <c:v>2.4334579999999999E-3</c:v>
                </c:pt>
                <c:pt idx="54">
                  <c:v>2.2618389999999999E-3</c:v>
                </c:pt>
                <c:pt idx="55">
                  <c:v>2.1018579999999999E-3</c:v>
                </c:pt>
                <c:pt idx="56">
                  <c:v>1.9532489999999998E-3</c:v>
                </c:pt>
                <c:pt idx="57">
                  <c:v>1.8153220000000001E-3</c:v>
                </c:pt>
                <c:pt idx="58">
                  <c:v>1.6869490000000001E-3</c:v>
                </c:pt>
                <c:pt idx="59">
                  <c:v>1.567915E-3</c:v>
                </c:pt>
                <c:pt idx="60">
                  <c:v>6.5433690000000003E-4</c:v>
                </c:pt>
                <c:pt idx="61">
                  <c:v>5.41494E-4</c:v>
                </c:pt>
                <c:pt idx="62">
                  <c:v>4.1970350000000001E-4</c:v>
                </c:pt>
                <c:pt idx="63">
                  <c:v>3.3884760000000002E-4</c:v>
                </c:pt>
                <c:pt idx="64">
                  <c:v>2.7032640000000001E-4</c:v>
                </c:pt>
                <c:pt idx="65">
                  <c:v>2.0782130000000001E-4</c:v>
                </c:pt>
                <c:pt idx="66">
                  <c:v>1.674038E-4</c:v>
                </c:pt>
                <c:pt idx="67">
                  <c:v>1.4253289999999999E-4</c:v>
                </c:pt>
                <c:pt idx="68">
                  <c:v>1.2525310000000001E-4</c:v>
                </c:pt>
                <c:pt idx="69">
                  <c:v>1.118886E-4</c:v>
                </c:pt>
                <c:pt idx="70">
                  <c:v>9.7639879999999999E-5</c:v>
                </c:pt>
                <c:pt idx="71">
                  <c:v>8.5269379999999999E-5</c:v>
                </c:pt>
                <c:pt idx="72">
                  <c:v>7.6148499999999998E-5</c:v>
                </c:pt>
                <c:pt idx="73">
                  <c:v>6.6200450000000001E-5</c:v>
                </c:pt>
                <c:pt idx="74">
                  <c:v>5.6526780000000001E-5</c:v>
                </c:pt>
                <c:pt idx="75">
                  <c:v>4.764458E-5</c:v>
                </c:pt>
                <c:pt idx="76">
                  <c:v>3.9355959999999998E-5</c:v>
                </c:pt>
                <c:pt idx="77">
                  <c:v>3.2185499999999999E-5</c:v>
                </c:pt>
                <c:pt idx="78">
                  <c:v>2.5845319999999999E-5</c:v>
                </c:pt>
                <c:pt idx="79">
                  <c:v>2.0713669999999999E-5</c:v>
                </c:pt>
                <c:pt idx="80">
                  <c:v>1.627118E-5</c:v>
                </c:pt>
                <c:pt idx="81">
                  <c:v>1.2844140000000001E-5</c:v>
                </c:pt>
                <c:pt idx="82">
                  <c:v>1.0143070000000001E-5</c:v>
                </c:pt>
                <c:pt idx="83">
                  <c:v>8.0664260000000007E-6</c:v>
                </c:pt>
                <c:pt idx="84">
                  <c:v>6.4878379999999997E-6</c:v>
                </c:pt>
                <c:pt idx="85">
                  <c:v>5.3002810000000004E-6</c:v>
                </c:pt>
                <c:pt idx="86">
                  <c:v>4.3208360000000004E-6</c:v>
                </c:pt>
                <c:pt idx="87">
                  <c:v>3.5383789999999999E-6</c:v>
                </c:pt>
                <c:pt idx="88">
                  <c:v>2.9076450000000001E-6</c:v>
                </c:pt>
                <c:pt idx="89">
                  <c:v>2.413637E-6</c:v>
                </c:pt>
                <c:pt idx="90">
                  <c:v>2.001283E-6</c:v>
                </c:pt>
                <c:pt idx="91">
                  <c:v>1.654554E-6</c:v>
                </c:pt>
                <c:pt idx="92">
                  <c:v>1.3605660000000001E-6</c:v>
                </c:pt>
                <c:pt idx="93">
                  <c:v>1.121908E-6</c:v>
                </c:pt>
                <c:pt idx="94">
                  <c:v>9.149577E-7</c:v>
                </c:pt>
                <c:pt idx="95">
                  <c:v>7.4308719999999997E-7</c:v>
                </c:pt>
                <c:pt idx="96">
                  <c:v>6.0109240000000002E-7</c:v>
                </c:pt>
                <c:pt idx="97">
                  <c:v>4.8186140000000005E-7</c:v>
                </c:pt>
                <c:pt idx="98">
                  <c:v>3.8599700000000001E-7</c:v>
                </c:pt>
                <c:pt idx="99">
                  <c:v>3.0704789999999999E-7</c:v>
                </c:pt>
                <c:pt idx="100">
                  <c:v>2.4386550000000001E-7</c:v>
                </c:pt>
                <c:pt idx="101">
                  <c:v>1.930628E-7</c:v>
                </c:pt>
                <c:pt idx="102">
                  <c:v>1.5292139999999999E-7</c:v>
                </c:pt>
                <c:pt idx="103">
                  <c:v>1.216524E-7</c:v>
                </c:pt>
                <c:pt idx="104">
                  <c:v>9.7109190000000001E-8</c:v>
                </c:pt>
                <c:pt idx="105">
                  <c:v>7.8569299999999997E-8</c:v>
                </c:pt>
                <c:pt idx="106">
                  <c:v>6.4105869999999997E-8</c:v>
                </c:pt>
                <c:pt idx="107">
                  <c:v>5.2924570000000001E-8</c:v>
                </c:pt>
                <c:pt idx="108">
                  <c:v>4.3497379999999998E-8</c:v>
                </c:pt>
                <c:pt idx="109">
                  <c:v>3.5270709999999999E-8</c:v>
                </c:pt>
                <c:pt idx="110">
                  <c:v>2.7868570000000002E-8</c:v>
                </c:pt>
                <c:pt idx="111">
                  <c:v>2.1249929999999999E-8</c:v>
                </c:pt>
                <c:pt idx="112">
                  <c:v>1.555194E-8</c:v>
                </c:pt>
                <c:pt idx="113">
                  <c:v>1.087155E-8</c:v>
                </c:pt>
                <c:pt idx="114">
                  <c:v>7.2989000000000001E-9</c:v>
                </c:pt>
                <c:pt idx="115">
                  <c:v>4.8871330000000004E-9</c:v>
                </c:pt>
                <c:pt idx="116">
                  <c:v>3.5314290000000002E-9</c:v>
                </c:pt>
                <c:pt idx="117">
                  <c:v>3.058715E-9</c:v>
                </c:pt>
                <c:pt idx="118">
                  <c:v>3.2172210000000001E-9</c:v>
                </c:pt>
                <c:pt idx="119">
                  <c:v>3.0855610000000002E-9</c:v>
                </c:pt>
                <c:pt idx="120">
                  <c:v>1.9914730000000001E-9</c:v>
                </c:pt>
                <c:pt idx="121">
                  <c:v>1.503254E-9</c:v>
                </c:pt>
                <c:pt idx="122">
                  <c:v>1.0160839999999999E-9</c:v>
                </c:pt>
                <c:pt idx="123">
                  <c:v>8.0482439999999997E-10</c:v>
                </c:pt>
                <c:pt idx="124">
                  <c:v>7.0601750000000004E-10</c:v>
                </c:pt>
                <c:pt idx="125">
                  <c:v>5.8836659999999996E-10</c:v>
                </c:pt>
                <c:pt idx="126">
                  <c:v>4.7063849999999998E-10</c:v>
                </c:pt>
                <c:pt idx="127">
                  <c:v>3.7532689999999998E-10</c:v>
                </c:pt>
                <c:pt idx="128">
                  <c:v>2.899501E-10</c:v>
                </c:pt>
                <c:pt idx="129">
                  <c:v>2.331214E-10</c:v>
                </c:pt>
                <c:pt idx="130">
                  <c:v>1.7729330000000001E-10</c:v>
                </c:pt>
                <c:pt idx="131">
                  <c:v>1.2588260000000001E-10</c:v>
                </c:pt>
                <c:pt idx="132">
                  <c:v>9.6328279999999994E-11</c:v>
                </c:pt>
                <c:pt idx="133">
                  <c:v>7.5733319999999997E-11</c:v>
                </c:pt>
                <c:pt idx="134">
                  <c:v>6.3808600000000003E-11</c:v>
                </c:pt>
                <c:pt idx="135">
                  <c:v>5.2916329999999998E-11</c:v>
                </c:pt>
                <c:pt idx="136">
                  <c:v>4.1094510000000003E-11</c:v>
                </c:pt>
                <c:pt idx="137">
                  <c:v>3.1202300000000002E-11</c:v>
                </c:pt>
                <c:pt idx="138">
                  <c:v>2.373443E-11</c:v>
                </c:pt>
                <c:pt idx="139">
                  <c:v>1.8163969999999999E-11</c:v>
                </c:pt>
                <c:pt idx="140">
                  <c:v>1.4230579999999999E-11</c:v>
                </c:pt>
                <c:pt idx="141">
                  <c:v>1.1311919999999999E-11</c:v>
                </c:pt>
                <c:pt idx="142">
                  <c:v>8.7907199999999999E-12</c:v>
                </c:pt>
                <c:pt idx="143">
                  <c:v>6.574081E-12</c:v>
                </c:pt>
                <c:pt idx="144">
                  <c:v>4.8089669999999997E-12</c:v>
                </c:pt>
                <c:pt idx="145">
                  <c:v>3.3793710000000001E-12</c:v>
                </c:pt>
                <c:pt idx="146">
                  <c:v>2.3709870000000001E-12</c:v>
                </c:pt>
                <c:pt idx="147">
                  <c:v>1.7017720000000001E-12</c:v>
                </c:pt>
                <c:pt idx="148">
                  <c:v>1.2512369999999999E-12</c:v>
                </c:pt>
                <c:pt idx="149">
                  <c:v>9.9183199999999997E-13</c:v>
                </c:pt>
                <c:pt idx="150">
                  <c:v>8.6661609999999997E-13</c:v>
                </c:pt>
                <c:pt idx="151">
                  <c:v>8.2593550000000004E-13</c:v>
                </c:pt>
                <c:pt idx="152">
                  <c:v>8.3387459999999999E-13</c:v>
                </c:pt>
                <c:pt idx="153">
                  <c:v>8.6668169999999997E-13</c:v>
                </c:pt>
                <c:pt idx="154">
                  <c:v>8.6368910000000001E-13</c:v>
                </c:pt>
                <c:pt idx="155">
                  <c:v>8.0699640000000004E-13</c:v>
                </c:pt>
                <c:pt idx="156">
                  <c:v>7.1773880000000004E-13</c:v>
                </c:pt>
                <c:pt idx="157">
                  <c:v>6.1038609999999996E-13</c:v>
                </c:pt>
                <c:pt idx="158">
                  <c:v>5.0474109999999996E-13</c:v>
                </c:pt>
                <c:pt idx="159">
                  <c:v>4.024951E-13</c:v>
                </c:pt>
                <c:pt idx="160">
                  <c:v>3.1482200000000001E-13</c:v>
                </c:pt>
                <c:pt idx="161">
                  <c:v>2.4094069999999998E-13</c:v>
                </c:pt>
                <c:pt idx="162">
                  <c:v>1.843045E-13</c:v>
                </c:pt>
                <c:pt idx="163">
                  <c:v>1.422775E-13</c:v>
                </c:pt>
                <c:pt idx="164">
                  <c:v>1.10128E-13</c:v>
                </c:pt>
                <c:pt idx="165">
                  <c:v>8.6329439999999997E-14</c:v>
                </c:pt>
                <c:pt idx="166">
                  <c:v>6.7285200000000002E-14</c:v>
                </c:pt>
                <c:pt idx="167">
                  <c:v>5.2894390000000001E-14</c:v>
                </c:pt>
                <c:pt idx="168">
                  <c:v>4.1028290000000002E-14</c:v>
                </c:pt>
                <c:pt idx="169">
                  <c:v>3.092075E-14</c:v>
                </c:pt>
                <c:pt idx="170">
                  <c:v>2.2476249999999999E-14</c:v>
                </c:pt>
                <c:pt idx="171">
                  <c:v>1.6363049999999999E-14</c:v>
                </c:pt>
                <c:pt idx="172">
                  <c:v>1.2205249999999999E-14</c:v>
                </c:pt>
                <c:pt idx="173">
                  <c:v>9.2391889999999995E-15</c:v>
                </c:pt>
                <c:pt idx="174">
                  <c:v>6.7056910000000001E-15</c:v>
                </c:pt>
                <c:pt idx="175">
                  <c:v>4.3806499999999999E-15</c:v>
                </c:pt>
                <c:pt idx="176">
                  <c:v>2.9286210000000001E-15</c:v>
                </c:pt>
                <c:pt idx="177">
                  <c:v>2.4219609999999998E-15</c:v>
                </c:pt>
                <c:pt idx="178">
                  <c:v>2.365999E-15</c:v>
                </c:pt>
                <c:pt idx="179">
                  <c:v>1.90243E-15</c:v>
                </c:pt>
                <c:pt idx="180">
                  <c:v>1.6358139999999999E-15</c:v>
                </c:pt>
                <c:pt idx="181">
                  <c:v>1.6728680000000001E-15</c:v>
                </c:pt>
                <c:pt idx="182">
                  <c:v>1.729455E-15</c:v>
                </c:pt>
                <c:pt idx="183">
                  <c:v>1.4714850000000001E-15</c:v>
                </c:pt>
                <c:pt idx="184">
                  <c:v>1.3387240000000001E-15</c:v>
                </c:pt>
                <c:pt idx="185">
                  <c:v>1.1772599999999999E-15</c:v>
                </c:pt>
                <c:pt idx="186">
                  <c:v>8.6030750000000003E-16</c:v>
                </c:pt>
                <c:pt idx="187">
                  <c:v>7.1568899999999998E-16</c:v>
                </c:pt>
                <c:pt idx="188">
                  <c:v>5.7660020000000001E-16</c:v>
                </c:pt>
                <c:pt idx="189">
                  <c:v>4.6335249999999997E-16</c:v>
                </c:pt>
                <c:pt idx="190">
                  <c:v>3.7601960000000002E-16</c:v>
                </c:pt>
                <c:pt idx="191">
                  <c:v>2.937669E-16</c:v>
                </c:pt>
                <c:pt idx="192">
                  <c:v>2.384235E-16</c:v>
                </c:pt>
                <c:pt idx="193">
                  <c:v>1.7645559999999999E-16</c:v>
                </c:pt>
                <c:pt idx="194">
                  <c:v>1.3708909999999999E-16</c:v>
                </c:pt>
                <c:pt idx="195">
                  <c:v>1.107639E-16</c:v>
                </c:pt>
                <c:pt idx="196">
                  <c:v>8.8913070000000001E-17</c:v>
                </c:pt>
                <c:pt idx="197">
                  <c:v>7.3739409999999999E-17</c:v>
                </c:pt>
                <c:pt idx="198">
                  <c:v>7.1311429999999996E-17</c:v>
                </c:pt>
                <c:pt idx="199">
                  <c:v>7.1715889999999998E-17</c:v>
                </c:pt>
                <c:pt idx="200">
                  <c:v>6.8303899999999996E-17</c:v>
                </c:pt>
                <c:pt idx="201">
                  <c:v>6.2946530000000001E-17</c:v>
                </c:pt>
                <c:pt idx="202">
                  <c:v>5.6712450000000004E-17</c:v>
                </c:pt>
                <c:pt idx="203">
                  <c:v>5.5220839999999997E-17</c:v>
                </c:pt>
                <c:pt idx="204">
                  <c:v>5.8586229999999995E-17</c:v>
                </c:pt>
                <c:pt idx="205">
                  <c:v>6.6108269999999994E-17</c:v>
                </c:pt>
                <c:pt idx="206">
                  <c:v>7.2694159999999994E-17</c:v>
                </c:pt>
                <c:pt idx="207">
                  <c:v>7.7903529999999999E-17</c:v>
                </c:pt>
                <c:pt idx="208">
                  <c:v>7.8681209999999995E-17</c:v>
                </c:pt>
                <c:pt idx="209">
                  <c:v>7.3205279999999997E-17</c:v>
                </c:pt>
                <c:pt idx="210">
                  <c:v>6.2780640000000002E-17</c:v>
                </c:pt>
                <c:pt idx="211">
                  <c:v>4.907155E-17</c:v>
                </c:pt>
                <c:pt idx="212">
                  <c:v>3.7228039999999998E-17</c:v>
                </c:pt>
                <c:pt idx="213">
                  <c:v>2.782011E-17</c:v>
                </c:pt>
                <c:pt idx="214">
                  <c:v>2.0917809999999999E-17</c:v>
                </c:pt>
                <c:pt idx="215">
                  <c:v>1.5488400000000001E-17</c:v>
                </c:pt>
                <c:pt idx="216">
                  <c:v>1.154647E-17</c:v>
                </c:pt>
                <c:pt idx="217">
                  <c:v>8.8442930000000003E-18</c:v>
                </c:pt>
                <c:pt idx="218">
                  <c:v>7.0107260000000004E-18</c:v>
                </c:pt>
                <c:pt idx="219">
                  <c:v>5.7173300000000004E-18</c:v>
                </c:pt>
                <c:pt idx="220">
                  <c:v>4.7669799999999999E-18</c:v>
                </c:pt>
                <c:pt idx="221">
                  <c:v>4.0808340000000002E-18</c:v>
                </c:pt>
                <c:pt idx="222">
                  <c:v>3.4774189999999997E-18</c:v>
                </c:pt>
                <c:pt idx="223">
                  <c:v>3.0403990000000001E-18</c:v>
                </c:pt>
                <c:pt idx="224">
                  <c:v>2.8048979999999998E-18</c:v>
                </c:pt>
                <c:pt idx="225">
                  <c:v>2.60917E-18</c:v>
                </c:pt>
                <c:pt idx="226">
                  <c:v>2.3247100000000002E-18</c:v>
                </c:pt>
                <c:pt idx="227">
                  <c:v>1.8823880000000002E-18</c:v>
                </c:pt>
                <c:pt idx="228">
                  <c:v>1.3652000000000001E-18</c:v>
                </c:pt>
                <c:pt idx="229">
                  <c:v>9.7361639999999997E-19</c:v>
                </c:pt>
                <c:pt idx="230">
                  <c:v>6.7406399999999999E-19</c:v>
                </c:pt>
                <c:pt idx="231">
                  <c:v>4.7864459999999997E-19</c:v>
                </c:pt>
                <c:pt idx="232">
                  <c:v>3.3826910000000001E-19</c:v>
                </c:pt>
                <c:pt idx="233">
                  <c:v>2.286079E-19</c:v>
                </c:pt>
                <c:pt idx="234">
                  <c:v>1.5276919999999999E-19</c:v>
                </c:pt>
                <c:pt idx="235">
                  <c:v>1.068378E-19</c:v>
                </c:pt>
                <c:pt idx="236">
                  <c:v>8.2587600000000001E-20</c:v>
                </c:pt>
                <c:pt idx="237">
                  <c:v>6.6314180000000006E-20</c:v>
                </c:pt>
                <c:pt idx="238">
                  <c:v>5.1784779999999997E-20</c:v>
                </c:pt>
                <c:pt idx="239">
                  <c:v>4.8508960000000002E-20</c:v>
                </c:pt>
                <c:pt idx="240">
                  <c:v>6.2800220000000002E-20</c:v>
                </c:pt>
                <c:pt idx="241">
                  <c:v>5.6502929999999997E-20</c:v>
                </c:pt>
                <c:pt idx="242">
                  <c:v>4.8030609999999998E-20</c:v>
                </c:pt>
                <c:pt idx="243">
                  <c:v>4.5632769999999997E-20</c:v>
                </c:pt>
                <c:pt idx="244">
                  <c:v>4.6736360000000001E-20</c:v>
                </c:pt>
                <c:pt idx="245">
                  <c:v>5.2461399999999999E-20</c:v>
                </c:pt>
                <c:pt idx="246">
                  <c:v>4.667294E-20</c:v>
                </c:pt>
                <c:pt idx="247">
                  <c:v>4.1836930000000003E-20</c:v>
                </c:pt>
                <c:pt idx="248">
                  <c:v>3.8108729999999999E-20</c:v>
                </c:pt>
                <c:pt idx="249">
                  <c:v>3.1550169999999998E-20</c:v>
                </c:pt>
                <c:pt idx="250">
                  <c:v>2.2976280000000001E-20</c:v>
                </c:pt>
                <c:pt idx="251">
                  <c:v>1.5850770000000001E-20</c:v>
                </c:pt>
                <c:pt idx="252">
                  <c:v>1.2946240000000001E-20</c:v>
                </c:pt>
                <c:pt idx="253">
                  <c:v>9.5836030000000007E-21</c:v>
                </c:pt>
                <c:pt idx="254">
                  <c:v>7.6449540000000002E-21</c:v>
                </c:pt>
                <c:pt idx="255">
                  <c:v>6.1215870000000001E-21</c:v>
                </c:pt>
                <c:pt idx="256">
                  <c:v>5.0398660000000001E-21</c:v>
                </c:pt>
                <c:pt idx="257">
                  <c:v>4.1113330000000004E-21</c:v>
                </c:pt>
                <c:pt idx="258">
                  <c:v>3.5411600000000002E-21</c:v>
                </c:pt>
                <c:pt idx="259">
                  <c:v>3.043944E-21</c:v>
                </c:pt>
                <c:pt idx="260">
                  <c:v>2.8382390000000001E-21</c:v>
                </c:pt>
                <c:pt idx="261">
                  <c:v>2.487871E-21</c:v>
                </c:pt>
                <c:pt idx="262">
                  <c:v>1.8226349999999999E-21</c:v>
                </c:pt>
                <c:pt idx="263">
                  <c:v>1.3574890000000001E-21</c:v>
                </c:pt>
                <c:pt idx="264">
                  <c:v>1.0186820000000001E-21</c:v>
                </c:pt>
                <c:pt idx="265">
                  <c:v>7.7265760000000003E-22</c:v>
                </c:pt>
                <c:pt idx="266">
                  <c:v>5.7238500000000004E-22</c:v>
                </c:pt>
                <c:pt idx="267">
                  <c:v>4.1583890000000001E-22</c:v>
                </c:pt>
                <c:pt idx="268">
                  <c:v>2.969796E-22</c:v>
                </c:pt>
                <c:pt idx="269">
                  <c:v>2.1070579999999999E-22</c:v>
                </c:pt>
                <c:pt idx="270">
                  <c:v>1.5274350000000001E-22</c:v>
                </c:pt>
                <c:pt idx="271">
                  <c:v>1.0721880000000001E-22</c:v>
                </c:pt>
                <c:pt idx="272">
                  <c:v>7.7335969999999996E-23</c:v>
                </c:pt>
                <c:pt idx="273">
                  <c:v>5.8553710000000001E-23</c:v>
                </c:pt>
                <c:pt idx="274">
                  <c:v>4.5377579999999998E-23</c:v>
                </c:pt>
                <c:pt idx="275">
                  <c:v>3.5640789999999999E-23</c:v>
                </c:pt>
                <c:pt idx="276">
                  <c:v>2.8167439999999997E-23</c:v>
                </c:pt>
                <c:pt idx="277">
                  <c:v>2.2859289999999999E-23</c:v>
                </c:pt>
                <c:pt idx="278">
                  <c:v>1.8621640000000001E-23</c:v>
                </c:pt>
                <c:pt idx="279">
                  <c:v>1.6743480000000001E-23</c:v>
                </c:pt>
                <c:pt idx="280">
                  <c:v>1.5533880000000001E-23</c:v>
                </c:pt>
                <c:pt idx="281">
                  <c:v>1.3090989999999999E-23</c:v>
                </c:pt>
                <c:pt idx="282">
                  <c:v>9.9083270000000002E-24</c:v>
                </c:pt>
                <c:pt idx="283">
                  <c:v>7.0286109999999994E-24</c:v>
                </c:pt>
                <c:pt idx="284">
                  <c:v>4.905685E-24</c:v>
                </c:pt>
                <c:pt idx="285">
                  <c:v>3.3423189999999996E-24</c:v>
                </c:pt>
                <c:pt idx="286">
                  <c:v>2.4040930000000001E-24</c:v>
                </c:pt>
                <c:pt idx="287">
                  <c:v>1.8543859999999999E-24</c:v>
                </c:pt>
                <c:pt idx="288">
                  <c:v>1.455201E-24</c:v>
                </c:pt>
                <c:pt idx="289">
                  <c:v>1.2473389999999999E-24</c:v>
                </c:pt>
                <c:pt idx="290">
                  <c:v>1.0739779999999999E-24</c:v>
                </c:pt>
                <c:pt idx="291">
                  <c:v>9.6634089999999992E-25</c:v>
                </c:pt>
                <c:pt idx="292">
                  <c:v>9.3275000000000007E-25</c:v>
                </c:pt>
                <c:pt idx="293">
                  <c:v>9.1945879999999993E-25</c:v>
                </c:pt>
                <c:pt idx="294">
                  <c:v>9.0623989999999995E-25</c:v>
                </c:pt>
                <c:pt idx="295">
                  <c:v>9.0531729999999997E-25</c:v>
                </c:pt>
                <c:pt idx="296">
                  <c:v>8.0789090000000004E-25</c:v>
                </c:pt>
                <c:pt idx="297">
                  <c:v>5.7798799999999998E-25</c:v>
                </c:pt>
                <c:pt idx="298">
                  <c:v>4.3823540000000004E-25</c:v>
                </c:pt>
                <c:pt idx="299">
                  <c:v>3.704024E-25</c:v>
                </c:pt>
                <c:pt idx="300">
                  <c:v>2.3918230000000001E-25</c:v>
                </c:pt>
                <c:pt idx="301">
                  <c:v>1.5694920000000001E-25</c:v>
                </c:pt>
                <c:pt idx="302">
                  <c:v>1.0749489999999999E-25</c:v>
                </c:pt>
                <c:pt idx="303">
                  <c:v>6.9162620000000001E-26</c:v>
                </c:pt>
                <c:pt idx="304">
                  <c:v>4.8389129999999998E-26</c:v>
                </c:pt>
                <c:pt idx="305">
                  <c:v>3.4095700000000002E-26</c:v>
                </c:pt>
                <c:pt idx="306">
                  <c:v>2.9988000000000003E-26</c:v>
                </c:pt>
                <c:pt idx="307">
                  <c:v>2.7764660000000001E-26</c:v>
                </c:pt>
                <c:pt idx="308">
                  <c:v>2.2909770000000001E-26</c:v>
                </c:pt>
                <c:pt idx="309">
                  <c:v>1.8022780000000001E-26</c:v>
                </c:pt>
                <c:pt idx="310">
                  <c:v>1.3672460000000001E-26</c:v>
                </c:pt>
                <c:pt idx="311">
                  <c:v>9.6460139999999999E-27</c:v>
                </c:pt>
                <c:pt idx="312">
                  <c:v>7.753252E-27</c:v>
                </c:pt>
                <c:pt idx="313">
                  <c:v>5.9740339999999998E-27</c:v>
                </c:pt>
                <c:pt idx="314">
                  <c:v>4.540668E-27</c:v>
                </c:pt>
                <c:pt idx="315">
                  <c:v>3.473058E-27</c:v>
                </c:pt>
                <c:pt idx="316">
                  <c:v>2.645513E-27</c:v>
                </c:pt>
                <c:pt idx="317">
                  <c:v>1.820483E-27</c:v>
                </c:pt>
                <c:pt idx="318">
                  <c:v>1.304705E-27</c:v>
                </c:pt>
                <c:pt idx="319">
                  <c:v>8.6256609999999994E-28</c:v>
                </c:pt>
                <c:pt idx="320">
                  <c:v>6.559814E-28</c:v>
                </c:pt>
                <c:pt idx="321">
                  <c:v>5.25224E-28</c:v>
                </c:pt>
                <c:pt idx="322">
                  <c:v>4.3151650000000002E-28</c:v>
                </c:pt>
                <c:pt idx="323">
                  <c:v>3.7306679999999999E-28</c:v>
                </c:pt>
                <c:pt idx="324">
                  <c:v>3.2993819999999998E-28</c:v>
                </c:pt>
                <c:pt idx="325">
                  <c:v>3.3093329999999999E-28</c:v>
                </c:pt>
                <c:pt idx="326">
                  <c:v>3.2851179999999998E-28</c:v>
                </c:pt>
                <c:pt idx="327">
                  <c:v>3.0677199999999999E-28</c:v>
                </c:pt>
                <c:pt idx="328">
                  <c:v>2.5981660000000002E-28</c:v>
                </c:pt>
                <c:pt idx="329">
                  <c:v>1.966235E-28</c:v>
                </c:pt>
                <c:pt idx="330">
                  <c:v>1.530755E-28</c:v>
                </c:pt>
                <c:pt idx="331">
                  <c:v>1.114367E-28</c:v>
                </c:pt>
                <c:pt idx="332">
                  <c:v>7.6616230000000005E-29</c:v>
                </c:pt>
                <c:pt idx="333">
                  <c:v>5.8380890000000001E-29</c:v>
                </c:pt>
                <c:pt idx="334">
                  <c:v>4.5816890000000001E-29</c:v>
                </c:pt>
                <c:pt idx="335">
                  <c:v>3.6706670000000003E-29</c:v>
                </c:pt>
                <c:pt idx="336">
                  <c:v>3.1278779999999997E-29</c:v>
                </c:pt>
                <c:pt idx="337">
                  <c:v>2.7112819999999998E-29</c:v>
                </c:pt>
                <c:pt idx="338">
                  <c:v>2.1442050000000001E-29</c:v>
                </c:pt>
                <c:pt idx="339">
                  <c:v>1.5754669999999999E-29</c:v>
                </c:pt>
                <c:pt idx="340">
                  <c:v>1.1521390000000001E-29</c:v>
                </c:pt>
                <c:pt idx="341">
                  <c:v>8.6957820000000005E-30</c:v>
                </c:pt>
                <c:pt idx="342">
                  <c:v>6.113751E-30</c:v>
                </c:pt>
                <c:pt idx="343">
                  <c:v>4.1884439999999997E-30</c:v>
                </c:pt>
                <c:pt idx="344">
                  <c:v>2.8360749999999999E-30</c:v>
                </c:pt>
                <c:pt idx="345">
                  <c:v>1.9017159999999999E-30</c:v>
                </c:pt>
                <c:pt idx="346">
                  <c:v>1.3359430000000001E-30</c:v>
                </c:pt>
                <c:pt idx="347">
                  <c:v>1.071794E-30</c:v>
                </c:pt>
                <c:pt idx="348">
                  <c:v>8.7973040000000006E-31</c:v>
                </c:pt>
                <c:pt idx="349">
                  <c:v>7.8595419999999998E-31</c:v>
                </c:pt>
                <c:pt idx="350">
                  <c:v>7.6012079999999999E-31</c:v>
                </c:pt>
                <c:pt idx="351">
                  <c:v>8.2885310000000001E-31</c:v>
                </c:pt>
                <c:pt idx="352">
                  <c:v>1.0351329999999999E-30</c:v>
                </c:pt>
                <c:pt idx="353">
                  <c:v>1.2621589999999999E-30</c:v>
                </c:pt>
                <c:pt idx="354">
                  <c:v>1.426562E-30</c:v>
                </c:pt>
                <c:pt idx="355">
                  <c:v>1.524514E-30</c:v>
                </c:pt>
                <c:pt idx="356">
                  <c:v>1.387259E-30</c:v>
                </c:pt>
                <c:pt idx="357">
                  <c:v>1.0598990000000001E-30</c:v>
                </c:pt>
                <c:pt idx="358">
                  <c:v>8.0512059999999997E-31</c:v>
                </c:pt>
                <c:pt idx="359">
                  <c:v>5.8931370000000001E-31</c:v>
                </c:pt>
                <c:pt idx="360">
                  <c:v>4.3615270000000003E-31</c:v>
                </c:pt>
                <c:pt idx="361">
                  <c:v>4.2078800000000004E-31</c:v>
                </c:pt>
                <c:pt idx="362">
                  <c:v>3.4947889999999999E-31</c:v>
                </c:pt>
                <c:pt idx="363">
                  <c:v>2.873688E-31</c:v>
                </c:pt>
                <c:pt idx="364">
                  <c:v>2.1892820000000001E-31</c:v>
                </c:pt>
                <c:pt idx="365">
                  <c:v>1.474474E-31</c:v>
                </c:pt>
                <c:pt idx="366">
                  <c:v>9.5201160000000002E-32</c:v>
                </c:pt>
                <c:pt idx="367">
                  <c:v>6.735963E-32</c:v>
                </c:pt>
                <c:pt idx="368">
                  <c:v>4.480545E-32</c:v>
                </c:pt>
                <c:pt idx="369">
                  <c:v>3.2493369999999999E-32</c:v>
                </c:pt>
                <c:pt idx="370">
                  <c:v>2.8590479999999999E-32</c:v>
                </c:pt>
                <c:pt idx="371">
                  <c:v>2.443451E-32</c:v>
                </c:pt>
                <c:pt idx="372">
                  <c:v>2.0428579999999999E-32</c:v>
                </c:pt>
                <c:pt idx="373">
                  <c:v>2.1052600000000001E-32</c:v>
                </c:pt>
                <c:pt idx="374">
                  <c:v>2.0567369999999999E-32</c:v>
                </c:pt>
                <c:pt idx="375">
                  <c:v>2.019714E-32</c:v>
                </c:pt>
                <c:pt idx="376">
                  <c:v>1.846843E-32</c:v>
                </c:pt>
                <c:pt idx="377">
                  <c:v>1.805369E-32</c:v>
                </c:pt>
                <c:pt idx="378">
                  <c:v>1.5825820000000001E-32</c:v>
                </c:pt>
                <c:pt idx="379">
                  <c:v>1.3237980000000001E-32</c:v>
                </c:pt>
                <c:pt idx="380">
                  <c:v>1.163557E-32</c:v>
                </c:pt>
                <c:pt idx="381">
                  <c:v>9.2602759999999998E-33</c:v>
                </c:pt>
                <c:pt idx="382">
                  <c:v>7.3991750000000003E-33</c:v>
                </c:pt>
                <c:pt idx="383">
                  <c:v>6.0793860000000003E-33</c:v>
                </c:pt>
                <c:pt idx="384">
                  <c:v>4.8390830000000002E-33</c:v>
                </c:pt>
                <c:pt idx="385">
                  <c:v>3.802502E-33</c:v>
                </c:pt>
                <c:pt idx="386">
                  <c:v>2.9521570000000001E-33</c:v>
                </c:pt>
                <c:pt idx="387">
                  <c:v>2.268398E-33</c:v>
                </c:pt>
                <c:pt idx="388">
                  <c:v>1.8079030000000001E-33</c:v>
                </c:pt>
                <c:pt idx="389">
                  <c:v>1.436153E-33</c:v>
                </c:pt>
                <c:pt idx="390">
                  <c:v>1.2313629999999999E-33</c:v>
                </c:pt>
                <c:pt idx="391">
                  <c:v>1.1647059999999999E-33</c:v>
                </c:pt>
                <c:pt idx="392">
                  <c:v>1.0686309999999999E-33</c:v>
                </c:pt>
                <c:pt idx="393">
                  <c:v>8.6849639999999997E-34</c:v>
                </c:pt>
                <c:pt idx="394">
                  <c:v>7.2017989999999996E-34</c:v>
                </c:pt>
                <c:pt idx="395">
                  <c:v>6.1339089999999999E-34</c:v>
                </c:pt>
                <c:pt idx="396">
                  <c:v>5.298739E-34</c:v>
                </c:pt>
                <c:pt idx="397">
                  <c:v>4.0954670000000002E-34</c:v>
                </c:pt>
                <c:pt idx="398">
                  <c:v>2.812308E-34</c:v>
                </c:pt>
                <c:pt idx="399">
                  <c:v>1.799878E-34</c:v>
                </c:pt>
                <c:pt idx="400">
                  <c:v>1.2003450000000001E-34</c:v>
                </c:pt>
                <c:pt idx="401">
                  <c:v>8.8027950000000003E-35</c:v>
                </c:pt>
                <c:pt idx="402">
                  <c:v>6.4577490000000004E-35</c:v>
                </c:pt>
                <c:pt idx="403">
                  <c:v>4.3664370000000001E-35</c:v>
                </c:pt>
                <c:pt idx="404">
                  <c:v>3.0479379999999998E-35</c:v>
                </c:pt>
                <c:pt idx="405">
                  <c:v>2.5062310000000002E-35</c:v>
                </c:pt>
                <c:pt idx="406">
                  <c:v>2.1774690000000001E-35</c:v>
                </c:pt>
                <c:pt idx="407">
                  <c:v>1.7860089999999999E-35</c:v>
                </c:pt>
                <c:pt idx="408">
                  <c:v>1.3584960000000001E-35</c:v>
                </c:pt>
                <c:pt idx="409">
                  <c:v>1.0741559999999999E-35</c:v>
                </c:pt>
                <c:pt idx="410">
                  <c:v>8.9526870000000004E-36</c:v>
                </c:pt>
                <c:pt idx="411">
                  <c:v>7.769342E-36</c:v>
                </c:pt>
                <c:pt idx="412">
                  <c:v>6.6567980000000001E-36</c:v>
                </c:pt>
                <c:pt idx="413">
                  <c:v>5.7106229999999999E-36</c:v>
                </c:pt>
                <c:pt idx="414">
                  <c:v>5.2317499999999999E-36</c:v>
                </c:pt>
                <c:pt idx="415">
                  <c:v>4.8812709999999998E-36</c:v>
                </c:pt>
                <c:pt idx="416">
                  <c:v>3.927286E-36</c:v>
                </c:pt>
                <c:pt idx="417">
                  <c:v>3.272532E-36</c:v>
                </c:pt>
                <c:pt idx="418">
                  <c:v>2.606651E-36</c:v>
                </c:pt>
                <c:pt idx="419">
                  <c:v>1.9918490000000002E-36</c:v>
                </c:pt>
                <c:pt idx="420">
                  <c:v>1.7683299999999999E-36</c:v>
                </c:pt>
                <c:pt idx="421">
                  <c:v>1.390962E-36</c:v>
                </c:pt>
                <c:pt idx="422">
                  <c:v>1.278527E-36</c:v>
                </c:pt>
                <c:pt idx="423">
                  <c:v>1.1490229999999999E-36</c:v>
                </c:pt>
                <c:pt idx="424">
                  <c:v>1.1731670000000001E-36</c:v>
                </c:pt>
                <c:pt idx="425">
                  <c:v>1.413679E-36</c:v>
                </c:pt>
                <c:pt idx="426">
                  <c:v>1.429736E-36</c:v>
                </c:pt>
                <c:pt idx="427">
                  <c:v>1.279103E-36</c:v>
                </c:pt>
                <c:pt idx="428">
                  <c:v>1.217707E-36</c:v>
                </c:pt>
                <c:pt idx="429">
                  <c:v>9.3669909999999993E-37</c:v>
                </c:pt>
                <c:pt idx="430">
                  <c:v>7.7710890000000006E-37</c:v>
                </c:pt>
                <c:pt idx="431">
                  <c:v>6.9867209999999997E-37</c:v>
                </c:pt>
                <c:pt idx="432">
                  <c:v>5.9606330000000001E-37</c:v>
                </c:pt>
                <c:pt idx="433">
                  <c:v>5.6677689999999996E-37</c:v>
                </c:pt>
                <c:pt idx="434">
                  <c:v>4.8931419999999998E-37</c:v>
                </c:pt>
                <c:pt idx="435">
                  <c:v>3.608087E-37</c:v>
                </c:pt>
                <c:pt idx="436">
                  <c:v>2.5445789999999999E-37</c:v>
                </c:pt>
                <c:pt idx="437">
                  <c:v>1.9045789999999998E-37</c:v>
                </c:pt>
                <c:pt idx="438">
                  <c:v>1.4568560000000001E-37</c:v>
                </c:pt>
                <c:pt idx="439">
                  <c:v>1.244996E-37</c:v>
                </c:pt>
                <c:pt idx="440">
                  <c:v>1.0314860000000001E-37</c:v>
                </c:pt>
                <c:pt idx="441">
                  <c:v>8.4418119999999996E-38</c:v>
                </c:pt>
                <c:pt idx="442">
                  <c:v>7.7941620000000002E-38</c:v>
                </c:pt>
                <c:pt idx="443">
                  <c:v>8.0237989999999996E-38</c:v>
                </c:pt>
                <c:pt idx="444">
                  <c:v>7.8264630000000001E-38</c:v>
                </c:pt>
                <c:pt idx="445">
                  <c:v>7.1670900000000004E-38</c:v>
                </c:pt>
                <c:pt idx="446">
                  <c:v>6.1377990000000002E-38</c:v>
                </c:pt>
                <c:pt idx="447">
                  <c:v>4.9783660000000002E-38</c:v>
                </c:pt>
                <c:pt idx="448">
                  <c:v>4.2782570000000001E-38</c:v>
                </c:pt>
                <c:pt idx="449">
                  <c:v>3.753012E-38</c:v>
                </c:pt>
                <c:pt idx="450">
                  <c:v>2.9939720000000001E-38</c:v>
                </c:pt>
                <c:pt idx="451">
                  <c:v>2.1089359999999999E-38</c:v>
                </c:pt>
                <c:pt idx="452">
                  <c:v>1.408827E-38</c:v>
                </c:pt>
                <c:pt idx="453">
                  <c:v>1.00659E-38</c:v>
                </c:pt>
                <c:pt idx="454">
                  <c:v>6.7558219999999993E-39</c:v>
                </c:pt>
                <c:pt idx="455">
                  <c:v>4.4720639999999997E-39</c:v>
                </c:pt>
                <c:pt idx="456">
                  <c:v>3.0198519999999999E-39</c:v>
                </c:pt>
                <c:pt idx="457">
                  <c:v>2.2487719999999999E-39</c:v>
                </c:pt>
                <c:pt idx="458">
                  <c:v>1.7281809999999999E-39</c:v>
                </c:pt>
                <c:pt idx="459">
                  <c:v>1.2744589999999999E-39</c:v>
                </c:pt>
                <c:pt idx="460">
                  <c:v>8.8742070000000003E-40</c:v>
                </c:pt>
                <c:pt idx="461">
                  <c:v>7.3985240000000003E-40</c:v>
                </c:pt>
                <c:pt idx="462">
                  <c:v>6.9717599999999996E-40</c:v>
                </c:pt>
                <c:pt idx="463">
                  <c:v>6.1748450000000003E-40</c:v>
                </c:pt>
                <c:pt idx="464">
                  <c:v>4.6131380000000001E-40</c:v>
                </c:pt>
                <c:pt idx="465">
                  <c:v>3.5486889999999998E-40</c:v>
                </c:pt>
                <c:pt idx="466">
                  <c:v>2.9114339999999999E-40</c:v>
                </c:pt>
                <c:pt idx="467">
                  <c:v>2.4840869999999999E-40</c:v>
                </c:pt>
                <c:pt idx="468">
                  <c:v>2.2015620000000001E-40</c:v>
                </c:pt>
                <c:pt idx="469">
                  <c:v>1.8160609999999999E-40</c:v>
                </c:pt>
                <c:pt idx="470">
                  <c:v>1.424311E-40</c:v>
                </c:pt>
                <c:pt idx="471">
                  <c:v>1.0633530000000001E-40</c:v>
                </c:pt>
                <c:pt idx="472">
                  <c:v>7.7348649999999996E-41</c:v>
                </c:pt>
                <c:pt idx="473">
                  <c:v>5.329221E-41</c:v>
                </c:pt>
                <c:pt idx="474">
                  <c:v>3.7533120000000001E-41</c:v>
                </c:pt>
                <c:pt idx="475">
                  <c:v>2.5755000000000001E-41</c:v>
                </c:pt>
                <c:pt idx="476">
                  <c:v>1.768572E-41</c:v>
                </c:pt>
                <c:pt idx="477">
                  <c:v>1.337979E-41</c:v>
                </c:pt>
                <c:pt idx="478">
                  <c:v>9.4990180000000004E-42</c:v>
                </c:pt>
                <c:pt idx="479">
                  <c:v>7.3413859999999996E-42</c:v>
                </c:pt>
                <c:pt idx="480">
                  <c:v>5.1294150000000001E-42</c:v>
                </c:pt>
                <c:pt idx="481">
                  <c:v>3.5491930000000001E-42</c:v>
                </c:pt>
                <c:pt idx="482">
                  <c:v>2.3597540000000001E-42</c:v>
                </c:pt>
                <c:pt idx="483">
                  <c:v>1.587721E-42</c:v>
                </c:pt>
                <c:pt idx="484">
                  <c:v>1.2238839999999999E-42</c:v>
                </c:pt>
                <c:pt idx="485">
                  <c:v>9.2377480000000001E-43</c:v>
                </c:pt>
                <c:pt idx="486">
                  <c:v>7.2567589999999993E-43</c:v>
                </c:pt>
                <c:pt idx="487">
                  <c:v>5.9471230000000003E-43</c:v>
                </c:pt>
                <c:pt idx="488">
                  <c:v>4.331312E-43</c:v>
                </c:pt>
                <c:pt idx="489">
                  <c:v>3.1375290000000001E-43</c:v>
                </c:pt>
                <c:pt idx="490">
                  <c:v>2.0834810000000001E-43</c:v>
                </c:pt>
                <c:pt idx="491">
                  <c:v>1.343779E-43</c:v>
                </c:pt>
                <c:pt idx="492">
                  <c:v>9.4547579999999995E-44</c:v>
                </c:pt>
                <c:pt idx="493">
                  <c:v>6.9317519999999998E-44</c:v>
                </c:pt>
                <c:pt idx="494">
                  <c:v>5.2990299999999997E-44</c:v>
                </c:pt>
                <c:pt idx="495">
                  <c:v>4.7174170000000003E-44</c:v>
                </c:pt>
                <c:pt idx="496">
                  <c:v>4.7501770000000005E-44</c:v>
                </c:pt>
                <c:pt idx="497">
                  <c:v>4.3905820000000002E-44</c:v>
                </c:pt>
                <c:pt idx="498">
                  <c:v>3.8206909999999999E-44</c:v>
                </c:pt>
                <c:pt idx="499">
                  <c:v>3.3158629999999998E-44</c:v>
                </c:pt>
                <c:pt idx="500">
                  <c:v>2.7555759999999999E-44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AD8-C24D-AFFE-54D9BA8678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05616016"/>
        <c:axId val="2137942864"/>
      </c:lineChart>
      <c:catAx>
        <c:axId val="1705616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7942864"/>
        <c:crosses val="autoZero"/>
        <c:auto val="1"/>
        <c:lblAlgn val="ctr"/>
        <c:lblOffset val="100"/>
        <c:noMultiLvlLbl val="0"/>
      </c:catAx>
      <c:valAx>
        <c:axId val="213794286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5616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L0 Relative Norm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'60 (7point)'!$B$1</c:f>
              <c:strCache>
                <c:ptCount val="1"/>
                <c:pt idx="0">
                  <c:v>Jacobi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'60 (7point)'!$A$2:$A$152</c:f>
              <c:numCache>
                <c:formatCode>General</c:formatCode>
                <c:ptCount val="1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</c:numCache>
            </c:numRef>
          </c:cat>
          <c:val>
            <c:numRef>
              <c:f>'60 (7point)'!$B$2:$B$152</c:f>
              <c:numCache>
                <c:formatCode>0.00E+00</c:formatCode>
                <c:ptCount val="151"/>
                <c:pt idx="0">
                  <c:v>1</c:v>
                </c:pt>
                <c:pt idx="1">
                  <c:v>0.66666669999999995</c:v>
                </c:pt>
                <c:pt idx="2">
                  <c:v>0.47222219999999998</c:v>
                </c:pt>
                <c:pt idx="3">
                  <c:v>0.3518519</c:v>
                </c:pt>
                <c:pt idx="4">
                  <c:v>0.2731481</c:v>
                </c:pt>
                <c:pt idx="5">
                  <c:v>0.21913579999999999</c:v>
                </c:pt>
                <c:pt idx="6">
                  <c:v>0.18912889999999999</c:v>
                </c:pt>
                <c:pt idx="7">
                  <c:v>0.17248939999999999</c:v>
                </c:pt>
                <c:pt idx="8">
                  <c:v>0.15725500000000001</c:v>
                </c:pt>
                <c:pt idx="9">
                  <c:v>0.14361789999999999</c:v>
                </c:pt>
                <c:pt idx="10">
                  <c:v>0.1315287</c:v>
                </c:pt>
                <c:pt idx="11">
                  <c:v>0.1208466</c:v>
                </c:pt>
                <c:pt idx="12">
                  <c:v>0.1114064</c:v>
                </c:pt>
                <c:pt idx="13">
                  <c:v>0.10304720000000001</c:v>
                </c:pt>
                <c:pt idx="14">
                  <c:v>9.5623540000000007E-2</c:v>
                </c:pt>
                <c:pt idx="15">
                  <c:v>8.9007890000000006E-2</c:v>
                </c:pt>
                <c:pt idx="16">
                  <c:v>8.3090860000000002E-2</c:v>
                </c:pt>
                <c:pt idx="17">
                  <c:v>7.7779139999999997E-2</c:v>
                </c:pt>
                <c:pt idx="18">
                  <c:v>7.3755929999999997E-2</c:v>
                </c:pt>
                <c:pt idx="19">
                  <c:v>7.0768689999999995E-2</c:v>
                </c:pt>
                <c:pt idx="20">
                  <c:v>6.7927000000000001E-2</c:v>
                </c:pt>
                <c:pt idx="21">
                  <c:v>6.5230399999999994E-2</c:v>
                </c:pt>
                <c:pt idx="22">
                  <c:v>6.2675579999999995E-2</c:v>
                </c:pt>
                <c:pt idx="23">
                  <c:v>6.025751E-2</c:v>
                </c:pt>
                <c:pt idx="24">
                  <c:v>5.7970099999999997E-2</c:v>
                </c:pt>
                <c:pt idx="25">
                  <c:v>5.5806719999999997E-2</c:v>
                </c:pt>
                <c:pt idx="26">
                  <c:v>5.3760540000000002E-2</c:v>
                </c:pt>
                <c:pt idx="27">
                  <c:v>5.1824719999999998E-2</c:v>
                </c:pt>
                <c:pt idx="28">
                  <c:v>4.999261E-2</c:v>
                </c:pt>
                <c:pt idx="29">
                  <c:v>4.8257769999999998E-2</c:v>
                </c:pt>
                <c:pt idx="30">
                  <c:v>4.6614099999999999E-2</c:v>
                </c:pt>
                <c:pt idx="31">
                  <c:v>4.5055820000000003E-2</c:v>
                </c:pt>
                <c:pt idx="32">
                  <c:v>4.357747E-2</c:v>
                </c:pt>
                <c:pt idx="33">
                  <c:v>4.2173969999999998E-2</c:v>
                </c:pt>
                <c:pt idx="34">
                  <c:v>4.0840559999999998E-2</c:v>
                </c:pt>
                <c:pt idx="35">
                  <c:v>3.9572789999999997E-2</c:v>
                </c:pt>
                <c:pt idx="36">
                  <c:v>3.851396E-2</c:v>
                </c:pt>
                <c:pt idx="37">
                  <c:v>3.7641130000000002E-2</c:v>
                </c:pt>
                <c:pt idx="38">
                  <c:v>3.679408E-2</c:v>
                </c:pt>
                <c:pt idx="39">
                  <c:v>3.5972419999999998E-2</c:v>
                </c:pt>
                <c:pt idx="40">
                  <c:v>3.5175680000000001E-2</c:v>
                </c:pt>
                <c:pt idx="41">
                  <c:v>3.4403299999999998E-2</c:v>
                </c:pt>
                <c:pt idx="42">
                  <c:v>3.3654679999999999E-2</c:v>
                </c:pt>
                <c:pt idx="43">
                  <c:v>3.2929149999999997E-2</c:v>
                </c:pt>
                <c:pt idx="44">
                  <c:v>3.2226060000000001E-2</c:v>
                </c:pt>
                <c:pt idx="45">
                  <c:v>3.1544719999999998E-2</c:v>
                </c:pt>
                <c:pt idx="46">
                  <c:v>3.0884430000000001E-2</c:v>
                </c:pt>
                <c:pt idx="47">
                  <c:v>3.0244500000000001E-2</c:v>
                </c:pt>
                <c:pt idx="48">
                  <c:v>2.9624259999999999E-2</c:v>
                </c:pt>
                <c:pt idx="49">
                  <c:v>2.9023009999999998E-2</c:v>
                </c:pt>
                <c:pt idx="50">
                  <c:v>2.8440099999999999E-2</c:v>
                </c:pt>
                <c:pt idx="51">
                  <c:v>2.7874880000000001E-2</c:v>
                </c:pt>
                <c:pt idx="52">
                  <c:v>2.7326710000000001E-2</c:v>
                </c:pt>
                <c:pt idx="53">
                  <c:v>2.6794990000000001E-2</c:v>
                </c:pt>
                <c:pt idx="54">
                  <c:v>2.6279110000000001E-2</c:v>
                </c:pt>
                <c:pt idx="55">
                  <c:v>2.5778510000000001E-2</c:v>
                </c:pt>
                <c:pt idx="56">
                  <c:v>2.5292619999999998E-2</c:v>
                </c:pt>
                <c:pt idx="57">
                  <c:v>2.482092E-2</c:v>
                </c:pt>
                <c:pt idx="58">
                  <c:v>2.4362869999999998E-2</c:v>
                </c:pt>
                <c:pt idx="59">
                  <c:v>2.391799E-2</c:v>
                </c:pt>
                <c:pt idx="60">
                  <c:v>2.3528449999999999E-2</c:v>
                </c:pt>
                <c:pt idx="61">
                  <c:v>2.319036E-2</c:v>
                </c:pt>
                <c:pt idx="62">
                  <c:v>2.2858860000000002E-2</c:v>
                </c:pt>
                <c:pt idx="63">
                  <c:v>2.2533850000000001E-2</c:v>
                </c:pt>
                <c:pt idx="64">
                  <c:v>2.2215240000000001E-2</c:v>
                </c:pt>
                <c:pt idx="65">
                  <c:v>2.1902930000000001E-2</c:v>
                </c:pt>
                <c:pt idx="66">
                  <c:v>2.1596810000000001E-2</c:v>
                </c:pt>
                <c:pt idx="67">
                  <c:v>2.1296760000000001E-2</c:v>
                </c:pt>
                <c:pt idx="68">
                  <c:v>2.1002690000000001E-2</c:v>
                </c:pt>
                <c:pt idx="69">
                  <c:v>2.071448E-2</c:v>
                </c:pt>
                <c:pt idx="70">
                  <c:v>2.0431999999999999E-2</c:v>
                </c:pt>
                <c:pt idx="71">
                  <c:v>2.015515E-2</c:v>
                </c:pt>
                <c:pt idx="72">
                  <c:v>1.9883809999999998E-2</c:v>
                </c:pt>
                <c:pt idx="73">
                  <c:v>1.9617860000000001E-2</c:v>
                </c:pt>
                <c:pt idx="74">
                  <c:v>1.9357180000000002E-2</c:v>
                </c:pt>
                <c:pt idx="75">
                  <c:v>1.9101670000000001E-2</c:v>
                </c:pt>
                <c:pt idx="76">
                  <c:v>1.8851199999999999E-2</c:v>
                </c:pt>
                <c:pt idx="77">
                  <c:v>1.8605670000000001E-2</c:v>
                </c:pt>
                <c:pt idx="78">
                  <c:v>1.836496E-2</c:v>
                </c:pt>
                <c:pt idx="79">
                  <c:v>1.812896E-2</c:v>
                </c:pt>
                <c:pt idx="80">
                  <c:v>1.789756E-2</c:v>
                </c:pt>
                <c:pt idx="81">
                  <c:v>1.7670669999999999E-2</c:v>
                </c:pt>
                <c:pt idx="82">
                  <c:v>1.7448160000000001E-2</c:v>
                </c:pt>
                <c:pt idx="83">
                  <c:v>1.7229959999999999E-2</c:v>
                </c:pt>
                <c:pt idx="84">
                  <c:v>1.701594E-2</c:v>
                </c:pt>
                <c:pt idx="85">
                  <c:v>1.6806020000000001E-2</c:v>
                </c:pt>
                <c:pt idx="86">
                  <c:v>1.66001E-2</c:v>
                </c:pt>
                <c:pt idx="87">
                  <c:v>1.6398079999999999E-2</c:v>
                </c:pt>
                <c:pt idx="88">
                  <c:v>1.6199870000000002E-2</c:v>
                </c:pt>
                <c:pt idx="89">
                  <c:v>1.6005390000000001E-2</c:v>
                </c:pt>
                <c:pt idx="90">
                  <c:v>1.583031E-2</c:v>
                </c:pt>
                <c:pt idx="91">
                  <c:v>1.5673690000000001E-2</c:v>
                </c:pt>
                <c:pt idx="92">
                  <c:v>1.551921E-2</c:v>
                </c:pt>
                <c:pt idx="93">
                  <c:v>1.5366869999999999E-2</c:v>
                </c:pt>
                <c:pt idx="94">
                  <c:v>1.521662E-2</c:v>
                </c:pt>
                <c:pt idx="95">
                  <c:v>1.5068440000000001E-2</c:v>
                </c:pt>
                <c:pt idx="96">
                  <c:v>1.4922319999999999E-2</c:v>
                </c:pt>
                <c:pt idx="97">
                  <c:v>1.477821E-2</c:v>
                </c:pt>
                <c:pt idx="98">
                  <c:v>1.4636110000000001E-2</c:v>
                </c:pt>
                <c:pt idx="99">
                  <c:v>1.449598E-2</c:v>
                </c:pt>
                <c:pt idx="100">
                  <c:v>1.435779E-2</c:v>
                </c:pt>
                <c:pt idx="101">
                  <c:v>1.422152E-2</c:v>
                </c:pt>
                <c:pt idx="102">
                  <c:v>1.408714E-2</c:v>
                </c:pt>
                <c:pt idx="103">
                  <c:v>1.3954619999999999E-2</c:v>
                </c:pt>
                <c:pt idx="104">
                  <c:v>1.382394E-2</c:v>
                </c:pt>
                <c:pt idx="105">
                  <c:v>1.369506E-2</c:v>
                </c:pt>
                <c:pt idx="106">
                  <c:v>1.356797E-2</c:v>
                </c:pt>
                <c:pt idx="107">
                  <c:v>1.344264E-2</c:v>
                </c:pt>
                <c:pt idx="108">
                  <c:v>1.3319030000000001E-2</c:v>
                </c:pt>
                <c:pt idx="109">
                  <c:v>1.319713E-2</c:v>
                </c:pt>
                <c:pt idx="110">
                  <c:v>1.3076890000000001E-2</c:v>
                </c:pt>
                <c:pt idx="111">
                  <c:v>1.2958310000000001E-2</c:v>
                </c:pt>
                <c:pt idx="112">
                  <c:v>1.284136E-2</c:v>
                </c:pt>
                <c:pt idx="113">
                  <c:v>1.272599E-2</c:v>
                </c:pt>
                <c:pt idx="114">
                  <c:v>1.261221E-2</c:v>
                </c:pt>
                <c:pt idx="115">
                  <c:v>1.2499959999999999E-2</c:v>
                </c:pt>
                <c:pt idx="116">
                  <c:v>1.2389239999999999E-2</c:v>
                </c:pt>
                <c:pt idx="117">
                  <c:v>1.2280020000000001E-2</c:v>
                </c:pt>
                <c:pt idx="118">
                  <c:v>1.2172270000000001E-2</c:v>
                </c:pt>
                <c:pt idx="119">
                  <c:v>1.2065970000000001E-2</c:v>
                </c:pt>
                <c:pt idx="120">
                  <c:v>1.1961100000000001E-2</c:v>
                </c:pt>
                <c:pt idx="121">
                  <c:v>1.1857629999999999E-2</c:v>
                </c:pt>
                <c:pt idx="122">
                  <c:v>1.175554E-2</c:v>
                </c:pt>
                <c:pt idx="123">
                  <c:v>1.165481E-2</c:v>
                </c:pt>
                <c:pt idx="124">
                  <c:v>1.155541E-2</c:v>
                </c:pt>
                <c:pt idx="125">
                  <c:v>1.145732E-2</c:v>
                </c:pt>
                <c:pt idx="126">
                  <c:v>1.13674E-2</c:v>
                </c:pt>
                <c:pt idx="127">
                  <c:v>1.128535E-2</c:v>
                </c:pt>
                <c:pt idx="128">
                  <c:v>1.120413E-2</c:v>
                </c:pt>
                <c:pt idx="129">
                  <c:v>1.112374E-2</c:v>
                </c:pt>
                <c:pt idx="130">
                  <c:v>1.1044160000000001E-2</c:v>
                </c:pt>
                <c:pt idx="131">
                  <c:v>1.096539E-2</c:v>
                </c:pt>
                <c:pt idx="132">
                  <c:v>1.088742E-2</c:v>
                </c:pt>
                <c:pt idx="133">
                  <c:v>1.081025E-2</c:v>
                </c:pt>
                <c:pt idx="134">
                  <c:v>1.073387E-2</c:v>
                </c:pt>
                <c:pt idx="135">
                  <c:v>1.0658259999999999E-2</c:v>
                </c:pt>
                <c:pt idx="136">
                  <c:v>1.058343E-2</c:v>
                </c:pt>
                <c:pt idx="137">
                  <c:v>1.0509350000000001E-2</c:v>
                </c:pt>
                <c:pt idx="138">
                  <c:v>1.0436040000000001E-2</c:v>
                </c:pt>
                <c:pt idx="139">
                  <c:v>1.036347E-2</c:v>
                </c:pt>
                <c:pt idx="140">
                  <c:v>1.029163E-2</c:v>
                </c:pt>
                <c:pt idx="141">
                  <c:v>1.022053E-2</c:v>
                </c:pt>
                <c:pt idx="142">
                  <c:v>1.015016E-2</c:v>
                </c:pt>
                <c:pt idx="143">
                  <c:v>1.0080499999999999E-2</c:v>
                </c:pt>
                <c:pt idx="144">
                  <c:v>1.0011549999999999E-2</c:v>
                </c:pt>
                <c:pt idx="145">
                  <c:v>9.9432919999999994E-3</c:v>
                </c:pt>
                <c:pt idx="146">
                  <c:v>9.8757299999999992E-3</c:v>
                </c:pt>
                <c:pt idx="147">
                  <c:v>9.8088529999999993E-3</c:v>
                </c:pt>
                <c:pt idx="148">
                  <c:v>9.7426509999999997E-3</c:v>
                </c:pt>
                <c:pt idx="149">
                  <c:v>9.6771180000000002E-3</c:v>
                </c:pt>
                <c:pt idx="150">
                  <c:v>9.6122459999999996E-3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591-5349-9899-165F5D4219AD}"/>
            </c:ext>
          </c:extLst>
        </c:ser>
        <c:ser>
          <c:idx val="1"/>
          <c:order val="1"/>
          <c:tx>
            <c:strRef>
              <c:f>'60 (7point)'!$C$1</c:f>
              <c:strCache>
                <c:ptCount val="1"/>
                <c:pt idx="0">
                  <c:v>Gauss-Seidel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'60 (7point)'!$A$2:$A$152</c:f>
              <c:numCache>
                <c:formatCode>General</c:formatCode>
                <c:ptCount val="1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</c:numCache>
            </c:numRef>
          </c:cat>
          <c:val>
            <c:numRef>
              <c:f>'60 (7point)'!$C$2:$C$152</c:f>
              <c:numCache>
                <c:formatCode>0.00E+00</c:formatCode>
                <c:ptCount val="151"/>
                <c:pt idx="0">
                  <c:v>1</c:v>
                </c:pt>
                <c:pt idx="1">
                  <c:v>0.5625</c:v>
                </c:pt>
                <c:pt idx="2">
                  <c:v>0.3515625</c:v>
                </c:pt>
                <c:pt idx="3">
                  <c:v>0.23950199999999999</c:v>
                </c:pt>
                <c:pt idx="4">
                  <c:v>0.17440800000000001</c:v>
                </c:pt>
                <c:pt idx="5">
                  <c:v>0.13356970000000001</c:v>
                </c:pt>
                <c:pt idx="6">
                  <c:v>0.1091317</c:v>
                </c:pt>
                <c:pt idx="7">
                  <c:v>9.601759E-2</c:v>
                </c:pt>
                <c:pt idx="8">
                  <c:v>8.5009000000000001E-2</c:v>
                </c:pt>
                <c:pt idx="9">
                  <c:v>7.5776540000000003E-2</c:v>
                </c:pt>
                <c:pt idx="10">
                  <c:v>6.7999619999999997E-2</c:v>
                </c:pt>
                <c:pt idx="11">
                  <c:v>6.1405580000000001E-2</c:v>
                </c:pt>
                <c:pt idx="12">
                  <c:v>5.5773360000000001E-2</c:v>
                </c:pt>
                <c:pt idx="13">
                  <c:v>5.1190510000000002E-2</c:v>
                </c:pt>
                <c:pt idx="14">
                  <c:v>4.8064879999999997E-2</c:v>
                </c:pt>
                <c:pt idx="15">
                  <c:v>4.52013E-2</c:v>
                </c:pt>
                <c:pt idx="16">
                  <c:v>4.2579430000000001E-2</c:v>
                </c:pt>
                <c:pt idx="17">
                  <c:v>4.0178020000000002E-2</c:v>
                </c:pt>
                <c:pt idx="18">
                  <c:v>3.7976419999999997E-2</c:v>
                </c:pt>
                <c:pt idx="19">
                  <c:v>3.5955260000000003E-2</c:v>
                </c:pt>
                <c:pt idx="20">
                  <c:v>3.4096769999999998E-2</c:v>
                </c:pt>
                <c:pt idx="21">
                  <c:v>3.2384860000000001E-2</c:v>
                </c:pt>
                <c:pt idx="22">
                  <c:v>3.080511E-2</c:v>
                </c:pt>
                <c:pt idx="23">
                  <c:v>2.9392979999999999E-2</c:v>
                </c:pt>
                <c:pt idx="24">
                  <c:v>2.832057E-2</c:v>
                </c:pt>
                <c:pt idx="25">
                  <c:v>2.7302980000000001E-2</c:v>
                </c:pt>
                <c:pt idx="26">
                  <c:v>2.6337570000000001E-2</c:v>
                </c:pt>
                <c:pt idx="27">
                  <c:v>2.542165E-2</c:v>
                </c:pt>
                <c:pt idx="28">
                  <c:v>2.4552500000000001E-2</c:v>
                </c:pt>
                <c:pt idx="29">
                  <c:v>2.3727470000000001E-2</c:v>
                </c:pt>
                <c:pt idx="30">
                  <c:v>2.2943990000000001E-2</c:v>
                </c:pt>
                <c:pt idx="31">
                  <c:v>2.2199590000000002E-2</c:v>
                </c:pt>
                <c:pt idx="32">
                  <c:v>2.1491949999999999E-2</c:v>
                </c:pt>
                <c:pt idx="33">
                  <c:v>2.0818840000000002E-2</c:v>
                </c:pt>
                <c:pt idx="34">
                  <c:v>2.017818E-2</c:v>
                </c:pt>
                <c:pt idx="35">
                  <c:v>1.956803E-2</c:v>
                </c:pt>
                <c:pt idx="36">
                  <c:v>1.8999470000000001E-2</c:v>
                </c:pt>
                <c:pt idx="37">
                  <c:v>1.8540850000000001E-2</c:v>
                </c:pt>
                <c:pt idx="38">
                  <c:v>1.8097950000000002E-2</c:v>
                </c:pt>
                <c:pt idx="39">
                  <c:v>1.767026E-2</c:v>
                </c:pt>
                <c:pt idx="40">
                  <c:v>1.7257249999999998E-2</c:v>
                </c:pt>
                <c:pt idx="41">
                  <c:v>1.6858390000000001E-2</c:v>
                </c:pt>
                <c:pt idx="42">
                  <c:v>1.6473160000000001E-2</c:v>
                </c:pt>
                <c:pt idx="43">
                  <c:v>1.610104E-2</c:v>
                </c:pt>
                <c:pt idx="44">
                  <c:v>1.5741519999999998E-2</c:v>
                </c:pt>
                <c:pt idx="45">
                  <c:v>1.5394120000000001E-2</c:v>
                </c:pt>
                <c:pt idx="46">
                  <c:v>1.505834E-2</c:v>
                </c:pt>
                <c:pt idx="47">
                  <c:v>1.473373E-2</c:v>
                </c:pt>
                <c:pt idx="48">
                  <c:v>1.441983E-2</c:v>
                </c:pt>
                <c:pt idx="49">
                  <c:v>1.4116220000000001E-2</c:v>
                </c:pt>
                <c:pt idx="50">
                  <c:v>1.382247E-2</c:v>
                </c:pt>
                <c:pt idx="51">
                  <c:v>1.35382E-2</c:v>
                </c:pt>
                <c:pt idx="52">
                  <c:v>1.326738E-2</c:v>
                </c:pt>
                <c:pt idx="53">
                  <c:v>1.3040349999999999E-2</c:v>
                </c:pt>
                <c:pt idx="54">
                  <c:v>1.281888E-2</c:v>
                </c:pt>
                <c:pt idx="55">
                  <c:v>1.2602850000000001E-2</c:v>
                </c:pt>
                <c:pt idx="56">
                  <c:v>1.239212E-2</c:v>
                </c:pt>
                <c:pt idx="57">
                  <c:v>1.2186560000000001E-2</c:v>
                </c:pt>
                <c:pt idx="58">
                  <c:v>1.198602E-2</c:v>
                </c:pt>
                <c:pt idx="59">
                  <c:v>1.179038E-2</c:v>
                </c:pt>
                <c:pt idx="60">
                  <c:v>1.159951E-2</c:v>
                </c:pt>
                <c:pt idx="61">
                  <c:v>1.141326E-2</c:v>
                </c:pt>
                <c:pt idx="62">
                  <c:v>1.123151E-2</c:v>
                </c:pt>
                <c:pt idx="63">
                  <c:v>1.105414E-2</c:v>
                </c:pt>
                <c:pt idx="64">
                  <c:v>1.088102E-2</c:v>
                </c:pt>
                <c:pt idx="65">
                  <c:v>1.0712019999999999E-2</c:v>
                </c:pt>
                <c:pt idx="66">
                  <c:v>1.0547040000000001E-2</c:v>
                </c:pt>
                <c:pt idx="67">
                  <c:v>1.038595E-2</c:v>
                </c:pt>
                <c:pt idx="68">
                  <c:v>1.0228640000000001E-2</c:v>
                </c:pt>
                <c:pt idx="69">
                  <c:v>1.0075000000000001E-2</c:v>
                </c:pt>
                <c:pt idx="70">
                  <c:v>9.9249249999999994E-3</c:v>
                </c:pt>
                <c:pt idx="71">
                  <c:v>9.7800279999999996E-3</c:v>
                </c:pt>
                <c:pt idx="72">
                  <c:v>9.6552689999999993E-3</c:v>
                </c:pt>
                <c:pt idx="73">
                  <c:v>9.5327959999999996E-3</c:v>
                </c:pt>
                <c:pt idx="74">
                  <c:v>9.4125719999999993E-3</c:v>
                </c:pt>
                <c:pt idx="75">
                  <c:v>9.2945590000000008E-3</c:v>
                </c:pt>
                <c:pt idx="76">
                  <c:v>9.178706E-3</c:v>
                </c:pt>
                <c:pt idx="77">
                  <c:v>9.0649709999999998E-3</c:v>
                </c:pt>
                <c:pt idx="78">
                  <c:v>8.9533110000000003E-3</c:v>
                </c:pt>
                <c:pt idx="79">
                  <c:v>8.8436839999999992E-3</c:v>
                </c:pt>
                <c:pt idx="80">
                  <c:v>8.7360489999999992E-3</c:v>
                </c:pt>
                <c:pt idx="81">
                  <c:v>8.6303630000000003E-3</c:v>
                </c:pt>
                <c:pt idx="82">
                  <c:v>8.5265870000000004E-3</c:v>
                </c:pt>
                <c:pt idx="83">
                  <c:v>8.4246779999999997E-3</c:v>
                </c:pt>
                <c:pt idx="84">
                  <c:v>8.3245969999999996E-3</c:v>
                </c:pt>
                <c:pt idx="85">
                  <c:v>8.2263059999999992E-3</c:v>
                </c:pt>
                <c:pt idx="86">
                  <c:v>8.1297639999999994E-3</c:v>
                </c:pt>
                <c:pt idx="87">
                  <c:v>8.034935E-3</c:v>
                </c:pt>
                <c:pt idx="88">
                  <c:v>7.9417800000000007E-3</c:v>
                </c:pt>
                <c:pt idx="89">
                  <c:v>7.8502629999999997E-3</c:v>
                </c:pt>
                <c:pt idx="90">
                  <c:v>7.7603480000000002E-3</c:v>
                </c:pt>
                <c:pt idx="91">
                  <c:v>7.672E-3</c:v>
                </c:pt>
                <c:pt idx="92">
                  <c:v>7.585184E-3</c:v>
                </c:pt>
                <c:pt idx="93">
                  <c:v>7.5004920000000001E-3</c:v>
                </c:pt>
                <c:pt idx="94">
                  <c:v>7.4261980000000002E-3</c:v>
                </c:pt>
                <c:pt idx="95">
                  <c:v>7.3529479999999998E-3</c:v>
                </c:pt>
                <c:pt idx="96">
                  <c:v>7.2807239999999997E-3</c:v>
                </c:pt>
                <c:pt idx="97">
                  <c:v>7.2095120000000004E-3</c:v>
                </c:pt>
                <c:pt idx="98">
                  <c:v>7.1392959999999998E-3</c:v>
                </c:pt>
                <c:pt idx="99">
                  <c:v>7.0700609999999999E-3</c:v>
                </c:pt>
                <c:pt idx="100">
                  <c:v>7.0017910000000003E-3</c:v>
                </c:pt>
                <c:pt idx="101">
                  <c:v>6.9344710000000002E-3</c:v>
                </c:pt>
                <c:pt idx="102">
                  <c:v>6.8680850000000003E-3</c:v>
                </c:pt>
                <c:pt idx="103">
                  <c:v>6.8026190000000002E-3</c:v>
                </c:pt>
                <c:pt idx="104">
                  <c:v>6.7380570000000004E-3</c:v>
                </c:pt>
                <c:pt idx="105">
                  <c:v>6.6743840000000002E-3</c:v>
                </c:pt>
                <c:pt idx="106">
                  <c:v>6.6115849999999997E-3</c:v>
                </c:pt>
                <c:pt idx="107">
                  <c:v>6.5496460000000001E-3</c:v>
                </c:pt>
                <c:pt idx="108">
                  <c:v>6.4885519999999999E-3</c:v>
                </c:pt>
                <c:pt idx="109">
                  <c:v>6.4282899999999997E-3</c:v>
                </c:pt>
                <c:pt idx="110">
                  <c:v>6.3688440000000002E-3</c:v>
                </c:pt>
                <c:pt idx="111">
                  <c:v>6.310202E-3</c:v>
                </c:pt>
                <c:pt idx="112">
                  <c:v>6.2523489999999999E-3</c:v>
                </c:pt>
                <c:pt idx="113">
                  <c:v>6.1953030000000001E-3</c:v>
                </c:pt>
                <c:pt idx="114">
                  <c:v>6.1390300000000002E-3</c:v>
                </c:pt>
                <c:pt idx="115">
                  <c:v>6.083509E-3</c:v>
                </c:pt>
                <c:pt idx="116">
                  <c:v>6.0287259999999999E-3</c:v>
                </c:pt>
                <c:pt idx="117">
                  <c:v>5.9746679999999998E-3</c:v>
                </c:pt>
                <c:pt idx="118">
                  <c:v>5.921323E-3</c:v>
                </c:pt>
                <c:pt idx="119">
                  <c:v>5.8739420000000001E-3</c:v>
                </c:pt>
                <c:pt idx="120">
                  <c:v>5.8271310000000002E-3</c:v>
                </c:pt>
                <c:pt idx="121">
                  <c:v>5.780828E-3</c:v>
                </c:pt>
                <c:pt idx="122">
                  <c:v>5.7350279999999997E-3</c:v>
                </c:pt>
                <c:pt idx="123">
                  <c:v>5.6897249999999996E-3</c:v>
                </c:pt>
                <c:pt idx="124">
                  <c:v>5.6449129999999997E-3</c:v>
                </c:pt>
                <c:pt idx="125">
                  <c:v>5.6005839999999996E-3</c:v>
                </c:pt>
                <c:pt idx="126">
                  <c:v>5.5567350000000001E-3</c:v>
                </c:pt>
                <c:pt idx="127">
                  <c:v>5.513357E-3</c:v>
                </c:pt>
                <c:pt idx="128">
                  <c:v>5.4704460000000003E-3</c:v>
                </c:pt>
                <c:pt idx="129">
                  <c:v>5.4279940000000002E-3</c:v>
                </c:pt>
                <c:pt idx="130">
                  <c:v>5.385997E-3</c:v>
                </c:pt>
                <c:pt idx="131">
                  <c:v>5.3444490000000002E-3</c:v>
                </c:pt>
                <c:pt idx="132">
                  <c:v>5.3033430000000003E-3</c:v>
                </c:pt>
                <c:pt idx="133">
                  <c:v>5.2626729999999998E-3</c:v>
                </c:pt>
                <c:pt idx="134">
                  <c:v>5.2224350000000001E-3</c:v>
                </c:pt>
                <c:pt idx="135">
                  <c:v>5.1826219999999996E-3</c:v>
                </c:pt>
                <c:pt idx="136">
                  <c:v>5.143229E-3</c:v>
                </c:pt>
                <c:pt idx="137">
                  <c:v>5.1042500000000003E-3</c:v>
                </c:pt>
                <c:pt idx="138">
                  <c:v>5.065679E-3</c:v>
                </c:pt>
                <c:pt idx="139">
                  <c:v>5.0275119999999996E-3</c:v>
                </c:pt>
                <c:pt idx="140">
                  <c:v>4.9897420000000001E-3</c:v>
                </c:pt>
                <c:pt idx="141">
                  <c:v>4.9523650000000002E-3</c:v>
                </c:pt>
                <c:pt idx="142">
                  <c:v>4.9153759999999999E-3</c:v>
                </c:pt>
                <c:pt idx="143">
                  <c:v>4.8787680000000003E-3</c:v>
                </c:pt>
                <c:pt idx="144">
                  <c:v>4.8425380000000004E-3</c:v>
                </c:pt>
                <c:pt idx="145">
                  <c:v>4.8066790000000003E-3</c:v>
                </c:pt>
                <c:pt idx="146">
                  <c:v>4.771188E-3</c:v>
                </c:pt>
                <c:pt idx="147">
                  <c:v>4.7386640000000001E-3</c:v>
                </c:pt>
                <c:pt idx="148">
                  <c:v>4.7069369999999996E-3</c:v>
                </c:pt>
                <c:pt idx="149">
                  <c:v>4.6754800000000001E-3</c:v>
                </c:pt>
                <c:pt idx="150">
                  <c:v>4.6442920000000004E-3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591-5349-9899-165F5D4219AD}"/>
            </c:ext>
          </c:extLst>
        </c:ser>
        <c:ser>
          <c:idx val="2"/>
          <c:order val="2"/>
          <c:tx>
            <c:strRef>
              <c:f>'60 (7point)'!$D$1</c:f>
              <c:strCache>
                <c:ptCount val="1"/>
                <c:pt idx="0">
                  <c:v>Gradient Descent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'60 (7point)'!$A$2:$A$152</c:f>
              <c:numCache>
                <c:formatCode>General</c:formatCode>
                <c:ptCount val="1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</c:numCache>
            </c:numRef>
          </c:cat>
          <c:val>
            <c:numRef>
              <c:f>'60 (7point)'!$D$2:$D$152</c:f>
              <c:numCache>
                <c:formatCode>0.00E+00</c:formatCode>
                <c:ptCount val="151"/>
                <c:pt idx="0">
                  <c:v>1</c:v>
                </c:pt>
                <c:pt idx="1">
                  <c:v>1.9016919999999999</c:v>
                </c:pt>
                <c:pt idx="2">
                  <c:v>3.9229159999999998</c:v>
                </c:pt>
                <c:pt idx="3">
                  <c:v>6.0507249999999999</c:v>
                </c:pt>
                <c:pt idx="4">
                  <c:v>4.9335279999999999</c:v>
                </c:pt>
                <c:pt idx="5">
                  <c:v>4.0706939999999996</c:v>
                </c:pt>
                <c:pt idx="6">
                  <c:v>2.89011</c:v>
                </c:pt>
                <c:pt idx="7">
                  <c:v>2.7836590000000001</c:v>
                </c:pt>
                <c:pt idx="8">
                  <c:v>2.5627710000000001</c:v>
                </c:pt>
                <c:pt idx="9">
                  <c:v>2.5456050000000001</c:v>
                </c:pt>
                <c:pt idx="10">
                  <c:v>2.2149519999999998</c:v>
                </c:pt>
                <c:pt idx="11">
                  <c:v>2.1308009999999999</c:v>
                </c:pt>
                <c:pt idx="12">
                  <c:v>1.821877</c:v>
                </c:pt>
                <c:pt idx="13">
                  <c:v>1.7348889999999999</c:v>
                </c:pt>
                <c:pt idx="14">
                  <c:v>1.477641</c:v>
                </c:pt>
                <c:pt idx="15">
                  <c:v>1.4045939999999999</c:v>
                </c:pt>
                <c:pt idx="16">
                  <c:v>1.198116</c:v>
                </c:pt>
                <c:pt idx="17">
                  <c:v>1.1408780000000001</c:v>
                </c:pt>
                <c:pt idx="18">
                  <c:v>0.9767422</c:v>
                </c:pt>
                <c:pt idx="19">
                  <c:v>0.95646019999999998</c:v>
                </c:pt>
                <c:pt idx="20">
                  <c:v>0.87607829999999998</c:v>
                </c:pt>
                <c:pt idx="21">
                  <c:v>0.88570490000000002</c:v>
                </c:pt>
                <c:pt idx="22">
                  <c:v>0.80563079999999998</c:v>
                </c:pt>
                <c:pt idx="23">
                  <c:v>0.81008999999999998</c:v>
                </c:pt>
                <c:pt idx="24">
                  <c:v>0.73386589999999996</c:v>
                </c:pt>
                <c:pt idx="25">
                  <c:v>0.73558369999999995</c:v>
                </c:pt>
                <c:pt idx="26">
                  <c:v>0.66488100000000006</c:v>
                </c:pt>
                <c:pt idx="27">
                  <c:v>0.66526580000000002</c:v>
                </c:pt>
                <c:pt idx="28">
                  <c:v>0.60068060000000001</c:v>
                </c:pt>
                <c:pt idx="29">
                  <c:v>0.6005296</c:v>
                </c:pt>
                <c:pt idx="30">
                  <c:v>0.54206489999999996</c:v>
                </c:pt>
                <c:pt idx="31">
                  <c:v>0.54181290000000004</c:v>
                </c:pt>
                <c:pt idx="32">
                  <c:v>0.48916280000000001</c:v>
                </c:pt>
                <c:pt idx="33">
                  <c:v>0.48903249999999998</c:v>
                </c:pt>
                <c:pt idx="34">
                  <c:v>0.44174720000000001</c:v>
                </c:pt>
                <c:pt idx="35">
                  <c:v>0.44183919999999999</c:v>
                </c:pt>
                <c:pt idx="36">
                  <c:v>0.39941749999999998</c:v>
                </c:pt>
                <c:pt idx="37">
                  <c:v>0.40094859999999999</c:v>
                </c:pt>
                <c:pt idx="38">
                  <c:v>0.37081890000000001</c:v>
                </c:pt>
                <c:pt idx="39">
                  <c:v>0.3795405</c:v>
                </c:pt>
                <c:pt idx="40">
                  <c:v>0.35106900000000002</c:v>
                </c:pt>
                <c:pt idx="41">
                  <c:v>0.35886600000000002</c:v>
                </c:pt>
                <c:pt idx="42">
                  <c:v>0.33160610000000001</c:v>
                </c:pt>
                <c:pt idx="43">
                  <c:v>0.3386555</c:v>
                </c:pt>
                <c:pt idx="44">
                  <c:v>0.3127085</c:v>
                </c:pt>
                <c:pt idx="45">
                  <c:v>0.31914619999999999</c:v>
                </c:pt>
                <c:pt idx="46">
                  <c:v>0.29455599999999998</c:v>
                </c:pt>
                <c:pt idx="47">
                  <c:v>0.30048599999999998</c:v>
                </c:pt>
                <c:pt idx="48">
                  <c:v>0.27725610000000001</c:v>
                </c:pt>
                <c:pt idx="49">
                  <c:v>0.28275919999999999</c:v>
                </c:pt>
                <c:pt idx="50">
                  <c:v>0.26086530000000002</c:v>
                </c:pt>
                <c:pt idx="51">
                  <c:v>0.26600410000000002</c:v>
                </c:pt>
                <c:pt idx="52">
                  <c:v>0.24540380000000001</c:v>
                </c:pt>
                <c:pt idx="53">
                  <c:v>0.25022739999999999</c:v>
                </c:pt>
                <c:pt idx="54">
                  <c:v>0.2308664</c:v>
                </c:pt>
                <c:pt idx="55">
                  <c:v>0.23541390000000001</c:v>
                </c:pt>
                <c:pt idx="56">
                  <c:v>0.21723110000000001</c:v>
                </c:pt>
                <c:pt idx="57">
                  <c:v>0.22153349999999999</c:v>
                </c:pt>
                <c:pt idx="58">
                  <c:v>0.20446439999999999</c:v>
                </c:pt>
                <c:pt idx="59">
                  <c:v>0.20854690000000001</c:v>
                </c:pt>
                <c:pt idx="60">
                  <c:v>0.19252620000000001</c:v>
                </c:pt>
                <c:pt idx="61">
                  <c:v>0.19640940000000001</c:v>
                </c:pt>
                <c:pt idx="62">
                  <c:v>0.18299989999999999</c:v>
                </c:pt>
                <c:pt idx="63">
                  <c:v>0.18865470000000001</c:v>
                </c:pt>
                <c:pt idx="64">
                  <c:v>0.176148</c:v>
                </c:pt>
                <c:pt idx="65">
                  <c:v>0.18152070000000001</c:v>
                </c:pt>
                <c:pt idx="66">
                  <c:v>0.1694309</c:v>
                </c:pt>
                <c:pt idx="67">
                  <c:v>0.1745447</c:v>
                </c:pt>
                <c:pt idx="68">
                  <c:v>0.16287789999999999</c:v>
                </c:pt>
                <c:pt idx="69">
                  <c:v>0.16775319999999999</c:v>
                </c:pt>
                <c:pt idx="70">
                  <c:v>0.15651000000000001</c:v>
                </c:pt>
                <c:pt idx="71">
                  <c:v>0.1611649</c:v>
                </c:pt>
                <c:pt idx="72">
                  <c:v>0.15034220000000001</c:v>
                </c:pt>
                <c:pt idx="73">
                  <c:v>0.1547925</c:v>
                </c:pt>
                <c:pt idx="74">
                  <c:v>0.14438419999999999</c:v>
                </c:pt>
                <c:pt idx="75">
                  <c:v>0.148644</c:v>
                </c:pt>
                <c:pt idx="76">
                  <c:v>0.1386415</c:v>
                </c:pt>
                <c:pt idx="77">
                  <c:v>0.1427233</c:v>
                </c:pt>
                <c:pt idx="78">
                  <c:v>0.1331164</c:v>
                </c:pt>
                <c:pt idx="79">
                  <c:v>0.1370316</c:v>
                </c:pt>
                <c:pt idx="80">
                  <c:v>0.1278087</c:v>
                </c:pt>
                <c:pt idx="81">
                  <c:v>0.1315674</c:v>
                </c:pt>
                <c:pt idx="82">
                  <c:v>0.1227162</c:v>
                </c:pt>
                <c:pt idx="83">
                  <c:v>0.12632760000000001</c:v>
                </c:pt>
                <c:pt idx="84">
                  <c:v>0.117835</c:v>
                </c:pt>
                <c:pt idx="85">
                  <c:v>0.1213076</c:v>
                </c:pt>
                <c:pt idx="86">
                  <c:v>0.11316039999999999</c:v>
                </c:pt>
                <c:pt idx="87">
                  <c:v>0.1165017</c:v>
                </c:pt>
                <c:pt idx="88">
                  <c:v>0.10868659999999999</c:v>
                </c:pt>
                <c:pt idx="89">
                  <c:v>0.11190360000000001</c:v>
                </c:pt>
                <c:pt idx="90">
                  <c:v>0.10440720000000001</c:v>
                </c:pt>
                <c:pt idx="91">
                  <c:v>0.1075064</c:v>
                </c:pt>
                <c:pt idx="92">
                  <c:v>0.10066319999999999</c:v>
                </c:pt>
                <c:pt idx="93">
                  <c:v>0.1042728</c:v>
                </c:pt>
                <c:pt idx="94">
                  <c:v>9.7879770000000005E-2</c:v>
                </c:pt>
                <c:pt idx="95">
                  <c:v>0.10137450000000001</c:v>
                </c:pt>
                <c:pt idx="96">
                  <c:v>9.5147549999999997E-2</c:v>
                </c:pt>
                <c:pt idx="97">
                  <c:v>9.8532380000000003E-2</c:v>
                </c:pt>
                <c:pt idx="98">
                  <c:v>9.2470810000000001E-2</c:v>
                </c:pt>
                <c:pt idx="99">
                  <c:v>9.5750420000000003E-2</c:v>
                </c:pt>
                <c:pt idx="100">
                  <c:v>8.985282E-2</c:v>
                </c:pt>
                <c:pt idx="101">
                  <c:v>9.3031600000000006E-2</c:v>
                </c:pt>
                <c:pt idx="102">
                  <c:v>8.7296040000000005E-2</c:v>
                </c:pt>
                <c:pt idx="103">
                  <c:v>9.0378120000000006E-2</c:v>
                </c:pt>
                <c:pt idx="104">
                  <c:v>8.4802210000000003E-2</c:v>
                </c:pt>
                <c:pt idx="105">
                  <c:v>8.779149E-2</c:v>
                </c:pt>
                <c:pt idx="106">
                  <c:v>8.2372509999999996E-2</c:v>
                </c:pt>
                <c:pt idx="107">
                  <c:v>8.5272669999999995E-2</c:v>
                </c:pt>
                <c:pt idx="108">
                  <c:v>8.0007590000000003E-2</c:v>
                </c:pt>
                <c:pt idx="109">
                  <c:v>8.2822110000000004E-2</c:v>
                </c:pt>
                <c:pt idx="110">
                  <c:v>7.7707680000000001E-2</c:v>
                </c:pt>
                <c:pt idx="111">
                  <c:v>8.0439860000000002E-2</c:v>
                </c:pt>
                <c:pt idx="112">
                  <c:v>7.547268E-2</c:v>
                </c:pt>
                <c:pt idx="113">
                  <c:v>7.8125620000000007E-2</c:v>
                </c:pt>
                <c:pt idx="114">
                  <c:v>7.3302149999999996E-2</c:v>
                </c:pt>
                <c:pt idx="115">
                  <c:v>7.5878840000000003E-2</c:v>
                </c:pt>
                <c:pt idx="116">
                  <c:v>7.1195430000000004E-2</c:v>
                </c:pt>
                <c:pt idx="117">
                  <c:v>7.3698669999999994E-2</c:v>
                </c:pt>
                <c:pt idx="118">
                  <c:v>6.9151649999999995E-2</c:v>
                </c:pt>
                <c:pt idx="119">
                  <c:v>7.1584129999999996E-2</c:v>
                </c:pt>
                <c:pt idx="120">
                  <c:v>6.7169779999999998E-2</c:v>
                </c:pt>
                <c:pt idx="121">
                  <c:v>6.953405E-2</c:v>
                </c:pt>
                <c:pt idx="122">
                  <c:v>6.5248630000000002E-2</c:v>
                </c:pt>
                <c:pt idx="123">
                  <c:v>6.7547129999999997E-2</c:v>
                </c:pt>
                <c:pt idx="124">
                  <c:v>6.3386940000000003E-2</c:v>
                </c:pt>
                <c:pt idx="125">
                  <c:v>6.5621979999999996E-2</c:v>
                </c:pt>
                <c:pt idx="126">
                  <c:v>6.1583359999999997E-2</c:v>
                </c:pt>
                <c:pt idx="127">
                  <c:v>6.3757159999999993E-2</c:v>
                </c:pt>
                <c:pt idx="128">
                  <c:v>5.9926420000000001E-2</c:v>
                </c:pt>
                <c:pt idx="129">
                  <c:v>6.2258960000000002E-2</c:v>
                </c:pt>
                <c:pt idx="130">
                  <c:v>5.8651500000000002E-2</c:v>
                </c:pt>
                <c:pt idx="131">
                  <c:v>6.0930579999999998E-2</c:v>
                </c:pt>
                <c:pt idx="132">
                  <c:v>5.7397009999999998E-2</c:v>
                </c:pt>
                <c:pt idx="133">
                  <c:v>5.9624080000000003E-2</c:v>
                </c:pt>
                <c:pt idx="134">
                  <c:v>5.6163709999999999E-2</c:v>
                </c:pt>
                <c:pt idx="135">
                  <c:v>5.8340179999999998E-2</c:v>
                </c:pt>
                <c:pt idx="136">
                  <c:v>5.4952210000000001E-2</c:v>
                </c:pt>
                <c:pt idx="137">
                  <c:v>5.7079449999999997E-2</c:v>
                </c:pt>
                <c:pt idx="138">
                  <c:v>5.3762999999999998E-2</c:v>
                </c:pt>
                <c:pt idx="139">
                  <c:v>5.5842330000000003E-2</c:v>
                </c:pt>
                <c:pt idx="140">
                  <c:v>5.259643E-2</c:v>
                </c:pt>
                <c:pt idx="141">
                  <c:v>5.4629120000000003E-2</c:v>
                </c:pt>
                <c:pt idx="142">
                  <c:v>5.1452749999999998E-2</c:v>
                </c:pt>
                <c:pt idx="143">
                  <c:v>5.3440050000000003E-2</c:v>
                </c:pt>
                <c:pt idx="144">
                  <c:v>5.0332099999999998E-2</c:v>
                </c:pt>
                <c:pt idx="145">
                  <c:v>5.2275210000000003E-2</c:v>
                </c:pt>
                <c:pt idx="146">
                  <c:v>4.9234550000000002E-2</c:v>
                </c:pt>
                <c:pt idx="147">
                  <c:v>5.1134649999999997E-2</c:v>
                </c:pt>
                <c:pt idx="148">
                  <c:v>4.8160109999999999E-2</c:v>
                </c:pt>
                <c:pt idx="149">
                  <c:v>5.001833E-2</c:v>
                </c:pt>
                <c:pt idx="150">
                  <c:v>4.7108700000000003E-2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591-5349-9899-165F5D4219AD}"/>
            </c:ext>
          </c:extLst>
        </c:ser>
        <c:ser>
          <c:idx val="3"/>
          <c:order val="3"/>
          <c:tx>
            <c:strRef>
              <c:f>'60 (7point)'!$E$1</c:f>
              <c:strCache>
                <c:ptCount val="1"/>
                <c:pt idx="0">
                  <c:v>Conjugate-Gradient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'60 (7point)'!$A$2:$A$152</c:f>
              <c:numCache>
                <c:formatCode>General</c:formatCode>
                <c:ptCount val="1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</c:numCache>
            </c:numRef>
          </c:cat>
          <c:val>
            <c:numRef>
              <c:f>'60 (7point)'!$E$2:$E$152</c:f>
              <c:numCache>
                <c:formatCode>0.00E+00</c:formatCode>
                <c:ptCount val="151"/>
                <c:pt idx="0">
                  <c:v>1</c:v>
                </c:pt>
                <c:pt idx="1">
                  <c:v>1.9016919999999999</c:v>
                </c:pt>
                <c:pt idx="2">
                  <c:v>4.8168009999999999</c:v>
                </c:pt>
                <c:pt idx="3">
                  <c:v>7.0049140000000003</c:v>
                </c:pt>
                <c:pt idx="4">
                  <c:v>3.8830909999999998</c:v>
                </c:pt>
                <c:pt idx="5">
                  <c:v>3.5007600000000001</c:v>
                </c:pt>
                <c:pt idx="6">
                  <c:v>2.7342339999999998</c:v>
                </c:pt>
                <c:pt idx="7">
                  <c:v>1.9850429999999999</c:v>
                </c:pt>
                <c:pt idx="8">
                  <c:v>1.997601</c:v>
                </c:pt>
                <c:pt idx="9">
                  <c:v>1.4626999999999999</c:v>
                </c:pt>
                <c:pt idx="10">
                  <c:v>1.2549189999999999</c:v>
                </c:pt>
                <c:pt idx="11">
                  <c:v>1.1993240000000001</c:v>
                </c:pt>
                <c:pt idx="12">
                  <c:v>0.93543500000000002</c:v>
                </c:pt>
                <c:pt idx="13">
                  <c:v>0.84223210000000004</c:v>
                </c:pt>
                <c:pt idx="14">
                  <c:v>0.77437339999999999</c:v>
                </c:pt>
                <c:pt idx="15">
                  <c:v>0.65131309999999998</c:v>
                </c:pt>
                <c:pt idx="16">
                  <c:v>0.58145590000000003</c:v>
                </c:pt>
                <c:pt idx="17">
                  <c:v>0.53971930000000001</c:v>
                </c:pt>
                <c:pt idx="18">
                  <c:v>0.47102880000000003</c:v>
                </c:pt>
                <c:pt idx="19">
                  <c:v>0.41598869999999999</c:v>
                </c:pt>
                <c:pt idx="20">
                  <c:v>0.3973931</c:v>
                </c:pt>
                <c:pt idx="21">
                  <c:v>0.346771</c:v>
                </c:pt>
                <c:pt idx="22">
                  <c:v>0.3108226</c:v>
                </c:pt>
                <c:pt idx="23">
                  <c:v>0.3004483</c:v>
                </c:pt>
                <c:pt idx="24">
                  <c:v>0.26091950000000003</c:v>
                </c:pt>
                <c:pt idx="25">
                  <c:v>0.24045540000000001</c:v>
                </c:pt>
                <c:pt idx="26">
                  <c:v>0.2298335</c:v>
                </c:pt>
                <c:pt idx="27">
                  <c:v>0.20213390000000001</c:v>
                </c:pt>
                <c:pt idx="28">
                  <c:v>0.1892221</c:v>
                </c:pt>
                <c:pt idx="29">
                  <c:v>0.17827570000000001</c:v>
                </c:pt>
                <c:pt idx="30">
                  <c:v>0.160633</c:v>
                </c:pt>
                <c:pt idx="31">
                  <c:v>0.1497938</c:v>
                </c:pt>
                <c:pt idx="32">
                  <c:v>0.14115900000000001</c:v>
                </c:pt>
                <c:pt idx="33">
                  <c:v>0.1293357</c:v>
                </c:pt>
                <c:pt idx="34">
                  <c:v>0.11942899999999999</c:v>
                </c:pt>
                <c:pt idx="35">
                  <c:v>0.1139966</c:v>
                </c:pt>
                <c:pt idx="36">
                  <c:v>0.1045058</c:v>
                </c:pt>
                <c:pt idx="37">
                  <c:v>9.6495170000000005E-2</c:v>
                </c:pt>
                <c:pt idx="38">
                  <c:v>9.3064629999999995E-2</c:v>
                </c:pt>
                <c:pt idx="39">
                  <c:v>8.472433E-2</c:v>
                </c:pt>
                <c:pt idx="40">
                  <c:v>7.9105750000000002E-2</c:v>
                </c:pt>
                <c:pt idx="41">
                  <c:v>7.6154920000000001E-2</c:v>
                </c:pt>
                <c:pt idx="42">
                  <c:v>6.9272169999999994E-2</c:v>
                </c:pt>
                <c:pt idx="43">
                  <c:v>6.5401009999999996E-2</c:v>
                </c:pt>
                <c:pt idx="44">
                  <c:v>6.2373119999999997E-2</c:v>
                </c:pt>
                <c:pt idx="45">
                  <c:v>5.7251200000000002E-2</c:v>
                </c:pt>
                <c:pt idx="46">
                  <c:v>5.4126939999999998E-2</c:v>
                </c:pt>
                <c:pt idx="47">
                  <c:v>5.1334600000000001E-2</c:v>
                </c:pt>
                <c:pt idx="48">
                  <c:v>4.7636159999999997E-2</c:v>
                </c:pt>
                <c:pt idx="49">
                  <c:v>4.4737600000000002E-2</c:v>
                </c:pt>
                <c:pt idx="50">
                  <c:v>4.2577610000000002E-2</c:v>
                </c:pt>
                <c:pt idx="51">
                  <c:v>3.9653859999999999E-2</c:v>
                </c:pt>
                <c:pt idx="52">
                  <c:v>3.705112E-2</c:v>
                </c:pt>
                <c:pt idx="53">
                  <c:v>3.5530850000000003E-2</c:v>
                </c:pt>
                <c:pt idx="54">
                  <c:v>3.2965920000000003E-2</c:v>
                </c:pt>
                <c:pt idx="55">
                  <c:v>3.089426E-2</c:v>
                </c:pt>
                <c:pt idx="56">
                  <c:v>2.972466E-2</c:v>
                </c:pt>
                <c:pt idx="57">
                  <c:v>2.747057E-2</c:v>
                </c:pt>
                <c:pt idx="58">
                  <c:v>2.5947479999999998E-2</c:v>
                </c:pt>
                <c:pt idx="59">
                  <c:v>2.4878279999999999E-2</c:v>
                </c:pt>
                <c:pt idx="60">
                  <c:v>2.315337E-2</c:v>
                </c:pt>
                <c:pt idx="61">
                  <c:v>2.2095529999999999E-2</c:v>
                </c:pt>
                <c:pt idx="62">
                  <c:v>2.125807E-2</c:v>
                </c:pt>
                <c:pt idx="63">
                  <c:v>2.0963280000000001E-2</c:v>
                </c:pt>
                <c:pt idx="64">
                  <c:v>2.0883990000000002E-2</c:v>
                </c:pt>
                <c:pt idx="65">
                  <c:v>2.023937E-2</c:v>
                </c:pt>
                <c:pt idx="66">
                  <c:v>1.9601029999999998E-2</c:v>
                </c:pt>
                <c:pt idx="67">
                  <c:v>1.8610999999999999E-2</c:v>
                </c:pt>
                <c:pt idx="68">
                  <c:v>1.7148279999999998E-2</c:v>
                </c:pt>
                <c:pt idx="69">
                  <c:v>1.5622469999999999E-2</c:v>
                </c:pt>
                <c:pt idx="70">
                  <c:v>1.352371E-2</c:v>
                </c:pt>
                <c:pt idx="71">
                  <c:v>1.326216E-2</c:v>
                </c:pt>
                <c:pt idx="72">
                  <c:v>1.282782E-2</c:v>
                </c:pt>
                <c:pt idx="73">
                  <c:v>1.2534399999999999E-2</c:v>
                </c:pt>
                <c:pt idx="74">
                  <c:v>1.163553E-2</c:v>
                </c:pt>
                <c:pt idx="75">
                  <c:v>1.03461E-2</c:v>
                </c:pt>
                <c:pt idx="76">
                  <c:v>1.0329420000000001E-2</c:v>
                </c:pt>
                <c:pt idx="77">
                  <c:v>9.6644720000000003E-3</c:v>
                </c:pt>
                <c:pt idx="78">
                  <c:v>9.2083919999999993E-3</c:v>
                </c:pt>
                <c:pt idx="79">
                  <c:v>8.4441789999999996E-3</c:v>
                </c:pt>
                <c:pt idx="80">
                  <c:v>7.3880480000000004E-3</c:v>
                </c:pt>
                <c:pt idx="81">
                  <c:v>6.8838370000000003E-3</c:v>
                </c:pt>
                <c:pt idx="82">
                  <c:v>6.5981959999999997E-3</c:v>
                </c:pt>
                <c:pt idx="83">
                  <c:v>6.4022250000000001E-3</c:v>
                </c:pt>
                <c:pt idx="84">
                  <c:v>6.031631E-3</c:v>
                </c:pt>
                <c:pt idx="85">
                  <c:v>6.1715939999999999E-3</c:v>
                </c:pt>
                <c:pt idx="86">
                  <c:v>5.6560359999999997E-3</c:v>
                </c:pt>
                <c:pt idx="87">
                  <c:v>5.8901580000000004E-3</c:v>
                </c:pt>
                <c:pt idx="88">
                  <c:v>6.3081969999999998E-3</c:v>
                </c:pt>
                <c:pt idx="89">
                  <c:v>6.7932920000000003E-3</c:v>
                </c:pt>
                <c:pt idx="90">
                  <c:v>5.4185470000000001E-3</c:v>
                </c:pt>
                <c:pt idx="91">
                  <c:v>5.1026200000000004E-3</c:v>
                </c:pt>
                <c:pt idx="92">
                  <c:v>5.96219E-3</c:v>
                </c:pt>
                <c:pt idx="93">
                  <c:v>4.510366E-3</c:v>
                </c:pt>
                <c:pt idx="94">
                  <c:v>5.275292E-3</c:v>
                </c:pt>
                <c:pt idx="95">
                  <c:v>4.7624260000000002E-3</c:v>
                </c:pt>
                <c:pt idx="96">
                  <c:v>4.2110280000000003E-3</c:v>
                </c:pt>
                <c:pt idx="97">
                  <c:v>3.9068810000000001E-3</c:v>
                </c:pt>
                <c:pt idx="98">
                  <c:v>3.4167870000000001E-3</c:v>
                </c:pt>
                <c:pt idx="99">
                  <c:v>3.3431680000000001E-3</c:v>
                </c:pt>
                <c:pt idx="100">
                  <c:v>3.0711279999999998E-3</c:v>
                </c:pt>
                <c:pt idx="101">
                  <c:v>2.9478569999999999E-3</c:v>
                </c:pt>
                <c:pt idx="102">
                  <c:v>2.2875629999999998E-3</c:v>
                </c:pt>
                <c:pt idx="103">
                  <c:v>1.720547E-3</c:v>
                </c:pt>
                <c:pt idx="104">
                  <c:v>1.4569959999999999E-3</c:v>
                </c:pt>
                <c:pt idx="105">
                  <c:v>1.1366410000000001E-3</c:v>
                </c:pt>
                <c:pt idx="106">
                  <c:v>8.3149359999999998E-4</c:v>
                </c:pt>
                <c:pt idx="107">
                  <c:v>5.922163E-4</c:v>
                </c:pt>
                <c:pt idx="108">
                  <c:v>5.8709829999999998E-4</c:v>
                </c:pt>
                <c:pt idx="109">
                  <c:v>6.0336410000000004E-4</c:v>
                </c:pt>
                <c:pt idx="110">
                  <c:v>5.4149510000000005E-4</c:v>
                </c:pt>
                <c:pt idx="111">
                  <c:v>4.2435740000000002E-4</c:v>
                </c:pt>
                <c:pt idx="112">
                  <c:v>3.777853E-4</c:v>
                </c:pt>
                <c:pt idx="113">
                  <c:v>2.9497369999999999E-4</c:v>
                </c:pt>
                <c:pt idx="114">
                  <c:v>2.5244630000000002E-4</c:v>
                </c:pt>
                <c:pt idx="115">
                  <c:v>2.5286170000000003E-4</c:v>
                </c:pt>
                <c:pt idx="116">
                  <c:v>2.4526559999999998E-4</c:v>
                </c:pt>
                <c:pt idx="117">
                  <c:v>2.3820450000000001E-4</c:v>
                </c:pt>
                <c:pt idx="118">
                  <c:v>1.8428180000000001E-4</c:v>
                </c:pt>
                <c:pt idx="119">
                  <c:v>1.6702239999999999E-4</c:v>
                </c:pt>
                <c:pt idx="120">
                  <c:v>1.6986860000000001E-4</c:v>
                </c:pt>
                <c:pt idx="121">
                  <c:v>1.5967020000000001E-4</c:v>
                </c:pt>
                <c:pt idx="122">
                  <c:v>1.3097900000000001E-4</c:v>
                </c:pt>
                <c:pt idx="123">
                  <c:v>1.104574E-4</c:v>
                </c:pt>
                <c:pt idx="124">
                  <c:v>1.185456E-4</c:v>
                </c:pt>
                <c:pt idx="125">
                  <c:v>1.1854E-4</c:v>
                </c:pt>
                <c:pt idx="126">
                  <c:v>9.1686709999999998E-5</c:v>
                </c:pt>
                <c:pt idx="127">
                  <c:v>7.6567919999999997E-5</c:v>
                </c:pt>
                <c:pt idx="128">
                  <c:v>7.7623040000000001E-5</c:v>
                </c:pt>
                <c:pt idx="129">
                  <c:v>7.4051739999999997E-5</c:v>
                </c:pt>
                <c:pt idx="130">
                  <c:v>5.7965559999999997E-5</c:v>
                </c:pt>
                <c:pt idx="131">
                  <c:v>4.777961E-5</c:v>
                </c:pt>
                <c:pt idx="132">
                  <c:v>4.9986910000000001E-5</c:v>
                </c:pt>
                <c:pt idx="133">
                  <c:v>4.6483790000000003E-5</c:v>
                </c:pt>
                <c:pt idx="134">
                  <c:v>3.2118900000000002E-5</c:v>
                </c:pt>
                <c:pt idx="135">
                  <c:v>3.0054839999999998E-5</c:v>
                </c:pt>
                <c:pt idx="136">
                  <c:v>3.1364790000000001E-5</c:v>
                </c:pt>
                <c:pt idx="137">
                  <c:v>2.3237989999999999E-5</c:v>
                </c:pt>
                <c:pt idx="138">
                  <c:v>1.9158879999999999E-5</c:v>
                </c:pt>
                <c:pt idx="139">
                  <c:v>1.8613709999999998E-5</c:v>
                </c:pt>
                <c:pt idx="140">
                  <c:v>1.5681530000000001E-5</c:v>
                </c:pt>
                <c:pt idx="141">
                  <c:v>1.254636E-5</c:v>
                </c:pt>
                <c:pt idx="142">
                  <c:v>1.1526480000000001E-5</c:v>
                </c:pt>
                <c:pt idx="143">
                  <c:v>1.002861E-5</c:v>
                </c:pt>
                <c:pt idx="144">
                  <c:v>8.8178049999999992E-6</c:v>
                </c:pt>
                <c:pt idx="145">
                  <c:v>7.6513269999999996E-6</c:v>
                </c:pt>
                <c:pt idx="146">
                  <c:v>6.6286710000000004E-6</c:v>
                </c:pt>
                <c:pt idx="147">
                  <c:v>6.3465330000000004E-6</c:v>
                </c:pt>
                <c:pt idx="148">
                  <c:v>5.284065E-6</c:v>
                </c:pt>
                <c:pt idx="149">
                  <c:v>4.4144380000000002E-6</c:v>
                </c:pt>
                <c:pt idx="150">
                  <c:v>4.3948779999999999E-6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591-5349-9899-165F5D4219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99802656"/>
        <c:axId val="4884847"/>
      </c:lineChart>
      <c:catAx>
        <c:axId val="1699802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4847"/>
        <c:crosses val="autoZero"/>
        <c:auto val="1"/>
        <c:lblAlgn val="ctr"/>
        <c:lblOffset val="100"/>
        <c:noMultiLvlLbl val="0"/>
      </c:catAx>
      <c:valAx>
        <c:axId val="4884847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Residual Nom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9802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L1 Relative Norm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'60 (7point)'!$G$1</c:f>
              <c:strCache>
                <c:ptCount val="1"/>
                <c:pt idx="0">
                  <c:v>Jacobi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'60 (7point)'!$F$2:$F$152</c:f>
              <c:numCache>
                <c:formatCode>General</c:formatCode>
                <c:ptCount val="1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</c:numCache>
            </c:numRef>
          </c:cat>
          <c:val>
            <c:numRef>
              <c:f>'60 (7point)'!$G$2:$G$152</c:f>
              <c:numCache>
                <c:formatCode>0.00E+00</c:formatCode>
                <c:ptCount val="151"/>
                <c:pt idx="0">
                  <c:v>1</c:v>
                </c:pt>
                <c:pt idx="1">
                  <c:v>0.82213270000000005</c:v>
                </c:pt>
                <c:pt idx="2">
                  <c:v>0.70551390000000003</c:v>
                </c:pt>
                <c:pt idx="3">
                  <c:v>0.62347260000000004</c:v>
                </c:pt>
                <c:pt idx="4">
                  <c:v>0.56257740000000001</c:v>
                </c:pt>
                <c:pt idx="5">
                  <c:v>0.51540569999999997</c:v>
                </c:pt>
                <c:pt idx="6">
                  <c:v>0.47761419999999999</c:v>
                </c:pt>
                <c:pt idx="7">
                  <c:v>0.44651629999999998</c:v>
                </c:pt>
                <c:pt idx="8">
                  <c:v>0.42037170000000001</c:v>
                </c:pt>
                <c:pt idx="9">
                  <c:v>0.39800459999999999</c:v>
                </c:pt>
                <c:pt idx="10">
                  <c:v>0.37859219999999999</c:v>
                </c:pt>
                <c:pt idx="11">
                  <c:v>0.36154039999999998</c:v>
                </c:pt>
                <c:pt idx="12">
                  <c:v>0.34640929999999998</c:v>
                </c:pt>
                <c:pt idx="13">
                  <c:v>0.33286480000000002</c:v>
                </c:pt>
                <c:pt idx="14">
                  <c:v>0.32064910000000002</c:v>
                </c:pt>
                <c:pt idx="15">
                  <c:v>0.30955880000000002</c:v>
                </c:pt>
                <c:pt idx="16">
                  <c:v>0.29943180000000003</c:v>
                </c:pt>
                <c:pt idx="17">
                  <c:v>0.29013679999999997</c:v>
                </c:pt>
                <c:pt idx="18">
                  <c:v>0.28156599999999998</c:v>
                </c:pt>
                <c:pt idx="19">
                  <c:v>0.2736304</c:v>
                </c:pt>
                <c:pt idx="20">
                  <c:v>0.26625539999999998</c:v>
                </c:pt>
                <c:pt idx="21">
                  <c:v>0.25937830000000001</c:v>
                </c:pt>
                <c:pt idx="22">
                  <c:v>0.25294549999999999</c:v>
                </c:pt>
                <c:pt idx="23">
                  <c:v>0.2469114</c:v>
                </c:pt>
                <c:pt idx="24">
                  <c:v>0.2412366</c:v>
                </c:pt>
                <c:pt idx="25">
                  <c:v>0.23588690000000001</c:v>
                </c:pt>
                <c:pt idx="26">
                  <c:v>0.23083239999999999</c:v>
                </c:pt>
                <c:pt idx="27">
                  <c:v>0.2260471</c:v>
                </c:pt>
                <c:pt idx="28">
                  <c:v>0.22150810000000001</c:v>
                </c:pt>
                <c:pt idx="29">
                  <c:v>0.21719479999999999</c:v>
                </c:pt>
                <c:pt idx="30">
                  <c:v>0.21308940000000001</c:v>
                </c:pt>
                <c:pt idx="31">
                  <c:v>0.20917569999999999</c:v>
                </c:pt>
                <c:pt idx="32">
                  <c:v>0.20543919999999999</c:v>
                </c:pt>
                <c:pt idx="33">
                  <c:v>0.2018672</c:v>
                </c:pt>
                <c:pt idx="34">
                  <c:v>0.19844780000000001</c:v>
                </c:pt>
                <c:pt idx="35">
                  <c:v>0.1951705</c:v>
                </c:pt>
                <c:pt idx="36">
                  <c:v>0.1920259</c:v>
                </c:pt>
                <c:pt idx="37">
                  <c:v>0.18900520000000001</c:v>
                </c:pt>
                <c:pt idx="38">
                  <c:v>0.1861006</c:v>
                </c:pt>
                <c:pt idx="39">
                  <c:v>0.18330479999999999</c:v>
                </c:pt>
                <c:pt idx="40">
                  <c:v>0.1806112</c:v>
                </c:pt>
                <c:pt idx="41">
                  <c:v>0.1780139</c:v>
                </c:pt>
                <c:pt idx="42">
                  <c:v>0.1755071</c:v>
                </c:pt>
                <c:pt idx="43">
                  <c:v>0.17308589999999999</c:v>
                </c:pt>
                <c:pt idx="44">
                  <c:v>0.17074539999999999</c:v>
                </c:pt>
                <c:pt idx="45">
                  <c:v>0.1684813</c:v>
                </c:pt>
                <c:pt idx="46">
                  <c:v>0.16628960000000001</c:v>
                </c:pt>
                <c:pt idx="47">
                  <c:v>0.16416649999999999</c:v>
                </c:pt>
                <c:pt idx="48">
                  <c:v>0.16210849999999999</c:v>
                </c:pt>
                <c:pt idx="49">
                  <c:v>0.16011239999999999</c:v>
                </c:pt>
                <c:pt idx="50">
                  <c:v>0.15817519999999999</c:v>
                </c:pt>
                <c:pt idx="51">
                  <c:v>0.15629390000000001</c:v>
                </c:pt>
                <c:pt idx="52">
                  <c:v>0.1544661</c:v>
                </c:pt>
                <c:pt idx="53">
                  <c:v>0.1526892</c:v>
                </c:pt>
                <c:pt idx="54">
                  <c:v>0.15096100000000001</c:v>
                </c:pt>
                <c:pt idx="55">
                  <c:v>0.1492792</c:v>
                </c:pt>
                <c:pt idx="56">
                  <c:v>0.14764179999999999</c:v>
                </c:pt>
                <c:pt idx="57">
                  <c:v>0.14604700000000001</c:v>
                </c:pt>
                <c:pt idx="58">
                  <c:v>0.14449290000000001</c:v>
                </c:pt>
                <c:pt idx="59">
                  <c:v>0.14297779999999999</c:v>
                </c:pt>
                <c:pt idx="60">
                  <c:v>0.14150019999999999</c:v>
                </c:pt>
                <c:pt idx="61">
                  <c:v>0.1400585</c:v>
                </c:pt>
                <c:pt idx="62">
                  <c:v>0.13865130000000001</c:v>
                </c:pt>
                <c:pt idx="63">
                  <c:v>0.13727729999999999</c:v>
                </c:pt>
                <c:pt idx="64">
                  <c:v>0.1359351</c:v>
                </c:pt>
                <c:pt idx="65">
                  <c:v>0.13462370000000001</c:v>
                </c:pt>
                <c:pt idx="66">
                  <c:v>0.13334180000000001</c:v>
                </c:pt>
                <c:pt idx="67">
                  <c:v>0.13208839999999999</c:v>
                </c:pt>
                <c:pt idx="68">
                  <c:v>0.13086239999999999</c:v>
                </c:pt>
                <c:pt idx="69">
                  <c:v>0.12966279999999999</c:v>
                </c:pt>
                <c:pt idx="70">
                  <c:v>0.12848879999999999</c:v>
                </c:pt>
                <c:pt idx="71">
                  <c:v>0.12733939999999999</c:v>
                </c:pt>
                <c:pt idx="72">
                  <c:v>0.12621379999999999</c:v>
                </c:pt>
                <c:pt idx="73">
                  <c:v>0.12511120000000001</c:v>
                </c:pt>
                <c:pt idx="74">
                  <c:v>0.1240308</c:v>
                </c:pt>
                <c:pt idx="75">
                  <c:v>0.1229719</c:v>
                </c:pt>
                <c:pt idx="76">
                  <c:v>0.12193379999999999</c:v>
                </c:pt>
                <c:pt idx="77">
                  <c:v>0.12091590000000001</c:v>
                </c:pt>
                <c:pt idx="78">
                  <c:v>0.11991739999999999</c:v>
                </c:pt>
                <c:pt idx="79">
                  <c:v>0.1189379</c:v>
                </c:pt>
                <c:pt idx="80">
                  <c:v>0.1179766</c:v>
                </c:pt>
                <c:pt idx="81">
                  <c:v>0.1170331</c:v>
                </c:pt>
                <c:pt idx="82">
                  <c:v>0.1161068</c:v>
                </c:pt>
                <c:pt idx="83">
                  <c:v>0.1151972</c:v>
                </c:pt>
                <c:pt idx="84">
                  <c:v>0.1143038</c:v>
                </c:pt>
                <c:pt idx="85">
                  <c:v>0.1134262</c:v>
                </c:pt>
                <c:pt idx="86">
                  <c:v>0.11256380000000001</c:v>
                </c:pt>
                <c:pt idx="87">
                  <c:v>0.1117163</c:v>
                </c:pt>
                <c:pt idx="88">
                  <c:v>0.1108833</c:v>
                </c:pt>
                <c:pt idx="89">
                  <c:v>0.1100642</c:v>
                </c:pt>
                <c:pt idx="90">
                  <c:v>0.10925890000000001</c:v>
                </c:pt>
                <c:pt idx="91">
                  <c:v>0.1084668</c:v>
                </c:pt>
                <c:pt idx="92">
                  <c:v>0.10768759999999999</c:v>
                </c:pt>
                <c:pt idx="93">
                  <c:v>0.106921</c:v>
                </c:pt>
                <c:pt idx="94">
                  <c:v>0.1061666</c:v>
                </c:pt>
                <c:pt idx="95">
                  <c:v>0.1054242</c:v>
                </c:pt>
                <c:pt idx="96">
                  <c:v>0.10469340000000001</c:v>
                </c:pt>
                <c:pt idx="97">
                  <c:v>0.10397389999999999</c:v>
                </c:pt>
                <c:pt idx="98">
                  <c:v>0.1032655</c:v>
                </c:pt>
                <c:pt idx="99">
                  <c:v>0.1025678</c:v>
                </c:pt>
                <c:pt idx="100">
                  <c:v>0.1018806</c:v>
                </c:pt>
                <c:pt idx="101">
                  <c:v>0.10120369999999999</c:v>
                </c:pt>
                <c:pt idx="102">
                  <c:v>0.1005368</c:v>
                </c:pt>
                <c:pt idx="103">
                  <c:v>9.9879549999999998E-2</c:v>
                </c:pt>
                <c:pt idx="104">
                  <c:v>9.923187E-2</c:v>
                </c:pt>
                <c:pt idx="105">
                  <c:v>9.8593479999999997E-2</c:v>
                </c:pt>
                <c:pt idx="106">
                  <c:v>9.7964159999999995E-2</c:v>
                </c:pt>
                <c:pt idx="107">
                  <c:v>9.734371E-2</c:v>
                </c:pt>
                <c:pt idx="108">
                  <c:v>9.6731919999999999E-2</c:v>
                </c:pt>
                <c:pt idx="109">
                  <c:v>9.6128599999999995E-2</c:v>
                </c:pt>
                <c:pt idx="110">
                  <c:v>9.5533549999999995E-2</c:v>
                </c:pt>
                <c:pt idx="111">
                  <c:v>9.4946580000000003E-2</c:v>
                </c:pt>
                <c:pt idx="112">
                  <c:v>9.4367530000000005E-2</c:v>
                </c:pt>
                <c:pt idx="113">
                  <c:v>9.379622E-2</c:v>
                </c:pt>
                <c:pt idx="114">
                  <c:v>9.3232469999999998E-2</c:v>
                </c:pt>
                <c:pt idx="115">
                  <c:v>9.2676120000000001E-2</c:v>
                </c:pt>
                <c:pt idx="116">
                  <c:v>9.2127020000000004E-2</c:v>
                </c:pt>
                <c:pt idx="117">
                  <c:v>9.1585009999999994E-2</c:v>
                </c:pt>
                <c:pt idx="118">
                  <c:v>9.1049950000000004E-2</c:v>
                </c:pt>
                <c:pt idx="119">
                  <c:v>9.0521679999999993E-2</c:v>
                </c:pt>
                <c:pt idx="120">
                  <c:v>9.0000079999999996E-2</c:v>
                </c:pt>
                <c:pt idx="121">
                  <c:v>8.948499E-2</c:v>
                </c:pt>
                <c:pt idx="122">
                  <c:v>8.897629E-2</c:v>
                </c:pt>
                <c:pt idx="123">
                  <c:v>8.8473850000000007E-2</c:v>
                </c:pt>
                <c:pt idx="124">
                  <c:v>8.7977540000000007E-2</c:v>
                </c:pt>
                <c:pt idx="125">
                  <c:v>8.7487239999999994E-2</c:v>
                </c:pt>
                <c:pt idx="126">
                  <c:v>8.7002839999999998E-2</c:v>
                </c:pt>
                <c:pt idx="127">
                  <c:v>8.6524219999999999E-2</c:v>
                </c:pt>
                <c:pt idx="128">
                  <c:v>8.6051260000000004E-2</c:v>
                </c:pt>
                <c:pt idx="129">
                  <c:v>8.5583859999999998E-2</c:v>
                </c:pt>
                <c:pt idx="130">
                  <c:v>8.51219E-2</c:v>
                </c:pt>
                <c:pt idx="131">
                  <c:v>8.4665299999999999E-2</c:v>
                </c:pt>
                <c:pt idx="132">
                  <c:v>8.4213940000000001E-2</c:v>
                </c:pt>
                <c:pt idx="133">
                  <c:v>8.3767729999999999E-2</c:v>
                </c:pt>
                <c:pt idx="134">
                  <c:v>8.3326570000000003E-2</c:v>
                </c:pt>
                <c:pt idx="135">
                  <c:v>8.2890370000000005E-2</c:v>
                </c:pt>
                <c:pt idx="136">
                  <c:v>8.2459039999999997E-2</c:v>
                </c:pt>
                <c:pt idx="137">
                  <c:v>8.203249E-2</c:v>
                </c:pt>
                <c:pt idx="138">
                  <c:v>8.1610630000000003E-2</c:v>
                </c:pt>
                <c:pt idx="139">
                  <c:v>8.1193390000000004E-2</c:v>
                </c:pt>
                <c:pt idx="140">
                  <c:v>8.0780669999999999E-2</c:v>
                </c:pt>
                <c:pt idx="141">
                  <c:v>8.0372399999999997E-2</c:v>
                </c:pt>
                <c:pt idx="142">
                  <c:v>7.9968499999999998E-2</c:v>
                </c:pt>
                <c:pt idx="143">
                  <c:v>7.9568890000000003E-2</c:v>
                </c:pt>
                <c:pt idx="144">
                  <c:v>7.9173510000000002E-2</c:v>
                </c:pt>
                <c:pt idx="145">
                  <c:v>7.8782270000000001E-2</c:v>
                </c:pt>
                <c:pt idx="146">
                  <c:v>7.8395110000000004E-2</c:v>
                </c:pt>
                <c:pt idx="147">
                  <c:v>7.8011949999999997E-2</c:v>
                </c:pt>
                <c:pt idx="148">
                  <c:v>7.7632740000000006E-2</c:v>
                </c:pt>
                <c:pt idx="149">
                  <c:v>7.7257400000000004E-2</c:v>
                </c:pt>
                <c:pt idx="150">
                  <c:v>7.6885869999999995E-2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E15-A64B-979B-C089DF41C64F}"/>
            </c:ext>
          </c:extLst>
        </c:ser>
        <c:ser>
          <c:idx val="1"/>
          <c:order val="1"/>
          <c:tx>
            <c:strRef>
              <c:f>'60 (7point)'!$H$1</c:f>
              <c:strCache>
                <c:ptCount val="1"/>
                <c:pt idx="0">
                  <c:v>Gauss-Seidel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'60 (7point)'!$F$2:$F$152</c:f>
              <c:numCache>
                <c:formatCode>General</c:formatCode>
                <c:ptCount val="1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</c:numCache>
            </c:numRef>
          </c:cat>
          <c:val>
            <c:numRef>
              <c:f>'60 (7point)'!$H$2:$H$152</c:f>
              <c:numCache>
                <c:formatCode>0.00E+00</c:formatCode>
                <c:ptCount val="151"/>
                <c:pt idx="0">
                  <c:v>1</c:v>
                </c:pt>
                <c:pt idx="1">
                  <c:v>0.73266200000000004</c:v>
                </c:pt>
                <c:pt idx="2">
                  <c:v>0.58522770000000002</c:v>
                </c:pt>
                <c:pt idx="3">
                  <c:v>0.49395929999999999</c:v>
                </c:pt>
                <c:pt idx="4">
                  <c:v>0.43209560000000002</c:v>
                </c:pt>
                <c:pt idx="5">
                  <c:v>0.38717800000000002</c:v>
                </c:pt>
                <c:pt idx="6">
                  <c:v>0.3528443</c:v>
                </c:pt>
                <c:pt idx="7">
                  <c:v>0.32556679999999999</c:v>
                </c:pt>
                <c:pt idx="8">
                  <c:v>0.3032455</c:v>
                </c:pt>
                <c:pt idx="9">
                  <c:v>0.28455350000000001</c:v>
                </c:pt>
                <c:pt idx="10">
                  <c:v>0.2686095</c:v>
                </c:pt>
                <c:pt idx="11">
                  <c:v>0.25480380000000002</c:v>
                </c:pt>
                <c:pt idx="12">
                  <c:v>0.2427</c:v>
                </c:pt>
                <c:pt idx="13">
                  <c:v>0.2319764</c:v>
                </c:pt>
                <c:pt idx="14">
                  <c:v>0.22239059999999999</c:v>
                </c:pt>
                <c:pt idx="15">
                  <c:v>0.21375530000000001</c:v>
                </c:pt>
                <c:pt idx="16">
                  <c:v>0.205924</c:v>
                </c:pt>
                <c:pt idx="17">
                  <c:v>0.1987797</c:v>
                </c:pt>
                <c:pt idx="18">
                  <c:v>0.19222800000000001</c:v>
                </c:pt>
                <c:pt idx="19">
                  <c:v>0.18619169999999999</c:v>
                </c:pt>
                <c:pt idx="20">
                  <c:v>0.18060680000000001</c:v>
                </c:pt>
                <c:pt idx="21">
                  <c:v>0.1754201</c:v>
                </c:pt>
                <c:pt idx="22">
                  <c:v>0.1705866</c:v>
                </c:pt>
                <c:pt idx="23">
                  <c:v>0.1660681</c:v>
                </c:pt>
                <c:pt idx="24">
                  <c:v>0.16183220000000001</c:v>
                </c:pt>
                <c:pt idx="25">
                  <c:v>0.15785060000000001</c:v>
                </c:pt>
                <c:pt idx="26">
                  <c:v>0.15409909999999999</c:v>
                </c:pt>
                <c:pt idx="27">
                  <c:v>0.15055650000000001</c:v>
                </c:pt>
                <c:pt idx="28">
                  <c:v>0.1472041</c:v>
                </c:pt>
                <c:pt idx="29">
                  <c:v>0.14402570000000001</c:v>
                </c:pt>
                <c:pt idx="30">
                  <c:v>0.14100689999999999</c:v>
                </c:pt>
                <c:pt idx="31">
                  <c:v>0.1381347</c:v>
                </c:pt>
                <c:pt idx="32">
                  <c:v>0.13539780000000001</c:v>
                </c:pt>
                <c:pt idx="33">
                  <c:v>0.13278599999999999</c:v>
                </c:pt>
                <c:pt idx="34">
                  <c:v>0.13029009999999999</c:v>
                </c:pt>
                <c:pt idx="35">
                  <c:v>0.12790180000000001</c:v>
                </c:pt>
                <c:pt idx="36">
                  <c:v>0.12561369999999999</c:v>
                </c:pt>
                <c:pt idx="37">
                  <c:v>0.123419</c:v>
                </c:pt>
                <c:pt idx="38">
                  <c:v>0.12131160000000001</c:v>
                </c:pt>
                <c:pt idx="39">
                  <c:v>0.119286</c:v>
                </c:pt>
                <c:pt idx="40">
                  <c:v>0.11733689999999999</c:v>
                </c:pt>
                <c:pt idx="41">
                  <c:v>0.1154598</c:v>
                </c:pt>
                <c:pt idx="42">
                  <c:v>0.1136503</c:v>
                </c:pt>
                <c:pt idx="43">
                  <c:v>0.11190460000000001</c:v>
                </c:pt>
                <c:pt idx="44">
                  <c:v>0.110219</c:v>
                </c:pt>
                <c:pt idx="45">
                  <c:v>0.1085902</c:v>
                </c:pt>
                <c:pt idx="46">
                  <c:v>0.1070151</c:v>
                </c:pt>
                <c:pt idx="47">
                  <c:v>0.1054908</c:v>
                </c:pt>
                <c:pt idx="48">
                  <c:v>0.1040147</c:v>
                </c:pt>
                <c:pt idx="49">
                  <c:v>0.1025843</c:v>
                </c:pt>
                <c:pt idx="50">
                  <c:v>0.1011975</c:v>
                </c:pt>
                <c:pt idx="51">
                  <c:v>9.9851869999999995E-2</c:v>
                </c:pt>
                <c:pt idx="52">
                  <c:v>9.854562E-2</c:v>
                </c:pt>
                <c:pt idx="53">
                  <c:v>9.7276849999999998E-2</c:v>
                </c:pt>
                <c:pt idx="54">
                  <c:v>9.6043829999999997E-2</c:v>
                </c:pt>
                <c:pt idx="55">
                  <c:v>9.4844910000000004E-2</c:v>
                </c:pt>
                <c:pt idx="56">
                  <c:v>9.3678590000000006E-2</c:v>
                </c:pt>
                <c:pt idx="57">
                  <c:v>9.2543420000000001E-2</c:v>
                </c:pt>
                <c:pt idx="58">
                  <c:v>9.1438080000000005E-2</c:v>
                </c:pt>
                <c:pt idx="59">
                  <c:v>9.0361280000000002E-2</c:v>
                </c:pt>
                <c:pt idx="60">
                  <c:v>8.9311849999999998E-2</c:v>
                </c:pt>
                <c:pt idx="61">
                  <c:v>8.8288649999999996E-2</c:v>
                </c:pt>
                <c:pt idx="62">
                  <c:v>8.7290629999999994E-2</c:v>
                </c:pt>
                <c:pt idx="63">
                  <c:v>8.6316779999999996E-2</c:v>
                </c:pt>
                <c:pt idx="64">
                  <c:v>8.5366170000000005E-2</c:v>
                </c:pt>
                <c:pt idx="65">
                  <c:v>8.4437890000000002E-2</c:v>
                </c:pt>
                <c:pt idx="66">
                  <c:v>8.3531110000000006E-2</c:v>
                </c:pt>
                <c:pt idx="67">
                  <c:v>8.2644999999999996E-2</c:v>
                </c:pt>
                <c:pt idx="68">
                  <c:v>8.1778829999999997E-2</c:v>
                </c:pt>
                <c:pt idx="69">
                  <c:v>8.093185E-2</c:v>
                </c:pt>
                <c:pt idx="70">
                  <c:v>8.0103380000000002E-2</c:v>
                </c:pt>
                <c:pt idx="71">
                  <c:v>7.9292769999999999E-2</c:v>
                </c:pt>
                <c:pt idx="72">
                  <c:v>7.8499399999999997E-2</c:v>
                </c:pt>
                <c:pt idx="73">
                  <c:v>7.7722680000000002E-2</c:v>
                </c:pt>
                <c:pt idx="74">
                  <c:v>7.6962030000000001E-2</c:v>
                </c:pt>
                <c:pt idx="75">
                  <c:v>7.6216930000000002E-2</c:v>
                </c:pt>
                <c:pt idx="76">
                  <c:v>7.5486869999999998E-2</c:v>
                </c:pt>
                <c:pt idx="77">
                  <c:v>7.4771340000000006E-2</c:v>
                </c:pt>
                <c:pt idx="78">
                  <c:v>7.4069889999999999E-2</c:v>
                </c:pt>
                <c:pt idx="79">
                  <c:v>7.3382069999999994E-2</c:v>
                </c:pt>
                <c:pt idx="80">
                  <c:v>7.2707450000000007E-2</c:v>
                </c:pt>
                <c:pt idx="81">
                  <c:v>7.2045620000000005E-2</c:v>
                </c:pt>
                <c:pt idx="82">
                  <c:v>7.1396189999999998E-2</c:v>
                </c:pt>
                <c:pt idx="83">
                  <c:v>7.0758779999999993E-2</c:v>
                </c:pt>
                <c:pt idx="84">
                  <c:v>7.0133050000000002E-2</c:v>
                </c:pt>
                <c:pt idx="85">
                  <c:v>6.9518629999999998E-2</c:v>
                </c:pt>
                <c:pt idx="86">
                  <c:v>6.8915210000000005E-2</c:v>
                </c:pt>
                <c:pt idx="87">
                  <c:v>6.8322460000000002E-2</c:v>
                </c:pt>
                <c:pt idx="88">
                  <c:v>6.7740079999999994E-2</c:v>
                </c:pt>
                <c:pt idx="89">
                  <c:v>6.7167779999999996E-2</c:v>
                </c:pt>
                <c:pt idx="90">
                  <c:v>6.6605280000000003E-2</c:v>
                </c:pt>
                <c:pt idx="91">
                  <c:v>6.6052299999999994E-2</c:v>
                </c:pt>
                <c:pt idx="92">
                  <c:v>6.5508590000000005E-2</c:v>
                </c:pt>
                <c:pt idx="93">
                  <c:v>6.4973900000000001E-2</c:v>
                </c:pt>
                <c:pt idx="94">
                  <c:v>6.4447980000000002E-2</c:v>
                </c:pt>
                <c:pt idx="95">
                  <c:v>6.3930609999999999E-2</c:v>
                </c:pt>
                <c:pt idx="96">
                  <c:v>6.3421549999999993E-2</c:v>
                </c:pt>
                <c:pt idx="97">
                  <c:v>6.2920599999999993E-2</c:v>
                </c:pt>
                <c:pt idx="98">
                  <c:v>6.2427549999999998E-2</c:v>
                </c:pt>
                <c:pt idx="99">
                  <c:v>6.1942200000000003E-2</c:v>
                </c:pt>
                <c:pt idx="100">
                  <c:v>6.1464350000000001E-2</c:v>
                </c:pt>
                <c:pt idx="101">
                  <c:v>6.0993810000000002E-2</c:v>
                </c:pt>
                <c:pt idx="102">
                  <c:v>6.053041E-2</c:v>
                </c:pt>
                <c:pt idx="103">
                  <c:v>6.0073969999999997E-2</c:v>
                </c:pt>
                <c:pt idx="104">
                  <c:v>5.9624330000000003E-2</c:v>
                </c:pt>
                <c:pt idx="105">
                  <c:v>5.9181320000000003E-2</c:v>
                </c:pt>
                <c:pt idx="106">
                  <c:v>5.8744780000000003E-2</c:v>
                </c:pt>
                <c:pt idx="107">
                  <c:v>5.8314570000000003E-2</c:v>
                </c:pt>
                <c:pt idx="108">
                  <c:v>5.7890530000000003E-2</c:v>
                </c:pt>
                <c:pt idx="109">
                  <c:v>5.7472519999999999E-2</c:v>
                </c:pt>
                <c:pt idx="110">
                  <c:v>5.7060409999999999E-2</c:v>
                </c:pt>
                <c:pt idx="111">
                  <c:v>5.6654059999999999E-2</c:v>
                </c:pt>
                <c:pt idx="112">
                  <c:v>5.6253339999999999E-2</c:v>
                </c:pt>
                <c:pt idx="113">
                  <c:v>5.5858129999999999E-2</c:v>
                </c:pt>
                <c:pt idx="114">
                  <c:v>5.5468299999999998E-2</c:v>
                </c:pt>
                <c:pt idx="115">
                  <c:v>5.5083739999999999E-2</c:v>
                </c:pt>
                <c:pt idx="116">
                  <c:v>5.4704339999999997E-2</c:v>
                </c:pt>
                <c:pt idx="117">
                  <c:v>5.4329969999999998E-2</c:v>
                </c:pt>
                <c:pt idx="118">
                  <c:v>5.3960540000000001E-2</c:v>
                </c:pt>
                <c:pt idx="119">
                  <c:v>5.3595940000000002E-2</c:v>
                </c:pt>
                <c:pt idx="120">
                  <c:v>5.3236079999999998E-2</c:v>
                </c:pt>
                <c:pt idx="121">
                  <c:v>5.2880839999999998E-2</c:v>
                </c:pt>
                <c:pt idx="122">
                  <c:v>5.2530130000000001E-2</c:v>
                </c:pt>
                <c:pt idx="123">
                  <c:v>5.218387E-2</c:v>
                </c:pt>
                <c:pt idx="124">
                  <c:v>5.1841959999999999E-2</c:v>
                </c:pt>
                <c:pt idx="125">
                  <c:v>5.1504319999999999E-2</c:v>
                </c:pt>
                <c:pt idx="126">
                  <c:v>5.1170859999999999E-2</c:v>
                </c:pt>
                <c:pt idx="127">
                  <c:v>5.0841490000000003E-2</c:v>
                </c:pt>
                <c:pt idx="128">
                  <c:v>5.0516140000000001E-2</c:v>
                </c:pt>
                <c:pt idx="129">
                  <c:v>5.0194719999999998E-2</c:v>
                </c:pt>
                <c:pt idx="130">
                  <c:v>4.9877169999999998E-2</c:v>
                </c:pt>
                <c:pt idx="131">
                  <c:v>4.9563410000000002E-2</c:v>
                </c:pt>
                <c:pt idx="132">
                  <c:v>4.9253360000000003E-2</c:v>
                </c:pt>
                <c:pt idx="133">
                  <c:v>4.8946950000000003E-2</c:v>
                </c:pt>
                <c:pt idx="134">
                  <c:v>4.8644119999999999E-2</c:v>
                </c:pt>
                <c:pt idx="135">
                  <c:v>4.83448E-2</c:v>
                </c:pt>
                <c:pt idx="136">
                  <c:v>4.8048929999999997E-2</c:v>
                </c:pt>
                <c:pt idx="137">
                  <c:v>4.7756439999999997E-2</c:v>
                </c:pt>
                <c:pt idx="138">
                  <c:v>4.7467259999999997E-2</c:v>
                </c:pt>
                <c:pt idx="139">
                  <c:v>4.7181349999999997E-2</c:v>
                </c:pt>
                <c:pt idx="140">
                  <c:v>4.6898629999999997E-2</c:v>
                </c:pt>
                <c:pt idx="141">
                  <c:v>4.6619059999999997E-2</c:v>
                </c:pt>
                <c:pt idx="142">
                  <c:v>4.6342580000000001E-2</c:v>
                </c:pt>
                <c:pt idx="143">
                  <c:v>4.606913E-2</c:v>
                </c:pt>
                <c:pt idx="144">
                  <c:v>4.5798659999999998E-2</c:v>
                </c:pt>
                <c:pt idx="145">
                  <c:v>4.553111E-2</c:v>
                </c:pt>
                <c:pt idx="146">
                  <c:v>4.526645E-2</c:v>
                </c:pt>
                <c:pt idx="147">
                  <c:v>4.500461E-2</c:v>
                </c:pt>
                <c:pt idx="148">
                  <c:v>4.4745559999999997E-2</c:v>
                </c:pt>
                <c:pt idx="149">
                  <c:v>4.4489239999999999E-2</c:v>
                </c:pt>
                <c:pt idx="150">
                  <c:v>4.42356E-2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E15-A64B-979B-C089DF41C64F}"/>
            </c:ext>
          </c:extLst>
        </c:ser>
        <c:ser>
          <c:idx val="2"/>
          <c:order val="2"/>
          <c:tx>
            <c:strRef>
              <c:f>'60 (7point)'!$I$1</c:f>
              <c:strCache>
                <c:ptCount val="1"/>
                <c:pt idx="0">
                  <c:v>Gradient Descent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'60 (7point)'!$F$2:$F$152</c:f>
              <c:numCache>
                <c:formatCode>General</c:formatCode>
                <c:ptCount val="1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</c:numCache>
            </c:numRef>
          </c:cat>
          <c:val>
            <c:numRef>
              <c:f>'60 (7point)'!$I$2:$I$152</c:f>
              <c:numCache>
                <c:formatCode>0.00E+00</c:formatCode>
                <c:ptCount val="151"/>
                <c:pt idx="0">
                  <c:v>1</c:v>
                </c:pt>
                <c:pt idx="1">
                  <c:v>0.54510910000000001</c:v>
                </c:pt>
                <c:pt idx="2">
                  <c:v>0.53726569999999996</c:v>
                </c:pt>
                <c:pt idx="3">
                  <c:v>0.47537869999999999</c:v>
                </c:pt>
                <c:pt idx="4">
                  <c:v>0.41356720000000002</c:v>
                </c:pt>
                <c:pt idx="5">
                  <c:v>0.37520809999999999</c:v>
                </c:pt>
                <c:pt idx="6">
                  <c:v>0.35632390000000003</c:v>
                </c:pt>
                <c:pt idx="7">
                  <c:v>0.34355170000000002</c:v>
                </c:pt>
                <c:pt idx="8">
                  <c:v>0.33113490000000001</c:v>
                </c:pt>
                <c:pt idx="9">
                  <c:v>0.32130900000000001</c:v>
                </c:pt>
                <c:pt idx="10">
                  <c:v>0.3109286</c:v>
                </c:pt>
                <c:pt idx="11">
                  <c:v>0.30297990000000002</c:v>
                </c:pt>
                <c:pt idx="12">
                  <c:v>0.29404560000000002</c:v>
                </c:pt>
                <c:pt idx="13">
                  <c:v>0.28752689999999997</c:v>
                </c:pt>
                <c:pt idx="14">
                  <c:v>0.2796612</c:v>
                </c:pt>
                <c:pt idx="15">
                  <c:v>0.27418579999999998</c:v>
                </c:pt>
                <c:pt idx="16">
                  <c:v>0.2671811</c:v>
                </c:pt>
                <c:pt idx="17">
                  <c:v>0.26252589999999998</c:v>
                </c:pt>
                <c:pt idx="18">
                  <c:v>0.25617760000000001</c:v>
                </c:pt>
                <c:pt idx="19">
                  <c:v>0.25219380000000002</c:v>
                </c:pt>
                <c:pt idx="20">
                  <c:v>0.2463998</c:v>
                </c:pt>
                <c:pt idx="21">
                  <c:v>0.24296329999999999</c:v>
                </c:pt>
                <c:pt idx="22">
                  <c:v>0.23761360000000001</c:v>
                </c:pt>
                <c:pt idx="23">
                  <c:v>0.23464189999999999</c:v>
                </c:pt>
                <c:pt idx="24">
                  <c:v>0.22966610000000001</c:v>
                </c:pt>
                <c:pt idx="25">
                  <c:v>0.2270711</c:v>
                </c:pt>
                <c:pt idx="26">
                  <c:v>0.22243470000000001</c:v>
                </c:pt>
                <c:pt idx="27">
                  <c:v>0.22017139999999999</c:v>
                </c:pt>
                <c:pt idx="28">
                  <c:v>0.21580160000000001</c:v>
                </c:pt>
                <c:pt idx="29">
                  <c:v>0.21382280000000001</c:v>
                </c:pt>
                <c:pt idx="30">
                  <c:v>0.20970249999999999</c:v>
                </c:pt>
                <c:pt idx="31">
                  <c:v>0.20796609999999999</c:v>
                </c:pt>
                <c:pt idx="32">
                  <c:v>0.20405980000000001</c:v>
                </c:pt>
                <c:pt idx="33">
                  <c:v>0.20253660000000001</c:v>
                </c:pt>
                <c:pt idx="34">
                  <c:v>0.19881989999999999</c:v>
                </c:pt>
                <c:pt idx="35">
                  <c:v>0.1974844</c:v>
                </c:pt>
                <c:pt idx="36">
                  <c:v>0.1939332</c:v>
                </c:pt>
                <c:pt idx="37">
                  <c:v>0.19276750000000001</c:v>
                </c:pt>
                <c:pt idx="38">
                  <c:v>0.18936610000000001</c:v>
                </c:pt>
                <c:pt idx="39">
                  <c:v>0.18834880000000001</c:v>
                </c:pt>
                <c:pt idx="40">
                  <c:v>0.185083</c:v>
                </c:pt>
                <c:pt idx="41">
                  <c:v>0.184202</c:v>
                </c:pt>
                <c:pt idx="42">
                  <c:v>0.18105650000000001</c:v>
                </c:pt>
                <c:pt idx="43">
                  <c:v>0.1802946</c:v>
                </c:pt>
                <c:pt idx="44">
                  <c:v>0.17725959999999999</c:v>
                </c:pt>
                <c:pt idx="45">
                  <c:v>0.17660719999999999</c:v>
                </c:pt>
                <c:pt idx="46">
                  <c:v>0.1736732</c:v>
                </c:pt>
                <c:pt idx="47">
                  <c:v>0.17311789999999999</c:v>
                </c:pt>
                <c:pt idx="48">
                  <c:v>0.17027610000000001</c:v>
                </c:pt>
                <c:pt idx="49">
                  <c:v>0.16980970000000001</c:v>
                </c:pt>
                <c:pt idx="50">
                  <c:v>0.16705310000000001</c:v>
                </c:pt>
                <c:pt idx="51">
                  <c:v>0.16666810000000001</c:v>
                </c:pt>
                <c:pt idx="52">
                  <c:v>0.16399</c:v>
                </c:pt>
                <c:pt idx="53">
                  <c:v>0.1636793</c:v>
                </c:pt>
                <c:pt idx="54">
                  <c:v>0.1610731</c:v>
                </c:pt>
                <c:pt idx="55">
                  <c:v>0.16083059999999999</c:v>
                </c:pt>
                <c:pt idx="56">
                  <c:v>0.1582914</c:v>
                </c:pt>
                <c:pt idx="57">
                  <c:v>0.1581118</c:v>
                </c:pt>
                <c:pt idx="58">
                  <c:v>0.15563489999999999</c:v>
                </c:pt>
                <c:pt idx="59">
                  <c:v>0.1555124</c:v>
                </c:pt>
                <c:pt idx="60">
                  <c:v>0.15309420000000001</c:v>
                </c:pt>
                <c:pt idx="61">
                  <c:v>0.15302450000000001</c:v>
                </c:pt>
                <c:pt idx="62">
                  <c:v>0.15066080000000001</c:v>
                </c:pt>
                <c:pt idx="63">
                  <c:v>0.15063969999999999</c:v>
                </c:pt>
                <c:pt idx="64">
                  <c:v>0.1483274</c:v>
                </c:pt>
                <c:pt idx="65">
                  <c:v>0.1483527</c:v>
                </c:pt>
                <c:pt idx="66">
                  <c:v>0.14608779999999999</c:v>
                </c:pt>
                <c:pt idx="67">
                  <c:v>0.14615539999999999</c:v>
                </c:pt>
                <c:pt idx="68">
                  <c:v>0.14393510000000001</c:v>
                </c:pt>
                <c:pt idx="69">
                  <c:v>0.1440418</c:v>
                </c:pt>
                <c:pt idx="70">
                  <c:v>0.14186409999999999</c:v>
                </c:pt>
                <c:pt idx="71">
                  <c:v>0.14200689999999999</c:v>
                </c:pt>
                <c:pt idx="72">
                  <c:v>0.13986960000000001</c:v>
                </c:pt>
                <c:pt idx="73">
                  <c:v>0.14004610000000001</c:v>
                </c:pt>
                <c:pt idx="74">
                  <c:v>0.13794690000000001</c:v>
                </c:pt>
                <c:pt idx="75">
                  <c:v>0.13815520000000001</c:v>
                </c:pt>
                <c:pt idx="76">
                  <c:v>0.13609180000000001</c:v>
                </c:pt>
                <c:pt idx="77">
                  <c:v>0.13633029999999999</c:v>
                </c:pt>
                <c:pt idx="78">
                  <c:v>0.1343008</c:v>
                </c:pt>
                <c:pt idx="79">
                  <c:v>0.1345671</c:v>
                </c:pt>
                <c:pt idx="80">
                  <c:v>0.1325701</c:v>
                </c:pt>
                <c:pt idx="81">
                  <c:v>0.13286220000000001</c:v>
                </c:pt>
                <c:pt idx="82">
                  <c:v>0.13089600000000001</c:v>
                </c:pt>
                <c:pt idx="83">
                  <c:v>0.13121240000000001</c:v>
                </c:pt>
                <c:pt idx="84">
                  <c:v>0.12927559999999999</c:v>
                </c:pt>
                <c:pt idx="85">
                  <c:v>0.1296148</c:v>
                </c:pt>
                <c:pt idx="86">
                  <c:v>0.12770609999999999</c:v>
                </c:pt>
                <c:pt idx="87">
                  <c:v>0.12806670000000001</c:v>
                </c:pt>
                <c:pt idx="88">
                  <c:v>0.12618480000000001</c:v>
                </c:pt>
                <c:pt idx="89">
                  <c:v>0.1265657</c:v>
                </c:pt>
                <c:pt idx="90">
                  <c:v>0.1247094</c:v>
                </c:pt>
                <c:pt idx="91">
                  <c:v>0.12510940000000001</c:v>
                </c:pt>
                <c:pt idx="92">
                  <c:v>0.1232775</c:v>
                </c:pt>
                <c:pt idx="93">
                  <c:v>0.12369570000000001</c:v>
                </c:pt>
                <c:pt idx="94">
                  <c:v>0.1218871</c:v>
                </c:pt>
                <c:pt idx="95">
                  <c:v>0.1223225</c:v>
                </c:pt>
                <c:pt idx="96">
                  <c:v>0.1205362</c:v>
                </c:pt>
                <c:pt idx="97">
                  <c:v>0.12098780000000001</c:v>
                </c:pt>
                <c:pt idx="98">
                  <c:v>0.11922290000000001</c:v>
                </c:pt>
                <c:pt idx="99">
                  <c:v>0.1196898</c:v>
                </c:pt>
                <c:pt idx="100">
                  <c:v>0.11794549999999999</c:v>
                </c:pt>
                <c:pt idx="101">
                  <c:v>0.1184268</c:v>
                </c:pt>
                <c:pt idx="102">
                  <c:v>0.1167025</c:v>
                </c:pt>
                <c:pt idx="103">
                  <c:v>0.1171973</c:v>
                </c:pt>
                <c:pt idx="104">
                  <c:v>0.1154922</c:v>
                </c:pt>
                <c:pt idx="105">
                  <c:v>0.1159998</c:v>
                </c:pt>
                <c:pt idx="106">
                  <c:v>0.1143132</c:v>
                </c:pt>
                <c:pt idx="107">
                  <c:v>0.1148329</c:v>
                </c:pt>
                <c:pt idx="108">
                  <c:v>0.11316420000000001</c:v>
                </c:pt>
                <c:pt idx="109">
                  <c:v>0.1136953</c:v>
                </c:pt>
                <c:pt idx="110">
                  <c:v>0.112044</c:v>
                </c:pt>
                <c:pt idx="111">
                  <c:v>0.1125859</c:v>
                </c:pt>
                <c:pt idx="112">
                  <c:v>0.1109512</c:v>
                </c:pt>
                <c:pt idx="113">
                  <c:v>0.1115034</c:v>
                </c:pt>
                <c:pt idx="114">
                  <c:v>0.10988489999999999</c:v>
                </c:pt>
                <c:pt idx="115">
                  <c:v>0.1104468</c:v>
                </c:pt>
                <c:pt idx="116">
                  <c:v>0.10884389999999999</c:v>
                </c:pt>
                <c:pt idx="117">
                  <c:v>0.1094151</c:v>
                </c:pt>
                <c:pt idx="118">
                  <c:v>0.1078272</c:v>
                </c:pt>
                <c:pt idx="119">
                  <c:v>0.1084073</c:v>
                </c:pt>
                <c:pt idx="120">
                  <c:v>0.106834</c:v>
                </c:pt>
                <c:pt idx="121">
                  <c:v>0.1074224</c:v>
                </c:pt>
                <c:pt idx="122">
                  <c:v>0.10586329999999999</c:v>
                </c:pt>
                <c:pt idx="123">
                  <c:v>0.1064596</c:v>
                </c:pt>
                <c:pt idx="124">
                  <c:v>0.1049143</c:v>
                </c:pt>
                <c:pt idx="125">
                  <c:v>0.10551820000000001</c:v>
                </c:pt>
                <c:pt idx="126">
                  <c:v>0.1039862</c:v>
                </c:pt>
                <c:pt idx="127">
                  <c:v>0.1045972</c:v>
                </c:pt>
                <c:pt idx="128">
                  <c:v>0.10307810000000001</c:v>
                </c:pt>
                <c:pt idx="129">
                  <c:v>0.10369589999999999</c:v>
                </c:pt>
                <c:pt idx="130">
                  <c:v>0.1021895</c:v>
                </c:pt>
                <c:pt idx="131">
                  <c:v>0.10281369999999999</c:v>
                </c:pt>
                <c:pt idx="132">
                  <c:v>0.10131950000000001</c:v>
                </c:pt>
                <c:pt idx="133">
                  <c:v>0.1019499</c:v>
                </c:pt>
                <c:pt idx="134">
                  <c:v>0.1004675</c:v>
                </c:pt>
                <c:pt idx="135">
                  <c:v>0.1011039</c:v>
                </c:pt>
                <c:pt idx="136">
                  <c:v>9.9632999999999999E-2</c:v>
                </c:pt>
                <c:pt idx="137">
                  <c:v>0.1002749</c:v>
                </c:pt>
                <c:pt idx="138">
                  <c:v>9.8815269999999997E-2</c:v>
                </c:pt>
                <c:pt idx="139">
                  <c:v>9.946257E-2</c:v>
                </c:pt>
                <c:pt idx="140">
                  <c:v>9.8013810000000007E-2</c:v>
                </c:pt>
                <c:pt idx="141">
                  <c:v>9.8666190000000001E-2</c:v>
                </c:pt>
                <c:pt idx="142">
                  <c:v>9.7228029999999993E-2</c:v>
                </c:pt>
                <c:pt idx="143">
                  <c:v>9.7885260000000002E-2</c:v>
                </c:pt>
                <c:pt idx="144">
                  <c:v>9.6457440000000005E-2</c:v>
                </c:pt>
                <c:pt idx="145">
                  <c:v>9.7119300000000006E-2</c:v>
                </c:pt>
                <c:pt idx="146">
                  <c:v>9.570157E-2</c:v>
                </c:pt>
                <c:pt idx="147">
                  <c:v>9.6367800000000003E-2</c:v>
                </c:pt>
                <c:pt idx="148">
                  <c:v>9.4959950000000001E-2</c:v>
                </c:pt>
                <c:pt idx="149">
                  <c:v>9.5630320000000005E-2</c:v>
                </c:pt>
                <c:pt idx="150">
                  <c:v>9.4232109999999994E-2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E15-A64B-979B-C089DF41C64F}"/>
            </c:ext>
          </c:extLst>
        </c:ser>
        <c:ser>
          <c:idx val="3"/>
          <c:order val="3"/>
          <c:tx>
            <c:strRef>
              <c:f>'60 (7point)'!$J$1</c:f>
              <c:strCache>
                <c:ptCount val="1"/>
                <c:pt idx="0">
                  <c:v>Conjugate-Gradient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'60 (7point)'!$F$2:$F$152</c:f>
              <c:numCache>
                <c:formatCode>General</c:formatCode>
                <c:ptCount val="1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</c:numCache>
            </c:numRef>
          </c:cat>
          <c:val>
            <c:numRef>
              <c:f>'60 (7point)'!$J$2:$J$152</c:f>
              <c:numCache>
                <c:formatCode>0.00E+00</c:formatCode>
                <c:ptCount val="151"/>
                <c:pt idx="0">
                  <c:v>1</c:v>
                </c:pt>
                <c:pt idx="1">
                  <c:v>0.54510910000000001</c:v>
                </c:pt>
                <c:pt idx="2">
                  <c:v>0.46146510000000002</c:v>
                </c:pt>
                <c:pt idx="3">
                  <c:v>0.43771339999999997</c:v>
                </c:pt>
                <c:pt idx="4">
                  <c:v>0.34664240000000002</c:v>
                </c:pt>
                <c:pt idx="5">
                  <c:v>0.3574272</c:v>
                </c:pt>
                <c:pt idx="6">
                  <c:v>0.31740560000000001</c:v>
                </c:pt>
                <c:pt idx="7">
                  <c:v>0.30072860000000001</c:v>
                </c:pt>
                <c:pt idx="8">
                  <c:v>0.29348390000000002</c:v>
                </c:pt>
                <c:pt idx="9">
                  <c:v>0.26522180000000001</c:v>
                </c:pt>
                <c:pt idx="10">
                  <c:v>0.26405010000000001</c:v>
                </c:pt>
                <c:pt idx="11">
                  <c:v>0.24685950000000001</c:v>
                </c:pt>
                <c:pt idx="12">
                  <c:v>0.23321130000000001</c:v>
                </c:pt>
                <c:pt idx="13">
                  <c:v>0.22873740000000001</c:v>
                </c:pt>
                <c:pt idx="14">
                  <c:v>0.20965690000000001</c:v>
                </c:pt>
                <c:pt idx="15">
                  <c:v>0.21022279999999999</c:v>
                </c:pt>
                <c:pt idx="16">
                  <c:v>0.19462080000000001</c:v>
                </c:pt>
                <c:pt idx="17">
                  <c:v>0.1911013</c:v>
                </c:pt>
                <c:pt idx="18">
                  <c:v>0.18587319999999999</c:v>
                </c:pt>
                <c:pt idx="19">
                  <c:v>0.17503479999999999</c:v>
                </c:pt>
                <c:pt idx="20">
                  <c:v>0.1759375</c:v>
                </c:pt>
                <c:pt idx="21">
                  <c:v>0.16597049999999999</c:v>
                </c:pt>
                <c:pt idx="22">
                  <c:v>0.16245399999999999</c:v>
                </c:pt>
                <c:pt idx="23">
                  <c:v>0.15918180000000001</c:v>
                </c:pt>
                <c:pt idx="24">
                  <c:v>0.15082280000000001</c:v>
                </c:pt>
                <c:pt idx="25">
                  <c:v>0.14831530000000001</c:v>
                </c:pt>
                <c:pt idx="26">
                  <c:v>0.14379020000000001</c:v>
                </c:pt>
                <c:pt idx="27">
                  <c:v>0.13751550000000001</c:v>
                </c:pt>
                <c:pt idx="28">
                  <c:v>0.13643669999999999</c:v>
                </c:pt>
                <c:pt idx="29">
                  <c:v>0.1292991</c:v>
                </c:pt>
                <c:pt idx="30">
                  <c:v>0.1279064</c:v>
                </c:pt>
                <c:pt idx="31">
                  <c:v>0.12236420000000001</c:v>
                </c:pt>
                <c:pt idx="32">
                  <c:v>0.1189709</c:v>
                </c:pt>
                <c:pt idx="33">
                  <c:v>0.11651789999999999</c:v>
                </c:pt>
                <c:pt idx="34">
                  <c:v>0.11190310000000001</c:v>
                </c:pt>
                <c:pt idx="35">
                  <c:v>0.1094653</c:v>
                </c:pt>
                <c:pt idx="36">
                  <c:v>0.10609399999999999</c:v>
                </c:pt>
                <c:pt idx="37">
                  <c:v>0.1029225</c:v>
                </c:pt>
                <c:pt idx="38">
                  <c:v>9.9986950000000005E-2</c:v>
                </c:pt>
                <c:pt idx="39">
                  <c:v>9.7058909999999998E-2</c:v>
                </c:pt>
                <c:pt idx="40">
                  <c:v>9.3787609999999993E-2</c:v>
                </c:pt>
                <c:pt idx="41">
                  <c:v>9.1993420000000006E-2</c:v>
                </c:pt>
                <c:pt idx="42">
                  <c:v>8.7649820000000003E-2</c:v>
                </c:pt>
                <c:pt idx="43">
                  <c:v>8.6331320000000003E-2</c:v>
                </c:pt>
                <c:pt idx="44">
                  <c:v>8.2979259999999999E-2</c:v>
                </c:pt>
                <c:pt idx="45">
                  <c:v>8.0680139999999997E-2</c:v>
                </c:pt>
                <c:pt idx="46">
                  <c:v>7.8433139999999998E-2</c:v>
                </c:pt>
                <c:pt idx="47">
                  <c:v>7.5282230000000006E-2</c:v>
                </c:pt>
                <c:pt idx="48">
                  <c:v>7.3834529999999995E-2</c:v>
                </c:pt>
                <c:pt idx="49">
                  <c:v>7.0869399999999999E-2</c:v>
                </c:pt>
                <c:pt idx="50">
                  <c:v>6.8741839999999999E-2</c:v>
                </c:pt>
                <c:pt idx="51">
                  <c:v>6.657573E-2</c:v>
                </c:pt>
                <c:pt idx="52">
                  <c:v>6.4265149999999993E-2</c:v>
                </c:pt>
                <c:pt idx="53">
                  <c:v>6.2038570000000001E-2</c:v>
                </c:pt>
                <c:pt idx="54">
                  <c:v>6.0146680000000001E-2</c:v>
                </c:pt>
                <c:pt idx="55">
                  <c:v>5.7652340000000003E-2</c:v>
                </c:pt>
                <c:pt idx="56">
                  <c:v>5.61276E-2</c:v>
                </c:pt>
                <c:pt idx="57">
                  <c:v>5.3720820000000002E-2</c:v>
                </c:pt>
                <c:pt idx="58">
                  <c:v>5.1958959999999998E-2</c:v>
                </c:pt>
                <c:pt idx="59">
                  <c:v>5.0214420000000003E-2</c:v>
                </c:pt>
                <c:pt idx="60">
                  <c:v>4.808631E-2</c:v>
                </c:pt>
                <c:pt idx="61">
                  <c:v>4.6769570000000003E-2</c:v>
                </c:pt>
                <c:pt idx="62">
                  <c:v>4.4747210000000003E-2</c:v>
                </c:pt>
                <c:pt idx="63">
                  <c:v>4.3455239999999999E-2</c:v>
                </c:pt>
                <c:pt idx="64">
                  <c:v>4.1759350000000001E-2</c:v>
                </c:pt>
                <c:pt idx="65">
                  <c:v>4.0188330000000001E-2</c:v>
                </c:pt>
                <c:pt idx="66">
                  <c:v>3.8751679999999997E-2</c:v>
                </c:pt>
                <c:pt idx="67">
                  <c:v>3.7333060000000001E-2</c:v>
                </c:pt>
                <c:pt idx="68">
                  <c:v>3.5888059999999999E-2</c:v>
                </c:pt>
                <c:pt idx="69">
                  <c:v>3.4677010000000001E-2</c:v>
                </c:pt>
                <c:pt idx="70">
                  <c:v>3.3261100000000002E-2</c:v>
                </c:pt>
                <c:pt idx="71">
                  <c:v>3.2168299999999997E-2</c:v>
                </c:pt>
                <c:pt idx="72">
                  <c:v>3.094527E-2</c:v>
                </c:pt>
                <c:pt idx="73">
                  <c:v>2.967471E-2</c:v>
                </c:pt>
                <c:pt idx="74">
                  <c:v>2.8747330000000001E-2</c:v>
                </c:pt>
                <c:pt idx="75">
                  <c:v>2.7444920000000001E-2</c:v>
                </c:pt>
                <c:pt idx="76">
                  <c:v>2.659425E-2</c:v>
                </c:pt>
                <c:pt idx="77">
                  <c:v>2.5495159999999999E-2</c:v>
                </c:pt>
                <c:pt idx="78">
                  <c:v>2.4541259999999999E-2</c:v>
                </c:pt>
                <c:pt idx="79">
                  <c:v>2.3745829999999999E-2</c:v>
                </c:pt>
                <c:pt idx="80">
                  <c:v>2.273178E-2</c:v>
                </c:pt>
                <c:pt idx="81">
                  <c:v>2.194834E-2</c:v>
                </c:pt>
                <c:pt idx="82">
                  <c:v>2.1111769999999998E-2</c:v>
                </c:pt>
                <c:pt idx="83">
                  <c:v>2.0278259999999999E-2</c:v>
                </c:pt>
                <c:pt idx="84">
                  <c:v>1.9522370000000001E-2</c:v>
                </c:pt>
                <c:pt idx="85">
                  <c:v>1.8753720000000001E-2</c:v>
                </c:pt>
                <c:pt idx="86">
                  <c:v>1.805118E-2</c:v>
                </c:pt>
                <c:pt idx="87">
                  <c:v>1.737578E-2</c:v>
                </c:pt>
                <c:pt idx="88">
                  <c:v>1.6637720000000002E-2</c:v>
                </c:pt>
                <c:pt idx="89">
                  <c:v>1.6061470000000001E-2</c:v>
                </c:pt>
                <c:pt idx="90">
                  <c:v>1.537317E-2</c:v>
                </c:pt>
                <c:pt idx="91">
                  <c:v>1.484683E-2</c:v>
                </c:pt>
                <c:pt idx="92">
                  <c:v>1.427433E-2</c:v>
                </c:pt>
                <c:pt idx="93">
                  <c:v>1.3724429999999999E-2</c:v>
                </c:pt>
                <c:pt idx="94">
                  <c:v>1.323421E-2</c:v>
                </c:pt>
                <c:pt idx="95">
                  <c:v>1.271101E-2</c:v>
                </c:pt>
                <c:pt idx="96">
                  <c:v>1.220594E-2</c:v>
                </c:pt>
                <c:pt idx="97">
                  <c:v>1.1729689999999999E-2</c:v>
                </c:pt>
                <c:pt idx="98">
                  <c:v>1.1172949999999999E-2</c:v>
                </c:pt>
                <c:pt idx="99">
                  <c:v>1.058218E-2</c:v>
                </c:pt>
                <c:pt idx="100">
                  <c:v>9.8280079999999992E-3</c:v>
                </c:pt>
                <c:pt idx="101">
                  <c:v>8.8659380000000003E-3</c:v>
                </c:pt>
                <c:pt idx="102">
                  <c:v>7.6598689999999997E-3</c:v>
                </c:pt>
                <c:pt idx="103">
                  <c:v>6.2644709999999998E-3</c:v>
                </c:pt>
                <c:pt idx="104">
                  <c:v>4.856689E-3</c:v>
                </c:pt>
                <c:pt idx="105">
                  <c:v>3.642162E-3</c:v>
                </c:pt>
                <c:pt idx="106">
                  <c:v>2.7228769999999998E-3</c:v>
                </c:pt>
                <c:pt idx="107">
                  <c:v>2.1905409999999998E-3</c:v>
                </c:pt>
                <c:pt idx="108">
                  <c:v>1.944435E-3</c:v>
                </c:pt>
                <c:pt idx="109">
                  <c:v>1.9363E-3</c:v>
                </c:pt>
                <c:pt idx="110">
                  <c:v>1.9109039999999999E-3</c:v>
                </c:pt>
                <c:pt idx="111">
                  <c:v>1.6804179999999999E-3</c:v>
                </c:pt>
                <c:pt idx="112">
                  <c:v>1.3260399999999999E-3</c:v>
                </c:pt>
                <c:pt idx="113">
                  <c:v>1.058048E-3</c:v>
                </c:pt>
                <c:pt idx="114">
                  <c:v>9.517951E-4</c:v>
                </c:pt>
                <c:pt idx="115">
                  <c:v>9.6081490000000003E-4</c:v>
                </c:pt>
                <c:pt idx="116">
                  <c:v>9.5140519999999996E-4</c:v>
                </c:pt>
                <c:pt idx="117">
                  <c:v>8.4495109999999996E-4</c:v>
                </c:pt>
                <c:pt idx="118">
                  <c:v>7.2296950000000002E-4</c:v>
                </c:pt>
                <c:pt idx="119">
                  <c:v>6.9136760000000001E-4</c:v>
                </c:pt>
                <c:pt idx="120">
                  <c:v>6.9943399999999997E-4</c:v>
                </c:pt>
                <c:pt idx="121">
                  <c:v>6.4878359999999999E-4</c:v>
                </c:pt>
                <c:pt idx="122">
                  <c:v>5.5669539999999998E-4</c:v>
                </c:pt>
                <c:pt idx="123">
                  <c:v>5.1431909999999999E-4</c:v>
                </c:pt>
                <c:pt idx="124">
                  <c:v>5.1760119999999998E-4</c:v>
                </c:pt>
                <c:pt idx="125">
                  <c:v>4.925153E-4</c:v>
                </c:pt>
                <c:pt idx="126">
                  <c:v>4.2038200000000001E-4</c:v>
                </c:pt>
                <c:pt idx="127">
                  <c:v>3.7404000000000002E-4</c:v>
                </c:pt>
                <c:pt idx="128">
                  <c:v>3.6335879999999999E-4</c:v>
                </c:pt>
                <c:pt idx="129">
                  <c:v>3.3645600000000001E-4</c:v>
                </c:pt>
                <c:pt idx="130">
                  <c:v>2.83045E-4</c:v>
                </c:pt>
                <c:pt idx="131">
                  <c:v>2.4720020000000001E-4</c:v>
                </c:pt>
                <c:pt idx="132">
                  <c:v>2.3672870000000001E-4</c:v>
                </c:pt>
                <c:pt idx="133">
                  <c:v>2.098445E-4</c:v>
                </c:pt>
                <c:pt idx="134">
                  <c:v>1.7208119999999999E-4</c:v>
                </c:pt>
                <c:pt idx="135">
                  <c:v>1.5360720000000001E-4</c:v>
                </c:pt>
                <c:pt idx="136">
                  <c:v>1.4308969999999999E-4</c:v>
                </c:pt>
                <c:pt idx="137">
                  <c:v>1.208624E-4</c:v>
                </c:pt>
                <c:pt idx="138">
                  <c:v>1.0079569999999999E-4</c:v>
                </c:pt>
                <c:pt idx="139">
                  <c:v>9.1967619999999998E-5</c:v>
                </c:pt>
                <c:pt idx="140">
                  <c:v>8.2835859999999995E-5</c:v>
                </c:pt>
                <c:pt idx="141">
                  <c:v>6.8524989999999998E-5</c:v>
                </c:pt>
                <c:pt idx="142">
                  <c:v>6.0120839999999998E-5</c:v>
                </c:pt>
                <c:pt idx="143">
                  <c:v>5.6313020000000002E-5</c:v>
                </c:pt>
                <c:pt idx="144">
                  <c:v>4.8795860000000002E-5</c:v>
                </c:pt>
                <c:pt idx="145">
                  <c:v>4.1793869999999998E-5</c:v>
                </c:pt>
                <c:pt idx="146">
                  <c:v>3.8913969999999998E-5</c:v>
                </c:pt>
                <c:pt idx="147">
                  <c:v>3.4835459999999999E-5</c:v>
                </c:pt>
                <c:pt idx="148">
                  <c:v>2.9651929999999999E-5</c:v>
                </c:pt>
                <c:pt idx="149">
                  <c:v>2.7037040000000002E-5</c:v>
                </c:pt>
                <c:pt idx="150">
                  <c:v>2.507128E-5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E15-A64B-979B-C089DF41C6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10911"/>
        <c:axId val="1700082416"/>
      </c:lineChart>
      <c:catAx>
        <c:axId val="44109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082416"/>
        <c:crosses val="autoZero"/>
        <c:auto val="1"/>
        <c:lblAlgn val="ctr"/>
        <c:lblOffset val="100"/>
        <c:noMultiLvlLbl val="0"/>
      </c:catAx>
      <c:valAx>
        <c:axId val="170008241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Residual Norm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09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L2 Relative Norm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'60 (7point)'!$L$1</c:f>
              <c:strCache>
                <c:ptCount val="1"/>
                <c:pt idx="0">
                  <c:v>Jacobi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'60 (7point)'!$K$2:$K$152</c:f>
              <c:numCache>
                <c:formatCode>General</c:formatCode>
                <c:ptCount val="1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</c:numCache>
            </c:numRef>
          </c:cat>
          <c:val>
            <c:numRef>
              <c:f>'60 (7point)'!$L$2:$L$152</c:f>
              <c:numCache>
                <c:formatCode>0.00E+00</c:formatCode>
                <c:ptCount val="151"/>
                <c:pt idx="0">
                  <c:v>1</c:v>
                </c:pt>
                <c:pt idx="1">
                  <c:v>0.67765520000000001</c:v>
                </c:pt>
                <c:pt idx="2">
                  <c:v>0.51128490000000004</c:v>
                </c:pt>
                <c:pt idx="3">
                  <c:v>0.41304869999999999</c:v>
                </c:pt>
                <c:pt idx="4">
                  <c:v>0.3486572</c:v>
                </c:pt>
                <c:pt idx="5">
                  <c:v>0.30309979999999997</c:v>
                </c:pt>
                <c:pt idx="6">
                  <c:v>0.26904169999999999</c:v>
                </c:pt>
                <c:pt idx="7">
                  <c:v>0.2425254</c:v>
                </c:pt>
                <c:pt idx="8">
                  <c:v>0.22123390000000001</c:v>
                </c:pt>
                <c:pt idx="9">
                  <c:v>0.20371980000000001</c:v>
                </c:pt>
                <c:pt idx="10">
                  <c:v>0.18903110000000001</c:v>
                </c:pt>
                <c:pt idx="11">
                  <c:v>0.17651449999999999</c:v>
                </c:pt>
                <c:pt idx="12">
                  <c:v>0.16570650000000001</c:v>
                </c:pt>
                <c:pt idx="13">
                  <c:v>0.1562685</c:v>
                </c:pt>
                <c:pt idx="14">
                  <c:v>0.147947</c:v>
                </c:pt>
                <c:pt idx="15">
                  <c:v>0.14054849999999999</c:v>
                </c:pt>
                <c:pt idx="16">
                  <c:v>0.13392219999999999</c:v>
                </c:pt>
                <c:pt idx="17">
                  <c:v>0.12794920000000001</c:v>
                </c:pt>
                <c:pt idx="18">
                  <c:v>0.12253410000000001</c:v>
                </c:pt>
                <c:pt idx="19">
                  <c:v>0.11759940000000001</c:v>
                </c:pt>
                <c:pt idx="20">
                  <c:v>0.1130818</c:v>
                </c:pt>
                <c:pt idx="21">
                  <c:v>0.1089286</c:v>
                </c:pt>
                <c:pt idx="22">
                  <c:v>0.10509599999999999</c:v>
                </c:pt>
                <c:pt idx="23">
                  <c:v>0.1015467</c:v>
                </c:pt>
                <c:pt idx="24">
                  <c:v>9.8249520000000007E-2</c:v>
                </c:pt>
                <c:pt idx="25">
                  <c:v>9.5177429999999993E-2</c:v>
                </c:pt>
                <c:pt idx="26">
                  <c:v>9.2307349999999996E-2</c:v>
                </c:pt>
                <c:pt idx="27">
                  <c:v>8.9619260000000006E-2</c:v>
                </c:pt>
                <c:pt idx="28">
                  <c:v>8.7095770000000003E-2</c:v>
                </c:pt>
                <c:pt idx="29">
                  <c:v>8.4721649999999996E-2</c:v>
                </c:pt>
                <c:pt idx="30">
                  <c:v>8.2483550000000003E-2</c:v>
                </c:pt>
                <c:pt idx="31">
                  <c:v>8.0369670000000004E-2</c:v>
                </c:pt>
                <c:pt idx="32">
                  <c:v>7.8369590000000003E-2</c:v>
                </c:pt>
                <c:pt idx="33">
                  <c:v>7.6474009999999995E-2</c:v>
                </c:pt>
                <c:pt idx="34">
                  <c:v>7.4674660000000004E-2</c:v>
                </c:pt>
                <c:pt idx="35">
                  <c:v>7.2964119999999993E-2</c:v>
                </c:pt>
                <c:pt idx="36">
                  <c:v>7.133573E-2</c:v>
                </c:pt>
                <c:pt idx="37">
                  <c:v>6.9783510000000007E-2</c:v>
                </c:pt>
                <c:pt idx="38">
                  <c:v>6.8302039999999994E-2</c:v>
                </c:pt>
                <c:pt idx="39">
                  <c:v>6.6886399999999999E-2</c:v>
                </c:pt>
                <c:pt idx="40">
                  <c:v>6.5532160000000006E-2</c:v>
                </c:pt>
                <c:pt idx="41">
                  <c:v>6.4235239999999999E-2</c:v>
                </c:pt>
                <c:pt idx="42">
                  <c:v>6.299196E-2</c:v>
                </c:pt>
                <c:pt idx="43">
                  <c:v>6.1798930000000002E-2</c:v>
                </c:pt>
                <c:pt idx="44">
                  <c:v>6.0653070000000003E-2</c:v>
                </c:pt>
                <c:pt idx="45">
                  <c:v>5.9551510000000002E-2</c:v>
                </c:pt>
                <c:pt idx="46">
                  <c:v>5.8491649999999999E-2</c:v>
                </c:pt>
                <c:pt idx="47">
                  <c:v>5.7471080000000001E-2</c:v>
                </c:pt>
                <c:pt idx="48">
                  <c:v>5.6487570000000001E-2</c:v>
                </c:pt>
                <c:pt idx="49">
                  <c:v>5.5539079999999998E-2</c:v>
                </c:pt>
                <c:pt idx="50">
                  <c:v>5.4623680000000001E-2</c:v>
                </c:pt>
                <c:pt idx="51">
                  <c:v>5.3739620000000002E-2</c:v>
                </c:pt>
                <c:pt idx="52">
                  <c:v>5.2885260000000003E-2</c:v>
                </c:pt>
                <c:pt idx="53">
                  <c:v>5.2059069999999999E-2</c:v>
                </c:pt>
                <c:pt idx="54">
                  <c:v>5.125963E-2</c:v>
                </c:pt>
                <c:pt idx="55">
                  <c:v>5.0485620000000002E-2</c:v>
                </c:pt>
                <c:pt idx="56">
                  <c:v>4.9735790000000002E-2</c:v>
                </c:pt>
                <c:pt idx="57">
                  <c:v>4.9008999999999997E-2</c:v>
                </c:pt>
                <c:pt idx="58">
                  <c:v>4.8304149999999997E-2</c:v>
                </c:pt>
                <c:pt idx="59">
                  <c:v>4.762023E-2</c:v>
                </c:pt>
                <c:pt idx="60">
                  <c:v>4.6956289999999998E-2</c:v>
                </c:pt>
                <c:pt idx="61">
                  <c:v>4.6311440000000002E-2</c:v>
                </c:pt>
                <c:pt idx="62">
                  <c:v>4.5684830000000003E-2</c:v>
                </c:pt>
                <c:pt idx="63">
                  <c:v>4.5075669999999998E-2</c:v>
                </c:pt>
                <c:pt idx="64">
                  <c:v>4.4483229999999999E-2</c:v>
                </c:pt>
                <c:pt idx="65">
                  <c:v>4.3906790000000001E-2</c:v>
                </c:pt>
                <c:pt idx="66">
                  <c:v>4.3345689999999999E-2</c:v>
                </c:pt>
                <c:pt idx="67">
                  <c:v>4.279931E-2</c:v>
                </c:pt>
                <c:pt idx="68">
                  <c:v>4.226705E-2</c:v>
                </c:pt>
                <c:pt idx="69">
                  <c:v>4.1748349999999997E-2</c:v>
                </c:pt>
                <c:pt idx="70">
                  <c:v>4.1242689999999999E-2</c:v>
                </c:pt>
                <c:pt idx="71">
                  <c:v>4.0749569999999999E-2</c:v>
                </c:pt>
                <c:pt idx="72">
                  <c:v>4.0268489999999997E-2</c:v>
                </c:pt>
                <c:pt idx="73">
                  <c:v>3.9799019999999997E-2</c:v>
                </c:pt>
                <c:pt idx="74">
                  <c:v>3.9340720000000003E-2</c:v>
                </c:pt>
                <c:pt idx="75">
                  <c:v>3.8893179999999999E-2</c:v>
                </c:pt>
                <c:pt idx="76">
                  <c:v>3.8456030000000002E-2</c:v>
                </c:pt>
                <c:pt idx="77">
                  <c:v>3.8028869999999999E-2</c:v>
                </c:pt>
                <c:pt idx="78">
                  <c:v>3.761138E-2</c:v>
                </c:pt>
                <c:pt idx="79">
                  <c:v>3.7203199999999999E-2</c:v>
                </c:pt>
                <c:pt idx="80">
                  <c:v>3.6804030000000001E-2</c:v>
                </c:pt>
                <c:pt idx="81">
                  <c:v>3.6413550000000003E-2</c:v>
                </c:pt>
                <c:pt idx="82">
                  <c:v>3.6031470000000003E-2</c:v>
                </c:pt>
                <c:pt idx="83">
                  <c:v>3.5657519999999998E-2</c:v>
                </c:pt>
                <c:pt idx="84">
                  <c:v>3.5291429999999999E-2</c:v>
                </c:pt>
                <c:pt idx="85">
                  <c:v>3.4932949999999997E-2</c:v>
                </c:pt>
                <c:pt idx="86">
                  <c:v>3.4581840000000003E-2</c:v>
                </c:pt>
                <c:pt idx="87">
                  <c:v>3.423785E-2</c:v>
                </c:pt>
                <c:pt idx="88">
                  <c:v>3.3900779999999998E-2</c:v>
                </c:pt>
                <c:pt idx="89">
                  <c:v>3.35704E-2</c:v>
                </c:pt>
                <c:pt idx="90">
                  <c:v>3.324651E-2</c:v>
                </c:pt>
                <c:pt idx="91">
                  <c:v>3.292892E-2</c:v>
                </c:pt>
                <c:pt idx="92">
                  <c:v>3.2617439999999998E-2</c:v>
                </c:pt>
                <c:pt idx="93">
                  <c:v>3.2311880000000001E-2</c:v>
                </c:pt>
                <c:pt idx="94">
                  <c:v>3.2012079999999998E-2</c:v>
                </c:pt>
                <c:pt idx="95">
                  <c:v>3.171786E-2</c:v>
                </c:pt>
                <c:pt idx="96">
                  <c:v>3.1429070000000003E-2</c:v>
                </c:pt>
                <c:pt idx="97">
                  <c:v>3.1145550000000001E-2</c:v>
                </c:pt>
                <c:pt idx="98">
                  <c:v>3.0867160000000001E-2</c:v>
                </c:pt>
                <c:pt idx="99">
                  <c:v>3.0593749999999999E-2</c:v>
                </c:pt>
                <c:pt idx="100">
                  <c:v>3.0325189999999998E-2</c:v>
                </c:pt>
                <c:pt idx="101">
                  <c:v>3.0061339999999999E-2</c:v>
                </c:pt>
                <c:pt idx="102">
                  <c:v>2.980207E-2</c:v>
                </c:pt>
                <c:pt idx="103">
                  <c:v>2.954727E-2</c:v>
                </c:pt>
                <c:pt idx="104">
                  <c:v>2.9296820000000001E-2</c:v>
                </c:pt>
                <c:pt idx="105">
                  <c:v>2.9050599999999999E-2</c:v>
                </c:pt>
                <c:pt idx="106">
                  <c:v>2.8808489999999999E-2</c:v>
                </c:pt>
                <c:pt idx="107">
                  <c:v>2.8570410000000001E-2</c:v>
                </c:pt>
                <c:pt idx="108">
                  <c:v>2.833623E-2</c:v>
                </c:pt>
                <c:pt idx="109">
                  <c:v>2.8105870000000002E-2</c:v>
                </c:pt>
                <c:pt idx="110">
                  <c:v>2.7879230000000001E-2</c:v>
                </c:pt>
                <c:pt idx="111">
                  <c:v>2.7656219999999999E-2</c:v>
                </c:pt>
                <c:pt idx="112">
                  <c:v>2.7436740000000001E-2</c:v>
                </c:pt>
                <c:pt idx="113">
                  <c:v>2.7220709999999999E-2</c:v>
                </c:pt>
                <c:pt idx="114">
                  <c:v>2.7008049999999999E-2</c:v>
                </c:pt>
                <c:pt idx="115">
                  <c:v>2.6798679999999998E-2</c:v>
                </c:pt>
                <c:pt idx="116">
                  <c:v>2.6592520000000001E-2</c:v>
                </c:pt>
                <c:pt idx="117">
                  <c:v>2.638948E-2</c:v>
                </c:pt>
                <c:pt idx="118">
                  <c:v>2.6189509999999999E-2</c:v>
                </c:pt>
                <c:pt idx="119">
                  <c:v>2.599253E-2</c:v>
                </c:pt>
                <c:pt idx="120">
                  <c:v>2.5798459999999999E-2</c:v>
                </c:pt>
                <c:pt idx="121">
                  <c:v>2.5607250000000002E-2</c:v>
                </c:pt>
                <c:pt idx="122">
                  <c:v>2.541883E-2</c:v>
                </c:pt>
                <c:pt idx="123">
                  <c:v>2.5233140000000001E-2</c:v>
                </c:pt>
                <c:pt idx="124">
                  <c:v>2.505011E-2</c:v>
                </c:pt>
                <c:pt idx="125">
                  <c:v>2.4869680000000002E-2</c:v>
                </c:pt>
                <c:pt idx="126">
                  <c:v>2.4691810000000002E-2</c:v>
                </c:pt>
                <c:pt idx="127">
                  <c:v>2.4516429999999999E-2</c:v>
                </c:pt>
                <c:pt idx="128">
                  <c:v>2.4343489999999999E-2</c:v>
                </c:pt>
                <c:pt idx="129">
                  <c:v>2.417294E-2</c:v>
                </c:pt>
                <c:pt idx="130">
                  <c:v>2.4004729999999998E-2</c:v>
                </c:pt>
                <c:pt idx="131">
                  <c:v>2.38388E-2</c:v>
                </c:pt>
                <c:pt idx="132">
                  <c:v>2.3675120000000001E-2</c:v>
                </c:pt>
                <c:pt idx="133">
                  <c:v>2.3513630000000001E-2</c:v>
                </c:pt>
                <c:pt idx="134">
                  <c:v>2.335429E-2</c:v>
                </c:pt>
                <c:pt idx="135">
                  <c:v>2.319705E-2</c:v>
                </c:pt>
                <c:pt idx="136">
                  <c:v>2.3041869999999999E-2</c:v>
                </c:pt>
                <c:pt idx="137">
                  <c:v>2.2888720000000001E-2</c:v>
                </c:pt>
                <c:pt idx="138">
                  <c:v>2.2737540000000001E-2</c:v>
                </c:pt>
                <c:pt idx="139">
                  <c:v>2.2588299999999999E-2</c:v>
                </c:pt>
                <c:pt idx="140">
                  <c:v>2.2440970000000001E-2</c:v>
                </c:pt>
                <c:pt idx="141">
                  <c:v>2.2295499999999999E-2</c:v>
                </c:pt>
                <c:pt idx="142">
                  <c:v>2.2151859999999999E-2</c:v>
                </c:pt>
                <c:pt idx="143">
                  <c:v>2.201001E-2</c:v>
                </c:pt>
                <c:pt idx="144">
                  <c:v>2.1869920000000001E-2</c:v>
                </c:pt>
                <c:pt idx="145">
                  <c:v>2.173156E-2</c:v>
                </c:pt>
                <c:pt idx="146">
                  <c:v>2.1594889999999999E-2</c:v>
                </c:pt>
                <c:pt idx="147">
                  <c:v>2.1459880000000001E-2</c:v>
                </c:pt>
                <c:pt idx="148">
                  <c:v>2.1326500000000002E-2</c:v>
                </c:pt>
                <c:pt idx="149">
                  <c:v>2.119472E-2</c:v>
                </c:pt>
                <c:pt idx="150">
                  <c:v>2.10645E-2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08-1540-895D-47068ACAD898}"/>
            </c:ext>
          </c:extLst>
        </c:ser>
        <c:ser>
          <c:idx val="1"/>
          <c:order val="1"/>
          <c:tx>
            <c:strRef>
              <c:f>'60 (7point)'!$M$1</c:f>
              <c:strCache>
                <c:ptCount val="1"/>
                <c:pt idx="0">
                  <c:v>Gauss-Seidel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'60 (7point)'!$K$2:$K$152</c:f>
              <c:numCache>
                <c:formatCode>General</c:formatCode>
                <c:ptCount val="1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</c:numCache>
            </c:numRef>
          </c:cat>
          <c:val>
            <c:numRef>
              <c:f>'60 (7point)'!$M$2:$M$152</c:f>
              <c:numCache>
                <c:formatCode>0.00E+00</c:formatCode>
                <c:ptCount val="151"/>
                <c:pt idx="0">
                  <c:v>1</c:v>
                </c:pt>
                <c:pt idx="1">
                  <c:v>0.57056200000000001</c:v>
                </c:pt>
                <c:pt idx="2">
                  <c:v>0.38269969999999998</c:v>
                </c:pt>
                <c:pt idx="3">
                  <c:v>0.28690650000000001</c:v>
                </c:pt>
                <c:pt idx="4">
                  <c:v>0.23081389999999999</c:v>
                </c:pt>
                <c:pt idx="5">
                  <c:v>0.1942403</c:v>
                </c:pt>
                <c:pt idx="6">
                  <c:v>0.16846349999999999</c:v>
                </c:pt>
                <c:pt idx="7">
                  <c:v>0.14924889999999999</c:v>
                </c:pt>
                <c:pt idx="8">
                  <c:v>0.13432179999999999</c:v>
                </c:pt>
                <c:pt idx="9">
                  <c:v>0.12235559999999999</c:v>
                </c:pt>
                <c:pt idx="10">
                  <c:v>0.11252470000000001</c:v>
                </c:pt>
                <c:pt idx="11">
                  <c:v>0.10428750000000001</c:v>
                </c:pt>
                <c:pt idx="12">
                  <c:v>9.7273620000000005E-2</c:v>
                </c:pt>
                <c:pt idx="13">
                  <c:v>9.1220640000000006E-2</c:v>
                </c:pt>
                <c:pt idx="14">
                  <c:v>8.5937260000000001E-2</c:v>
                </c:pt>
                <c:pt idx="15">
                  <c:v>8.1280560000000002E-2</c:v>
                </c:pt>
                <c:pt idx="16">
                  <c:v>7.7141489999999993E-2</c:v>
                </c:pt>
                <c:pt idx="17">
                  <c:v>7.3435280000000006E-2</c:v>
                </c:pt>
                <c:pt idx="18">
                  <c:v>7.0095039999999997E-2</c:v>
                </c:pt>
                <c:pt idx="19">
                  <c:v>6.7067199999999993E-2</c:v>
                </c:pt>
                <c:pt idx="20">
                  <c:v>6.4308329999999997E-2</c:v>
                </c:pt>
                <c:pt idx="21">
                  <c:v>6.1782829999999997E-2</c:v>
                </c:pt>
                <c:pt idx="22">
                  <c:v>5.9461239999999999E-2</c:v>
                </c:pt>
                <c:pt idx="23">
                  <c:v>5.7318929999999997E-2</c:v>
                </c:pt>
                <c:pt idx="24">
                  <c:v>5.533515E-2</c:v>
                </c:pt>
                <c:pt idx="25">
                  <c:v>5.3492289999999998E-2</c:v>
                </c:pt>
                <c:pt idx="26">
                  <c:v>5.177532E-2</c:v>
                </c:pt>
                <c:pt idx="27">
                  <c:v>5.0171279999999999E-2</c:v>
                </c:pt>
                <c:pt idx="28">
                  <c:v>4.8668990000000002E-2</c:v>
                </c:pt>
                <c:pt idx="29">
                  <c:v>4.7258710000000002E-2</c:v>
                </c:pt>
                <c:pt idx="30">
                  <c:v>4.5931930000000003E-2</c:v>
                </c:pt>
                <c:pt idx="31">
                  <c:v>4.4681180000000001E-2</c:v>
                </c:pt>
                <c:pt idx="32">
                  <c:v>4.3499870000000003E-2</c:v>
                </c:pt>
                <c:pt idx="33">
                  <c:v>4.2382169999999997E-2</c:v>
                </c:pt>
                <c:pt idx="34">
                  <c:v>4.1322879999999999E-2</c:v>
                </c:pt>
                <c:pt idx="35">
                  <c:v>4.0317369999999998E-2</c:v>
                </c:pt>
                <c:pt idx="36">
                  <c:v>3.9361510000000002E-2</c:v>
                </c:pt>
                <c:pt idx="37">
                  <c:v>3.8451569999999997E-2</c:v>
                </c:pt>
                <c:pt idx="38">
                  <c:v>3.7584199999999998E-2</c:v>
                </c:pt>
                <c:pt idx="39">
                  <c:v>3.6756379999999998E-2</c:v>
                </c:pt>
                <c:pt idx="40">
                  <c:v>3.5965360000000002E-2</c:v>
                </c:pt>
                <c:pt idx="41">
                  <c:v>3.5208660000000003E-2</c:v>
                </c:pt>
                <c:pt idx="42">
                  <c:v>3.4484000000000001E-2</c:v>
                </c:pt>
                <c:pt idx="43">
                  <c:v>3.3789329999999999E-2</c:v>
                </c:pt>
                <c:pt idx="44">
                  <c:v>3.3122749999999999E-2</c:v>
                </c:pt>
                <c:pt idx="45">
                  <c:v>3.2482539999999997E-2</c:v>
                </c:pt>
                <c:pt idx="46">
                  <c:v>3.1867100000000002E-2</c:v>
                </c:pt>
                <c:pt idx="47">
                  <c:v>3.1274969999999999E-2</c:v>
                </c:pt>
                <c:pt idx="48">
                  <c:v>3.0704800000000001E-2</c:v>
                </c:pt>
                <c:pt idx="49">
                  <c:v>3.0155359999999999E-2</c:v>
                </c:pt>
                <c:pt idx="50">
                  <c:v>2.9625499999999999E-2</c:v>
                </c:pt>
                <c:pt idx="51">
                  <c:v>2.911414E-2</c:v>
                </c:pt>
                <c:pt idx="52">
                  <c:v>2.8620300000000001E-2</c:v>
                </c:pt>
                <c:pt idx="53">
                  <c:v>2.8143069999999999E-2</c:v>
                </c:pt>
                <c:pt idx="54">
                  <c:v>2.7681600000000001E-2</c:v>
                </c:pt>
                <c:pt idx="55">
                  <c:v>2.7235079999999998E-2</c:v>
                </c:pt>
                <c:pt idx="56">
                  <c:v>2.6802779999999998E-2</c:v>
                </c:pt>
                <c:pt idx="57">
                  <c:v>2.6384000000000001E-2</c:v>
                </c:pt>
                <c:pt idx="58">
                  <c:v>2.5978109999999999E-2</c:v>
                </c:pt>
                <c:pt idx="59">
                  <c:v>2.558448E-2</c:v>
                </c:pt>
                <c:pt idx="60">
                  <c:v>2.5202570000000001E-2</c:v>
                </c:pt>
                <c:pt idx="61">
                  <c:v>2.4831820000000001E-2</c:v>
                </c:pt>
                <c:pt idx="62">
                  <c:v>2.4471759999999999E-2</c:v>
                </c:pt>
                <c:pt idx="63">
                  <c:v>2.412189E-2</c:v>
                </c:pt>
                <c:pt idx="64">
                  <c:v>2.3781790000000001E-2</c:v>
                </c:pt>
                <c:pt idx="65">
                  <c:v>2.3451030000000001E-2</c:v>
                </c:pt>
                <c:pt idx="66">
                  <c:v>2.3129219999999999E-2</c:v>
                </c:pt>
                <c:pt idx="67">
                  <c:v>2.2815999999999999E-2</c:v>
                </c:pt>
                <c:pt idx="68">
                  <c:v>2.2511010000000001E-2</c:v>
                </c:pt>
                <c:pt idx="69">
                  <c:v>2.2213920000000002E-2</c:v>
                </c:pt>
                <c:pt idx="70">
                  <c:v>2.1924409999999998E-2</c:v>
                </c:pt>
                <c:pt idx="71">
                  <c:v>2.1642189999999999E-2</c:v>
                </c:pt>
                <c:pt idx="72">
                  <c:v>2.1366989999999999E-2</c:v>
                </c:pt>
                <c:pt idx="73">
                  <c:v>2.1098530000000001E-2</c:v>
                </c:pt>
                <c:pt idx="74">
                  <c:v>2.0836549999999999E-2</c:v>
                </c:pt>
                <c:pt idx="75">
                  <c:v>2.0580830000000001E-2</c:v>
                </c:pt>
                <c:pt idx="76">
                  <c:v>2.0331129999999999E-2</c:v>
                </c:pt>
                <c:pt idx="77">
                  <c:v>2.0087230000000001E-2</c:v>
                </c:pt>
                <c:pt idx="78">
                  <c:v>1.9848930000000001E-2</c:v>
                </c:pt>
                <c:pt idx="79">
                  <c:v>1.961603E-2</c:v>
                </c:pt>
                <c:pt idx="80">
                  <c:v>1.9388349999999999E-2</c:v>
                </c:pt>
                <c:pt idx="81">
                  <c:v>1.9165700000000001E-2</c:v>
                </c:pt>
                <c:pt idx="82">
                  <c:v>1.8947909999999998E-2</c:v>
                </c:pt>
                <c:pt idx="83">
                  <c:v>1.8734830000000001E-2</c:v>
                </c:pt>
                <c:pt idx="84">
                  <c:v>1.8526290000000001E-2</c:v>
                </c:pt>
                <c:pt idx="85">
                  <c:v>1.8322149999999999E-2</c:v>
                </c:pt>
                <c:pt idx="86">
                  <c:v>1.8122260000000001E-2</c:v>
                </c:pt>
                <c:pt idx="87">
                  <c:v>1.7926500000000001E-2</c:v>
                </c:pt>
                <c:pt idx="88">
                  <c:v>1.7734719999999999E-2</c:v>
                </c:pt>
                <c:pt idx="89">
                  <c:v>1.7546809999999999E-2</c:v>
                </c:pt>
                <c:pt idx="90">
                  <c:v>1.736265E-2</c:v>
                </c:pt>
                <c:pt idx="91">
                  <c:v>1.7182119999999999E-2</c:v>
                </c:pt>
                <c:pt idx="92">
                  <c:v>1.7005099999999999E-2</c:v>
                </c:pt>
                <c:pt idx="93">
                  <c:v>1.6831510000000001E-2</c:v>
                </c:pt>
                <c:pt idx="94">
                  <c:v>1.6661229999999999E-2</c:v>
                </c:pt>
                <c:pt idx="95">
                  <c:v>1.6494169999999999E-2</c:v>
                </c:pt>
                <c:pt idx="96">
                  <c:v>1.6330230000000001E-2</c:v>
                </c:pt>
                <c:pt idx="97">
                  <c:v>1.6169329999999999E-2</c:v>
                </c:pt>
                <c:pt idx="98">
                  <c:v>1.6011379999999999E-2</c:v>
                </c:pt>
                <c:pt idx="99">
                  <c:v>1.58563E-2</c:v>
                </c:pt>
                <c:pt idx="100">
                  <c:v>1.5703999999999999E-2</c:v>
                </c:pt>
                <c:pt idx="101">
                  <c:v>1.5554419999999999E-2</c:v>
                </c:pt>
                <c:pt idx="102">
                  <c:v>1.5407469999999999E-2</c:v>
                </c:pt>
                <c:pt idx="103">
                  <c:v>1.526308E-2</c:v>
                </c:pt>
                <c:pt idx="104">
                  <c:v>1.51212E-2</c:v>
                </c:pt>
                <c:pt idx="105">
                  <c:v>1.498174E-2</c:v>
                </c:pt>
                <c:pt idx="106">
                  <c:v>1.4844649999999999E-2</c:v>
                </c:pt>
                <c:pt idx="107">
                  <c:v>1.470986E-2</c:v>
                </c:pt>
                <c:pt idx="108">
                  <c:v>1.457732E-2</c:v>
                </c:pt>
                <c:pt idx="109">
                  <c:v>1.444697E-2</c:v>
                </c:pt>
                <c:pt idx="110">
                  <c:v>1.431876E-2</c:v>
                </c:pt>
                <c:pt idx="111">
                  <c:v>1.419262E-2</c:v>
                </c:pt>
                <c:pt idx="112">
                  <c:v>1.4068509999999999E-2</c:v>
                </c:pt>
                <c:pt idx="113">
                  <c:v>1.394638E-2</c:v>
                </c:pt>
                <c:pt idx="114">
                  <c:v>1.382618E-2</c:v>
                </c:pt>
                <c:pt idx="115">
                  <c:v>1.3707860000000001E-2</c:v>
                </c:pt>
                <c:pt idx="116">
                  <c:v>1.359138E-2</c:v>
                </c:pt>
                <c:pt idx="117">
                  <c:v>1.3476699999999999E-2</c:v>
                </c:pt>
                <c:pt idx="118">
                  <c:v>1.3363760000000001E-2</c:v>
                </c:pt>
                <c:pt idx="119">
                  <c:v>1.325254E-2</c:v>
                </c:pt>
                <c:pt idx="120">
                  <c:v>1.314299E-2</c:v>
                </c:pt>
                <c:pt idx="121">
                  <c:v>1.3035069999999999E-2</c:v>
                </c:pt>
                <c:pt idx="122">
                  <c:v>1.2928749999999999E-2</c:v>
                </c:pt>
                <c:pt idx="123">
                  <c:v>1.282399E-2</c:v>
                </c:pt>
                <c:pt idx="124">
                  <c:v>1.2720749999999999E-2</c:v>
                </c:pt>
                <c:pt idx="125">
                  <c:v>1.2619E-2</c:v>
                </c:pt>
                <c:pt idx="126">
                  <c:v>1.2518710000000001E-2</c:v>
                </c:pt>
                <c:pt idx="127">
                  <c:v>1.241985E-2</c:v>
                </c:pt>
                <c:pt idx="128">
                  <c:v>1.2322380000000001E-2</c:v>
                </c:pt>
                <c:pt idx="129">
                  <c:v>1.2226269999999999E-2</c:v>
                </c:pt>
                <c:pt idx="130">
                  <c:v>1.21315E-2</c:v>
                </c:pt>
                <c:pt idx="131">
                  <c:v>1.203804E-2</c:v>
                </c:pt>
                <c:pt idx="132">
                  <c:v>1.1945860000000001E-2</c:v>
                </c:pt>
                <c:pt idx="133">
                  <c:v>1.185493E-2</c:v>
                </c:pt>
                <c:pt idx="134">
                  <c:v>1.176522E-2</c:v>
                </c:pt>
                <c:pt idx="135">
                  <c:v>1.167672E-2</c:v>
                </c:pt>
                <c:pt idx="136">
                  <c:v>1.158939E-2</c:v>
                </c:pt>
                <c:pt idx="137">
                  <c:v>1.150322E-2</c:v>
                </c:pt>
                <c:pt idx="138">
                  <c:v>1.141817E-2</c:v>
                </c:pt>
                <c:pt idx="139">
                  <c:v>1.1334240000000001E-2</c:v>
                </c:pt>
                <c:pt idx="140">
                  <c:v>1.125138E-2</c:v>
                </c:pt>
                <c:pt idx="141">
                  <c:v>1.116959E-2</c:v>
                </c:pt>
                <c:pt idx="142">
                  <c:v>1.1088850000000001E-2</c:v>
                </c:pt>
                <c:pt idx="143">
                  <c:v>1.1009120000000001E-2</c:v>
                </c:pt>
                <c:pt idx="144">
                  <c:v>1.09304E-2</c:v>
                </c:pt>
                <c:pt idx="145">
                  <c:v>1.085266E-2</c:v>
                </c:pt>
                <c:pt idx="146">
                  <c:v>1.077588E-2</c:v>
                </c:pt>
                <c:pt idx="147">
                  <c:v>1.0700049999999999E-2</c:v>
                </c:pt>
                <c:pt idx="148">
                  <c:v>1.062515E-2</c:v>
                </c:pt>
                <c:pt idx="149">
                  <c:v>1.055116E-2</c:v>
                </c:pt>
                <c:pt idx="150">
                  <c:v>1.0478070000000001E-2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208-1540-895D-47068ACAD898}"/>
            </c:ext>
          </c:extLst>
        </c:ser>
        <c:ser>
          <c:idx val="2"/>
          <c:order val="2"/>
          <c:tx>
            <c:strRef>
              <c:f>'60 (7point)'!$N$1</c:f>
              <c:strCache>
                <c:ptCount val="1"/>
                <c:pt idx="0">
                  <c:v>Gradient Descent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'60 (7point)'!$K$2:$K$152</c:f>
              <c:numCache>
                <c:formatCode>General</c:formatCode>
                <c:ptCount val="1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</c:numCache>
            </c:numRef>
          </c:cat>
          <c:val>
            <c:numRef>
              <c:f>'60 (7point)'!$N$2:$N$152</c:f>
              <c:numCache>
                <c:formatCode>0.00E+00</c:formatCode>
                <c:ptCount val="151"/>
                <c:pt idx="0">
                  <c:v>1</c:v>
                </c:pt>
                <c:pt idx="1">
                  <c:v>0.50008660000000005</c:v>
                </c:pt>
                <c:pt idx="2">
                  <c:v>0.36890450000000002</c:v>
                </c:pt>
                <c:pt idx="3">
                  <c:v>0.32041150000000002</c:v>
                </c:pt>
                <c:pt idx="4">
                  <c:v>0.26732</c:v>
                </c:pt>
                <c:pt idx="5">
                  <c:v>0.25205640000000001</c:v>
                </c:pt>
                <c:pt idx="6">
                  <c:v>0.2270375</c:v>
                </c:pt>
                <c:pt idx="7">
                  <c:v>0.21904480000000001</c:v>
                </c:pt>
                <c:pt idx="8">
                  <c:v>0.20096220000000001</c:v>
                </c:pt>
                <c:pt idx="9">
                  <c:v>0.195719</c:v>
                </c:pt>
                <c:pt idx="10">
                  <c:v>0.18124280000000001</c:v>
                </c:pt>
                <c:pt idx="11">
                  <c:v>0.17762159999999999</c:v>
                </c:pt>
                <c:pt idx="12">
                  <c:v>0.16555439999999999</c:v>
                </c:pt>
                <c:pt idx="13">
                  <c:v>0.16301270000000001</c:v>
                </c:pt>
                <c:pt idx="14">
                  <c:v>0.15268519999999999</c:v>
                </c:pt>
                <c:pt idx="15">
                  <c:v>0.1509017</c:v>
                </c:pt>
                <c:pt idx="16">
                  <c:v>0.14189060000000001</c:v>
                </c:pt>
                <c:pt idx="17">
                  <c:v>0.14065929999999999</c:v>
                </c:pt>
                <c:pt idx="18">
                  <c:v>0.1326782</c:v>
                </c:pt>
                <c:pt idx="19">
                  <c:v>0.13186</c:v>
                </c:pt>
                <c:pt idx="20">
                  <c:v>0.12470589999999999</c:v>
                </c:pt>
                <c:pt idx="21">
                  <c:v>0.1242029</c:v>
                </c:pt>
                <c:pt idx="22">
                  <c:v>0.1177266</c:v>
                </c:pt>
                <c:pt idx="23">
                  <c:v>0.1174683</c:v>
                </c:pt>
                <c:pt idx="24">
                  <c:v>0.1115569</c:v>
                </c:pt>
                <c:pt idx="25">
                  <c:v>0.11149100000000001</c:v>
                </c:pt>
                <c:pt idx="26">
                  <c:v>0.1060572</c:v>
                </c:pt>
                <c:pt idx="27">
                  <c:v>0.1061443</c:v>
                </c:pt>
                <c:pt idx="28">
                  <c:v>0.10111920000000001</c:v>
                </c:pt>
                <c:pt idx="29">
                  <c:v>0.1013288</c:v>
                </c:pt>
                <c:pt idx="30">
                  <c:v>9.6657170000000001E-2</c:v>
                </c:pt>
                <c:pt idx="31">
                  <c:v>9.6965700000000002E-2</c:v>
                </c:pt>
                <c:pt idx="32">
                  <c:v>9.2602550000000006E-2</c:v>
                </c:pt>
                <c:pt idx="33">
                  <c:v>9.299135E-2</c:v>
                </c:pt>
                <c:pt idx="34">
                  <c:v>8.8899599999999995E-2</c:v>
                </c:pt>
                <c:pt idx="35">
                  <c:v>8.9353799999999997E-2</c:v>
                </c:pt>
                <c:pt idx="36">
                  <c:v>8.550257E-2</c:v>
                </c:pt>
                <c:pt idx="37">
                  <c:v>8.601019E-2</c:v>
                </c:pt>
                <c:pt idx="38">
                  <c:v>8.2373479999999999E-2</c:v>
                </c:pt>
                <c:pt idx="39">
                  <c:v>8.2924789999999998E-2</c:v>
                </c:pt>
                <c:pt idx="40">
                  <c:v>7.9480540000000002E-2</c:v>
                </c:pt>
                <c:pt idx="41">
                  <c:v>8.0067579999999999E-2</c:v>
                </c:pt>
                <c:pt idx="42">
                  <c:v>7.6796909999999996E-2</c:v>
                </c:pt>
                <c:pt idx="43">
                  <c:v>7.7413120000000002E-2</c:v>
                </c:pt>
                <c:pt idx="44">
                  <c:v>7.4299740000000003E-2</c:v>
                </c:pt>
                <c:pt idx="45">
                  <c:v>7.4939699999999998E-2</c:v>
                </c:pt>
                <c:pt idx="46">
                  <c:v>7.1969480000000002E-2</c:v>
                </c:pt>
                <c:pt idx="47">
                  <c:v>7.2628659999999998E-2</c:v>
                </c:pt>
                <c:pt idx="48">
                  <c:v>6.9789279999999995E-2</c:v>
                </c:pt>
                <c:pt idx="49">
                  <c:v>7.0463899999999996E-2</c:v>
                </c:pt>
                <c:pt idx="50">
                  <c:v>6.7744520000000003E-2</c:v>
                </c:pt>
                <c:pt idx="51">
                  <c:v>6.8431389999999995E-2</c:v>
                </c:pt>
                <c:pt idx="52">
                  <c:v>6.5822469999999994E-2</c:v>
                </c:pt>
                <c:pt idx="53">
                  <c:v>6.6518910000000001E-2</c:v>
                </c:pt>
                <c:pt idx="54">
                  <c:v>6.4011970000000001E-2</c:v>
                </c:pt>
                <c:pt idx="55">
                  <c:v>6.4715720000000004E-2</c:v>
                </c:pt>
                <c:pt idx="56">
                  <c:v>6.2303209999999998E-2</c:v>
                </c:pt>
                <c:pt idx="57">
                  <c:v>6.3012330000000005E-2</c:v>
                </c:pt>
                <c:pt idx="58">
                  <c:v>6.0687520000000002E-2</c:v>
                </c:pt>
                <c:pt idx="59">
                  <c:v>6.1400379999999997E-2</c:v>
                </c:pt>
                <c:pt idx="60">
                  <c:v>5.9157210000000002E-2</c:v>
                </c:pt>
                <c:pt idx="61">
                  <c:v>5.9872410000000001E-2</c:v>
                </c:pt>
                <c:pt idx="62">
                  <c:v>5.770542E-2</c:v>
                </c:pt>
                <c:pt idx="63">
                  <c:v>5.8421769999999998E-2</c:v>
                </c:pt>
                <c:pt idx="64">
                  <c:v>5.6326029999999999E-2</c:v>
                </c:pt>
                <c:pt idx="65">
                  <c:v>5.7042509999999998E-2</c:v>
                </c:pt>
                <c:pt idx="66">
                  <c:v>5.5013560000000003E-2</c:v>
                </c:pt>
                <c:pt idx="67">
                  <c:v>5.5729300000000002E-2</c:v>
                </c:pt>
                <c:pt idx="68">
                  <c:v>5.3763070000000003E-2</c:v>
                </c:pt>
                <c:pt idx="69">
                  <c:v>5.4477320000000003E-2</c:v>
                </c:pt>
                <c:pt idx="70">
                  <c:v>5.2570100000000002E-2</c:v>
                </c:pt>
                <c:pt idx="71">
                  <c:v>5.328223E-2</c:v>
                </c:pt>
                <c:pt idx="72">
                  <c:v>5.1430629999999998E-2</c:v>
                </c:pt>
                <c:pt idx="73">
                  <c:v>5.214009E-2</c:v>
                </c:pt>
                <c:pt idx="74">
                  <c:v>5.0340999999999997E-2</c:v>
                </c:pt>
                <c:pt idx="75">
                  <c:v>5.104732E-2</c:v>
                </c:pt>
                <c:pt idx="76">
                  <c:v>4.9297889999999997E-2</c:v>
                </c:pt>
                <c:pt idx="77">
                  <c:v>5.000069E-2</c:v>
                </c:pt>
                <c:pt idx="78">
                  <c:v>4.8298279999999999E-2</c:v>
                </c:pt>
                <c:pt idx="79">
                  <c:v>4.8997209999999999E-2</c:v>
                </c:pt>
                <c:pt idx="80">
                  <c:v>4.7339409999999998E-2</c:v>
                </c:pt>
                <c:pt idx="81">
                  <c:v>4.8034180000000003E-2</c:v>
                </c:pt>
                <c:pt idx="82">
                  <c:v>4.6418729999999998E-2</c:v>
                </c:pt>
                <c:pt idx="83">
                  <c:v>4.7109100000000001E-2</c:v>
                </c:pt>
                <c:pt idx="84">
                  <c:v>4.5533940000000002E-2</c:v>
                </c:pt>
                <c:pt idx="85">
                  <c:v>4.6219709999999997E-2</c:v>
                </c:pt>
                <c:pt idx="86">
                  <c:v>4.4682890000000003E-2</c:v>
                </c:pt>
                <c:pt idx="87">
                  <c:v>4.5363889999999997E-2</c:v>
                </c:pt>
                <c:pt idx="88">
                  <c:v>4.3863630000000001E-2</c:v>
                </c:pt>
                <c:pt idx="89">
                  <c:v>4.4539719999999998E-2</c:v>
                </c:pt>
                <c:pt idx="90">
                  <c:v>4.3074330000000001E-2</c:v>
                </c:pt>
                <c:pt idx="91">
                  <c:v>4.3745399999999997E-2</c:v>
                </c:pt>
                <c:pt idx="92">
                  <c:v>4.2313339999999998E-2</c:v>
                </c:pt>
                <c:pt idx="93">
                  <c:v>4.2979290000000003E-2</c:v>
                </c:pt>
                <c:pt idx="94">
                  <c:v>4.1579089999999999E-2</c:v>
                </c:pt>
                <c:pt idx="95">
                  <c:v>4.2239850000000002E-2</c:v>
                </c:pt>
                <c:pt idx="96">
                  <c:v>4.0870160000000003E-2</c:v>
                </c:pt>
                <c:pt idx="97">
                  <c:v>4.1525670000000001E-2</c:v>
                </c:pt>
                <c:pt idx="98">
                  <c:v>4.0185199999999997E-2</c:v>
                </c:pt>
                <c:pt idx="99">
                  <c:v>4.0835429999999999E-2</c:v>
                </c:pt>
                <c:pt idx="100">
                  <c:v>3.9522990000000001E-2</c:v>
                </c:pt>
                <c:pt idx="101">
                  <c:v>4.0167910000000001E-2</c:v>
                </c:pt>
                <c:pt idx="102">
                  <c:v>3.8882359999999998E-2</c:v>
                </c:pt>
                <c:pt idx="103">
                  <c:v>3.9521960000000002E-2</c:v>
                </c:pt>
                <c:pt idx="104">
                  <c:v>3.8262249999999998E-2</c:v>
                </c:pt>
                <c:pt idx="105">
                  <c:v>3.8896510000000002E-2</c:v>
                </c:pt>
                <c:pt idx="106">
                  <c:v>3.7661640000000003E-2</c:v>
                </c:pt>
                <c:pt idx="107">
                  <c:v>3.8290570000000003E-2</c:v>
                </c:pt>
                <c:pt idx="108">
                  <c:v>3.7079599999999997E-2</c:v>
                </c:pt>
                <c:pt idx="109">
                  <c:v>3.7703210000000001E-2</c:v>
                </c:pt>
                <c:pt idx="110">
                  <c:v>3.6515260000000001E-2</c:v>
                </c:pt>
                <c:pt idx="111">
                  <c:v>3.7133560000000003E-2</c:v>
                </c:pt>
                <c:pt idx="112">
                  <c:v>3.5967779999999998E-2</c:v>
                </c:pt>
                <c:pt idx="113">
                  <c:v>3.6580809999999998E-2</c:v>
                </c:pt>
                <c:pt idx="114">
                  <c:v>3.54364E-2</c:v>
                </c:pt>
                <c:pt idx="115">
                  <c:v>3.6044180000000002E-2</c:v>
                </c:pt>
                <c:pt idx="116">
                  <c:v>3.4920399999999997E-2</c:v>
                </c:pt>
                <c:pt idx="117">
                  <c:v>3.5522959999999999E-2</c:v>
                </c:pt>
                <c:pt idx="118">
                  <c:v>3.4419089999999999E-2</c:v>
                </c:pt>
                <c:pt idx="119">
                  <c:v>3.5016459999999999E-2</c:v>
                </c:pt>
                <c:pt idx="120">
                  <c:v>3.3931839999999998E-2</c:v>
                </c:pt>
                <c:pt idx="121">
                  <c:v>3.4524060000000002E-2</c:v>
                </c:pt>
                <c:pt idx="122">
                  <c:v>3.345803E-2</c:v>
                </c:pt>
                <c:pt idx="123">
                  <c:v>3.4045159999999998E-2</c:v>
                </c:pt>
                <c:pt idx="124">
                  <c:v>3.2997110000000003E-2</c:v>
                </c:pt>
                <c:pt idx="125">
                  <c:v>3.357918E-2</c:v>
                </c:pt>
                <c:pt idx="126">
                  <c:v>3.2548540000000001E-2</c:v>
                </c:pt>
                <c:pt idx="127">
                  <c:v>3.3125599999999998E-2</c:v>
                </c:pt>
                <c:pt idx="128">
                  <c:v>3.2111800000000003E-2</c:v>
                </c:pt>
                <c:pt idx="129">
                  <c:v>3.2683900000000002E-2</c:v>
                </c:pt>
                <c:pt idx="130">
                  <c:v>3.1686430000000002E-2</c:v>
                </c:pt>
                <c:pt idx="131">
                  <c:v>3.2253619999999997E-2</c:v>
                </c:pt>
                <c:pt idx="132">
                  <c:v>3.1271970000000003E-2</c:v>
                </c:pt>
                <c:pt idx="133">
                  <c:v>3.1834300000000003E-2</c:v>
                </c:pt>
                <c:pt idx="134">
                  <c:v>3.0868E-2</c:v>
                </c:pt>
                <c:pt idx="135">
                  <c:v>3.1425509999999997E-2</c:v>
                </c:pt>
                <c:pt idx="136">
                  <c:v>3.04741E-2</c:v>
                </c:pt>
                <c:pt idx="137">
                  <c:v>3.1026850000000002E-2</c:v>
                </c:pt>
                <c:pt idx="138">
                  <c:v>3.0089890000000001E-2</c:v>
                </c:pt>
                <c:pt idx="139">
                  <c:v>3.0637930000000001E-2</c:v>
                </c:pt>
                <c:pt idx="140">
                  <c:v>2.9714999999999998E-2</c:v>
                </c:pt>
                <c:pt idx="141">
                  <c:v>3.0258400000000001E-2</c:v>
                </c:pt>
                <c:pt idx="142">
                  <c:v>2.9349099999999999E-2</c:v>
                </c:pt>
                <c:pt idx="143">
                  <c:v>2.9887899999999998E-2</c:v>
                </c:pt>
                <c:pt idx="144">
                  <c:v>2.8991840000000001E-2</c:v>
                </c:pt>
                <c:pt idx="145">
                  <c:v>2.95261E-2</c:v>
                </c:pt>
                <c:pt idx="146">
                  <c:v>2.864293E-2</c:v>
                </c:pt>
                <c:pt idx="147">
                  <c:v>2.9172690000000001E-2</c:v>
                </c:pt>
                <c:pt idx="148">
                  <c:v>2.8302049999999999E-2</c:v>
                </c:pt>
                <c:pt idx="149">
                  <c:v>2.882738E-2</c:v>
                </c:pt>
                <c:pt idx="150">
                  <c:v>2.7968929999999999E-2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208-1540-895D-47068ACAD898}"/>
            </c:ext>
          </c:extLst>
        </c:ser>
        <c:ser>
          <c:idx val="3"/>
          <c:order val="3"/>
          <c:tx>
            <c:strRef>
              <c:f>'60 (7point)'!$O$1</c:f>
              <c:strCache>
                <c:ptCount val="1"/>
                <c:pt idx="0">
                  <c:v>Conjugate-Gradient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'60 (7point)'!$K$2:$K$152</c:f>
              <c:numCache>
                <c:formatCode>General</c:formatCode>
                <c:ptCount val="1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</c:numCache>
            </c:numRef>
          </c:cat>
          <c:val>
            <c:numRef>
              <c:f>'60 (7point)'!$O$2:$O$152</c:f>
              <c:numCache>
                <c:formatCode>0.00E+00</c:formatCode>
                <c:ptCount val="151"/>
                <c:pt idx="0">
                  <c:v>1</c:v>
                </c:pt>
                <c:pt idx="1">
                  <c:v>0.50008660000000005</c:v>
                </c:pt>
                <c:pt idx="2">
                  <c:v>0.37219760000000002</c:v>
                </c:pt>
                <c:pt idx="3">
                  <c:v>0.34420079999999997</c:v>
                </c:pt>
                <c:pt idx="4">
                  <c:v>0.28636430000000002</c:v>
                </c:pt>
                <c:pt idx="5">
                  <c:v>0.24767210000000001</c:v>
                </c:pt>
                <c:pt idx="6">
                  <c:v>0.22146179999999999</c:v>
                </c:pt>
                <c:pt idx="7">
                  <c:v>0.19263130000000001</c:v>
                </c:pt>
                <c:pt idx="8">
                  <c:v>0.17858479999999999</c:v>
                </c:pt>
                <c:pt idx="9">
                  <c:v>0.15735360000000001</c:v>
                </c:pt>
                <c:pt idx="10">
                  <c:v>0.14621600000000001</c:v>
                </c:pt>
                <c:pt idx="11">
                  <c:v>0.13356879999999999</c:v>
                </c:pt>
                <c:pt idx="12">
                  <c:v>0.1219398</c:v>
                </c:pt>
                <c:pt idx="13">
                  <c:v>0.1149959</c:v>
                </c:pt>
                <c:pt idx="14">
                  <c:v>0.1047121</c:v>
                </c:pt>
                <c:pt idx="15">
                  <c:v>9.8915610000000001E-2</c:v>
                </c:pt>
                <c:pt idx="16">
                  <c:v>9.2142950000000001E-2</c:v>
                </c:pt>
                <c:pt idx="17">
                  <c:v>8.5687979999999997E-2</c:v>
                </c:pt>
                <c:pt idx="18">
                  <c:v>8.1586279999999997E-2</c:v>
                </c:pt>
                <c:pt idx="19">
                  <c:v>7.5654020000000002E-2</c:v>
                </c:pt>
                <c:pt idx="20">
                  <c:v>7.1967409999999996E-2</c:v>
                </c:pt>
                <c:pt idx="21">
                  <c:v>6.787435E-2</c:v>
                </c:pt>
                <c:pt idx="22">
                  <c:v>6.373508E-2</c:v>
                </c:pt>
                <c:pt idx="23">
                  <c:v>6.102457E-2</c:v>
                </c:pt>
                <c:pt idx="24">
                  <c:v>5.7226440000000003E-2</c:v>
                </c:pt>
                <c:pt idx="25">
                  <c:v>5.4632390000000003E-2</c:v>
                </c:pt>
                <c:pt idx="26">
                  <c:v>5.1937690000000002E-2</c:v>
                </c:pt>
                <c:pt idx="27">
                  <c:v>4.905847E-2</c:v>
                </c:pt>
                <c:pt idx="28">
                  <c:v>4.712388E-2</c:v>
                </c:pt>
                <c:pt idx="29">
                  <c:v>4.4521829999999998E-2</c:v>
                </c:pt>
                <c:pt idx="30">
                  <c:v>4.2582120000000001E-2</c:v>
                </c:pt>
                <c:pt idx="31">
                  <c:v>4.0693069999999998E-2</c:v>
                </c:pt>
                <c:pt idx="32">
                  <c:v>3.8585069999999999E-2</c:v>
                </c:pt>
                <c:pt idx="33">
                  <c:v>3.7125449999999997E-2</c:v>
                </c:pt>
                <c:pt idx="34">
                  <c:v>3.5256120000000002E-2</c:v>
                </c:pt>
                <c:pt idx="35">
                  <c:v>3.3747159999999998E-2</c:v>
                </c:pt>
                <c:pt idx="36">
                  <c:v>3.2356910000000003E-2</c:v>
                </c:pt>
                <c:pt idx="37">
                  <c:v>3.0759249999999998E-2</c:v>
                </c:pt>
                <c:pt idx="38">
                  <c:v>2.9612039999999999E-2</c:v>
                </c:pt>
                <c:pt idx="39">
                  <c:v>2.822036E-2</c:v>
                </c:pt>
                <c:pt idx="40">
                  <c:v>2.7014710000000001E-2</c:v>
                </c:pt>
                <c:pt idx="41">
                  <c:v>2.5950669999999999E-2</c:v>
                </c:pt>
                <c:pt idx="42">
                  <c:v>2.470961E-2</c:v>
                </c:pt>
                <c:pt idx="43">
                  <c:v>2.3780369999999999E-2</c:v>
                </c:pt>
                <c:pt idx="44">
                  <c:v>2.2714399999999999E-2</c:v>
                </c:pt>
                <c:pt idx="45">
                  <c:v>2.1733229999999999E-2</c:v>
                </c:pt>
                <c:pt idx="46">
                  <c:v>2.089222E-2</c:v>
                </c:pt>
                <c:pt idx="47">
                  <c:v>1.9910299999999999E-2</c:v>
                </c:pt>
                <c:pt idx="48">
                  <c:v>1.914105E-2</c:v>
                </c:pt>
                <c:pt idx="49">
                  <c:v>1.830534E-2</c:v>
                </c:pt>
                <c:pt idx="50">
                  <c:v>1.7497800000000001E-2</c:v>
                </c:pt>
                <c:pt idx="51">
                  <c:v>1.6817829999999999E-2</c:v>
                </c:pt>
                <c:pt idx="52">
                  <c:v>1.6034530000000002E-2</c:v>
                </c:pt>
                <c:pt idx="53">
                  <c:v>1.539595E-2</c:v>
                </c:pt>
                <c:pt idx="54">
                  <c:v>1.4738920000000001E-2</c:v>
                </c:pt>
                <c:pt idx="55">
                  <c:v>1.4083210000000001E-2</c:v>
                </c:pt>
                <c:pt idx="56">
                  <c:v>1.3538329999999999E-2</c:v>
                </c:pt>
                <c:pt idx="57">
                  <c:v>1.292227E-2</c:v>
                </c:pt>
                <c:pt idx="58">
                  <c:v>1.240085E-2</c:v>
                </c:pt>
                <c:pt idx="59">
                  <c:v>1.1886880000000001E-2</c:v>
                </c:pt>
                <c:pt idx="60">
                  <c:v>1.1359350000000001E-2</c:v>
                </c:pt>
                <c:pt idx="61">
                  <c:v>1.092161E-2</c:v>
                </c:pt>
                <c:pt idx="62">
                  <c:v>1.043702E-2</c:v>
                </c:pt>
                <c:pt idx="63">
                  <c:v>1.0011529999999999E-2</c:v>
                </c:pt>
                <c:pt idx="64">
                  <c:v>9.6068639999999997E-3</c:v>
                </c:pt>
                <c:pt idx="65">
                  <c:v>9.182951E-3</c:v>
                </c:pt>
                <c:pt idx="66">
                  <c:v>8.8290590000000002E-3</c:v>
                </c:pt>
                <c:pt idx="67">
                  <c:v>8.4467770000000008E-3</c:v>
                </c:pt>
                <c:pt idx="68">
                  <c:v>8.0991759999999996E-3</c:v>
                </c:pt>
                <c:pt idx="69">
                  <c:v>7.7779219999999996E-3</c:v>
                </c:pt>
                <c:pt idx="70">
                  <c:v>7.4371710000000002E-3</c:v>
                </c:pt>
                <c:pt idx="71">
                  <c:v>7.149201E-3</c:v>
                </c:pt>
                <c:pt idx="72">
                  <c:v>6.8462760000000001E-3</c:v>
                </c:pt>
                <c:pt idx="73">
                  <c:v>6.5620059999999996E-3</c:v>
                </c:pt>
                <c:pt idx="74">
                  <c:v>6.3051610000000001E-3</c:v>
                </c:pt>
                <c:pt idx="75">
                  <c:v>6.0311009999999996E-3</c:v>
                </c:pt>
                <c:pt idx="76">
                  <c:v>5.7950800000000002E-3</c:v>
                </c:pt>
                <c:pt idx="77">
                  <c:v>5.5531180000000001E-3</c:v>
                </c:pt>
                <c:pt idx="78">
                  <c:v>5.319903E-3</c:v>
                </c:pt>
                <c:pt idx="79">
                  <c:v>5.1121930000000001E-3</c:v>
                </c:pt>
                <c:pt idx="80">
                  <c:v>4.8910230000000004E-3</c:v>
                </c:pt>
                <c:pt idx="81">
                  <c:v>4.6963919999999998E-3</c:v>
                </c:pt>
                <c:pt idx="82">
                  <c:v>4.5034539999999996E-3</c:v>
                </c:pt>
                <c:pt idx="83">
                  <c:v>4.3119760000000004E-3</c:v>
                </c:pt>
                <c:pt idx="84">
                  <c:v>4.1433160000000002E-3</c:v>
                </c:pt>
                <c:pt idx="85">
                  <c:v>3.9645779999999999E-3</c:v>
                </c:pt>
                <c:pt idx="86">
                  <c:v>3.8052429999999998E-3</c:v>
                </c:pt>
                <c:pt idx="87">
                  <c:v>3.648746E-3</c:v>
                </c:pt>
                <c:pt idx="88">
                  <c:v>3.4940150000000001E-3</c:v>
                </c:pt>
                <c:pt idx="89">
                  <c:v>3.3545580000000001E-3</c:v>
                </c:pt>
                <c:pt idx="90">
                  <c:v>3.2082159999999998E-3</c:v>
                </c:pt>
                <c:pt idx="91">
                  <c:v>3.0777040000000001E-3</c:v>
                </c:pt>
                <c:pt idx="92">
                  <c:v>2.961071E-3</c:v>
                </c:pt>
                <c:pt idx="93">
                  <c:v>2.8220110000000001E-3</c:v>
                </c:pt>
                <c:pt idx="94">
                  <c:v>2.7203190000000001E-3</c:v>
                </c:pt>
                <c:pt idx="95">
                  <c:v>2.5961199999999999E-3</c:v>
                </c:pt>
                <c:pt idx="96">
                  <c:v>2.491657E-3</c:v>
                </c:pt>
                <c:pt idx="97">
                  <c:v>2.3824150000000001E-3</c:v>
                </c:pt>
                <c:pt idx="98">
                  <c:v>2.2677610000000001E-3</c:v>
                </c:pt>
                <c:pt idx="99">
                  <c:v>2.144581E-3</c:v>
                </c:pt>
                <c:pt idx="100">
                  <c:v>1.9914820000000001E-3</c:v>
                </c:pt>
                <c:pt idx="101">
                  <c:v>1.7959530000000001E-3</c:v>
                </c:pt>
                <c:pt idx="102">
                  <c:v>1.553004E-3</c:v>
                </c:pt>
                <c:pt idx="103">
                  <c:v>1.268162E-3</c:v>
                </c:pt>
                <c:pt idx="104">
                  <c:v>9.8169579999999993E-4</c:v>
                </c:pt>
                <c:pt idx="105">
                  <c:v>7.3253909999999997E-4</c:v>
                </c:pt>
                <c:pt idx="106">
                  <c:v>5.4741830000000003E-4</c:v>
                </c:pt>
                <c:pt idx="107">
                  <c:v>4.3862559999999998E-4</c:v>
                </c:pt>
                <c:pt idx="108">
                  <c:v>3.9239800000000002E-4</c:v>
                </c:pt>
                <c:pt idx="109">
                  <c:v>3.886618E-4</c:v>
                </c:pt>
                <c:pt idx="110">
                  <c:v>3.8286929999999998E-4</c:v>
                </c:pt>
                <c:pt idx="111">
                  <c:v>3.351354E-4</c:v>
                </c:pt>
                <c:pt idx="112">
                  <c:v>2.6205299999999999E-4</c:v>
                </c:pt>
                <c:pt idx="113">
                  <c:v>2.0557569999999999E-4</c:v>
                </c:pt>
                <c:pt idx="114">
                  <c:v>1.8474480000000001E-4</c:v>
                </c:pt>
                <c:pt idx="115">
                  <c:v>1.883306E-4</c:v>
                </c:pt>
                <c:pt idx="116">
                  <c:v>1.875367E-4</c:v>
                </c:pt>
                <c:pt idx="117">
                  <c:v>1.652828E-4</c:v>
                </c:pt>
                <c:pt idx="118">
                  <c:v>1.4111120000000001E-4</c:v>
                </c:pt>
                <c:pt idx="119">
                  <c:v>1.338082E-4</c:v>
                </c:pt>
                <c:pt idx="120">
                  <c:v>1.357912E-4</c:v>
                </c:pt>
                <c:pt idx="121">
                  <c:v>1.2635909999999999E-4</c:v>
                </c:pt>
                <c:pt idx="122">
                  <c:v>1.078652E-4</c:v>
                </c:pt>
                <c:pt idx="123">
                  <c:v>9.8730979999999999E-5</c:v>
                </c:pt>
                <c:pt idx="124">
                  <c:v>9.9721329999999999E-5</c:v>
                </c:pt>
                <c:pt idx="125">
                  <c:v>9.4864869999999998E-5</c:v>
                </c:pt>
                <c:pt idx="126">
                  <c:v>8.0093439999999997E-5</c:v>
                </c:pt>
                <c:pt idx="127">
                  <c:v>7.0656999999999998E-5</c:v>
                </c:pt>
                <c:pt idx="128">
                  <c:v>6.9140659999999997E-5</c:v>
                </c:pt>
                <c:pt idx="129">
                  <c:v>6.3924540000000004E-5</c:v>
                </c:pt>
                <c:pt idx="130">
                  <c:v>5.3168519999999999E-5</c:v>
                </c:pt>
                <c:pt idx="131">
                  <c:v>4.6604170000000001E-5</c:v>
                </c:pt>
                <c:pt idx="132">
                  <c:v>4.4628349999999998E-5</c:v>
                </c:pt>
                <c:pt idx="133">
                  <c:v>3.9554990000000003E-5</c:v>
                </c:pt>
                <c:pt idx="134">
                  <c:v>3.2290930000000002E-5</c:v>
                </c:pt>
                <c:pt idx="135">
                  <c:v>2.8762880000000001E-5</c:v>
                </c:pt>
                <c:pt idx="136">
                  <c:v>2.6826319999999999E-5</c:v>
                </c:pt>
                <c:pt idx="137">
                  <c:v>2.2601819999999999E-5</c:v>
                </c:pt>
                <c:pt idx="138">
                  <c:v>1.872097E-5</c:v>
                </c:pt>
                <c:pt idx="139">
                  <c:v>1.7122079999999999E-5</c:v>
                </c:pt>
                <c:pt idx="140">
                  <c:v>1.5392689999999998E-5</c:v>
                </c:pt>
                <c:pt idx="141">
                  <c:v>1.265033E-5</c:v>
                </c:pt>
                <c:pt idx="142">
                  <c:v>1.107411E-5</c:v>
                </c:pt>
                <c:pt idx="143">
                  <c:v>1.0354430000000001E-5</c:v>
                </c:pt>
                <c:pt idx="144">
                  <c:v>8.9149449999999997E-6</c:v>
                </c:pt>
                <c:pt idx="145">
                  <c:v>7.6090070000000003E-6</c:v>
                </c:pt>
                <c:pt idx="146">
                  <c:v>7.1029399999999996E-6</c:v>
                </c:pt>
                <c:pt idx="147">
                  <c:v>6.397149E-6</c:v>
                </c:pt>
                <c:pt idx="148">
                  <c:v>5.3943040000000003E-6</c:v>
                </c:pt>
                <c:pt idx="149">
                  <c:v>4.8995740000000002E-6</c:v>
                </c:pt>
                <c:pt idx="150">
                  <c:v>4.5688969999999997E-6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208-1540-895D-47068ACAD8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05616016"/>
        <c:axId val="2137942864"/>
      </c:lineChart>
      <c:catAx>
        <c:axId val="1705616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7942864"/>
        <c:crosses val="autoZero"/>
        <c:auto val="1"/>
        <c:lblAlgn val="ctr"/>
        <c:lblOffset val="100"/>
        <c:noMultiLvlLbl val="0"/>
      </c:catAx>
      <c:valAx>
        <c:axId val="213794286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Residual Norm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56160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L2 Relative Norm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'60 (7point)'!$L$1</c:f>
              <c:strCache>
                <c:ptCount val="1"/>
                <c:pt idx="0">
                  <c:v>Jacobi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'60 (7point)'!$K$2:$K$152</c:f>
              <c:numCache>
                <c:formatCode>General</c:formatCode>
                <c:ptCount val="1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</c:numCache>
            </c:numRef>
          </c:cat>
          <c:val>
            <c:numRef>
              <c:f>'60 (7point)'!$L$2:$L$152</c:f>
              <c:numCache>
                <c:formatCode>0.00E+00</c:formatCode>
                <c:ptCount val="151"/>
                <c:pt idx="0">
                  <c:v>1</c:v>
                </c:pt>
                <c:pt idx="1">
                  <c:v>0.67765520000000001</c:v>
                </c:pt>
                <c:pt idx="2">
                  <c:v>0.51128490000000004</c:v>
                </c:pt>
                <c:pt idx="3">
                  <c:v>0.41304869999999999</c:v>
                </c:pt>
                <c:pt idx="4">
                  <c:v>0.3486572</c:v>
                </c:pt>
                <c:pt idx="5">
                  <c:v>0.30309979999999997</c:v>
                </c:pt>
                <c:pt idx="6">
                  <c:v>0.26904169999999999</c:v>
                </c:pt>
                <c:pt idx="7">
                  <c:v>0.2425254</c:v>
                </c:pt>
                <c:pt idx="8">
                  <c:v>0.22123390000000001</c:v>
                </c:pt>
                <c:pt idx="9">
                  <c:v>0.20371980000000001</c:v>
                </c:pt>
                <c:pt idx="10">
                  <c:v>0.18903110000000001</c:v>
                </c:pt>
                <c:pt idx="11">
                  <c:v>0.17651449999999999</c:v>
                </c:pt>
                <c:pt idx="12">
                  <c:v>0.16570650000000001</c:v>
                </c:pt>
                <c:pt idx="13">
                  <c:v>0.1562685</c:v>
                </c:pt>
                <c:pt idx="14">
                  <c:v>0.147947</c:v>
                </c:pt>
                <c:pt idx="15">
                  <c:v>0.14054849999999999</c:v>
                </c:pt>
                <c:pt idx="16">
                  <c:v>0.13392219999999999</c:v>
                </c:pt>
                <c:pt idx="17">
                  <c:v>0.12794920000000001</c:v>
                </c:pt>
                <c:pt idx="18">
                  <c:v>0.12253410000000001</c:v>
                </c:pt>
                <c:pt idx="19">
                  <c:v>0.11759940000000001</c:v>
                </c:pt>
                <c:pt idx="20">
                  <c:v>0.1130818</c:v>
                </c:pt>
                <c:pt idx="21">
                  <c:v>0.1089286</c:v>
                </c:pt>
                <c:pt idx="22">
                  <c:v>0.10509599999999999</c:v>
                </c:pt>
                <c:pt idx="23">
                  <c:v>0.1015467</c:v>
                </c:pt>
                <c:pt idx="24">
                  <c:v>9.8249520000000007E-2</c:v>
                </c:pt>
                <c:pt idx="25">
                  <c:v>9.5177429999999993E-2</c:v>
                </c:pt>
                <c:pt idx="26">
                  <c:v>9.2307349999999996E-2</c:v>
                </c:pt>
                <c:pt idx="27">
                  <c:v>8.9619260000000006E-2</c:v>
                </c:pt>
                <c:pt idx="28">
                  <c:v>8.7095770000000003E-2</c:v>
                </c:pt>
                <c:pt idx="29">
                  <c:v>8.4721649999999996E-2</c:v>
                </c:pt>
                <c:pt idx="30">
                  <c:v>8.2483550000000003E-2</c:v>
                </c:pt>
                <c:pt idx="31">
                  <c:v>8.0369670000000004E-2</c:v>
                </c:pt>
                <c:pt idx="32">
                  <c:v>7.8369590000000003E-2</c:v>
                </c:pt>
                <c:pt idx="33">
                  <c:v>7.6474009999999995E-2</c:v>
                </c:pt>
                <c:pt idx="34">
                  <c:v>7.4674660000000004E-2</c:v>
                </c:pt>
                <c:pt idx="35">
                  <c:v>7.2964119999999993E-2</c:v>
                </c:pt>
                <c:pt idx="36">
                  <c:v>7.133573E-2</c:v>
                </c:pt>
                <c:pt idx="37">
                  <c:v>6.9783510000000007E-2</c:v>
                </c:pt>
                <c:pt idx="38">
                  <c:v>6.8302039999999994E-2</c:v>
                </c:pt>
                <c:pt idx="39">
                  <c:v>6.6886399999999999E-2</c:v>
                </c:pt>
                <c:pt idx="40">
                  <c:v>6.5532160000000006E-2</c:v>
                </c:pt>
                <c:pt idx="41">
                  <c:v>6.4235239999999999E-2</c:v>
                </c:pt>
                <c:pt idx="42">
                  <c:v>6.299196E-2</c:v>
                </c:pt>
                <c:pt idx="43">
                  <c:v>6.1798930000000002E-2</c:v>
                </c:pt>
                <c:pt idx="44">
                  <c:v>6.0653070000000003E-2</c:v>
                </c:pt>
                <c:pt idx="45">
                  <c:v>5.9551510000000002E-2</c:v>
                </c:pt>
                <c:pt idx="46">
                  <c:v>5.8491649999999999E-2</c:v>
                </c:pt>
                <c:pt idx="47">
                  <c:v>5.7471080000000001E-2</c:v>
                </c:pt>
                <c:pt idx="48">
                  <c:v>5.6487570000000001E-2</c:v>
                </c:pt>
                <c:pt idx="49">
                  <c:v>5.5539079999999998E-2</c:v>
                </c:pt>
                <c:pt idx="50">
                  <c:v>5.4623680000000001E-2</c:v>
                </c:pt>
                <c:pt idx="51">
                  <c:v>5.3739620000000002E-2</c:v>
                </c:pt>
                <c:pt idx="52">
                  <c:v>5.2885260000000003E-2</c:v>
                </c:pt>
                <c:pt idx="53">
                  <c:v>5.2059069999999999E-2</c:v>
                </c:pt>
                <c:pt idx="54">
                  <c:v>5.125963E-2</c:v>
                </c:pt>
                <c:pt idx="55">
                  <c:v>5.0485620000000002E-2</c:v>
                </c:pt>
                <c:pt idx="56">
                  <c:v>4.9735790000000002E-2</c:v>
                </c:pt>
                <c:pt idx="57">
                  <c:v>4.9008999999999997E-2</c:v>
                </c:pt>
                <c:pt idx="58">
                  <c:v>4.8304149999999997E-2</c:v>
                </c:pt>
                <c:pt idx="59">
                  <c:v>4.762023E-2</c:v>
                </c:pt>
                <c:pt idx="60">
                  <c:v>4.6956289999999998E-2</c:v>
                </c:pt>
                <c:pt idx="61">
                  <c:v>4.6311440000000002E-2</c:v>
                </c:pt>
                <c:pt idx="62">
                  <c:v>4.5684830000000003E-2</c:v>
                </c:pt>
                <c:pt idx="63">
                  <c:v>4.5075669999999998E-2</c:v>
                </c:pt>
                <c:pt idx="64">
                  <c:v>4.4483229999999999E-2</c:v>
                </c:pt>
                <c:pt idx="65">
                  <c:v>4.3906790000000001E-2</c:v>
                </c:pt>
                <c:pt idx="66">
                  <c:v>4.3345689999999999E-2</c:v>
                </c:pt>
                <c:pt idx="67">
                  <c:v>4.279931E-2</c:v>
                </c:pt>
                <c:pt idx="68">
                  <c:v>4.226705E-2</c:v>
                </c:pt>
                <c:pt idx="69">
                  <c:v>4.1748349999999997E-2</c:v>
                </c:pt>
                <c:pt idx="70">
                  <c:v>4.1242689999999999E-2</c:v>
                </c:pt>
                <c:pt idx="71">
                  <c:v>4.0749569999999999E-2</c:v>
                </c:pt>
                <c:pt idx="72">
                  <c:v>4.0268489999999997E-2</c:v>
                </c:pt>
                <c:pt idx="73">
                  <c:v>3.9799019999999997E-2</c:v>
                </c:pt>
                <c:pt idx="74">
                  <c:v>3.9340720000000003E-2</c:v>
                </c:pt>
                <c:pt idx="75">
                  <c:v>3.8893179999999999E-2</c:v>
                </c:pt>
                <c:pt idx="76">
                  <c:v>3.8456030000000002E-2</c:v>
                </c:pt>
                <c:pt idx="77">
                  <c:v>3.8028869999999999E-2</c:v>
                </c:pt>
                <c:pt idx="78">
                  <c:v>3.761138E-2</c:v>
                </c:pt>
                <c:pt idx="79">
                  <c:v>3.7203199999999999E-2</c:v>
                </c:pt>
                <c:pt idx="80">
                  <c:v>3.6804030000000001E-2</c:v>
                </c:pt>
                <c:pt idx="81">
                  <c:v>3.6413550000000003E-2</c:v>
                </c:pt>
                <c:pt idx="82">
                  <c:v>3.6031470000000003E-2</c:v>
                </c:pt>
                <c:pt idx="83">
                  <c:v>3.5657519999999998E-2</c:v>
                </c:pt>
                <c:pt idx="84">
                  <c:v>3.5291429999999999E-2</c:v>
                </c:pt>
                <c:pt idx="85">
                  <c:v>3.4932949999999997E-2</c:v>
                </c:pt>
                <c:pt idx="86">
                  <c:v>3.4581840000000003E-2</c:v>
                </c:pt>
                <c:pt idx="87">
                  <c:v>3.423785E-2</c:v>
                </c:pt>
                <c:pt idx="88">
                  <c:v>3.3900779999999998E-2</c:v>
                </c:pt>
                <c:pt idx="89">
                  <c:v>3.35704E-2</c:v>
                </c:pt>
                <c:pt idx="90">
                  <c:v>3.324651E-2</c:v>
                </c:pt>
                <c:pt idx="91">
                  <c:v>3.292892E-2</c:v>
                </c:pt>
                <c:pt idx="92">
                  <c:v>3.2617439999999998E-2</c:v>
                </c:pt>
                <c:pt idx="93">
                  <c:v>3.2311880000000001E-2</c:v>
                </c:pt>
                <c:pt idx="94">
                  <c:v>3.2012079999999998E-2</c:v>
                </c:pt>
                <c:pt idx="95">
                  <c:v>3.171786E-2</c:v>
                </c:pt>
                <c:pt idx="96">
                  <c:v>3.1429070000000003E-2</c:v>
                </c:pt>
                <c:pt idx="97">
                  <c:v>3.1145550000000001E-2</c:v>
                </c:pt>
                <c:pt idx="98">
                  <c:v>3.0867160000000001E-2</c:v>
                </c:pt>
                <c:pt idx="99">
                  <c:v>3.0593749999999999E-2</c:v>
                </c:pt>
                <c:pt idx="100">
                  <c:v>3.0325189999999998E-2</c:v>
                </c:pt>
                <c:pt idx="101">
                  <c:v>3.0061339999999999E-2</c:v>
                </c:pt>
                <c:pt idx="102">
                  <c:v>2.980207E-2</c:v>
                </c:pt>
                <c:pt idx="103">
                  <c:v>2.954727E-2</c:v>
                </c:pt>
                <c:pt idx="104">
                  <c:v>2.9296820000000001E-2</c:v>
                </c:pt>
                <c:pt idx="105">
                  <c:v>2.9050599999999999E-2</c:v>
                </c:pt>
                <c:pt idx="106">
                  <c:v>2.8808489999999999E-2</c:v>
                </c:pt>
                <c:pt idx="107">
                  <c:v>2.8570410000000001E-2</c:v>
                </c:pt>
                <c:pt idx="108">
                  <c:v>2.833623E-2</c:v>
                </c:pt>
                <c:pt idx="109">
                  <c:v>2.8105870000000002E-2</c:v>
                </c:pt>
                <c:pt idx="110">
                  <c:v>2.7879230000000001E-2</c:v>
                </c:pt>
                <c:pt idx="111">
                  <c:v>2.7656219999999999E-2</c:v>
                </c:pt>
                <c:pt idx="112">
                  <c:v>2.7436740000000001E-2</c:v>
                </c:pt>
                <c:pt idx="113">
                  <c:v>2.7220709999999999E-2</c:v>
                </c:pt>
                <c:pt idx="114">
                  <c:v>2.7008049999999999E-2</c:v>
                </c:pt>
                <c:pt idx="115">
                  <c:v>2.6798679999999998E-2</c:v>
                </c:pt>
                <c:pt idx="116">
                  <c:v>2.6592520000000001E-2</c:v>
                </c:pt>
                <c:pt idx="117">
                  <c:v>2.638948E-2</c:v>
                </c:pt>
                <c:pt idx="118">
                  <c:v>2.6189509999999999E-2</c:v>
                </c:pt>
                <c:pt idx="119">
                  <c:v>2.599253E-2</c:v>
                </c:pt>
                <c:pt idx="120">
                  <c:v>2.5798459999999999E-2</c:v>
                </c:pt>
                <c:pt idx="121">
                  <c:v>2.5607250000000002E-2</c:v>
                </c:pt>
                <c:pt idx="122">
                  <c:v>2.541883E-2</c:v>
                </c:pt>
                <c:pt idx="123">
                  <c:v>2.5233140000000001E-2</c:v>
                </c:pt>
                <c:pt idx="124">
                  <c:v>2.505011E-2</c:v>
                </c:pt>
                <c:pt idx="125">
                  <c:v>2.4869680000000002E-2</c:v>
                </c:pt>
                <c:pt idx="126">
                  <c:v>2.4691810000000002E-2</c:v>
                </c:pt>
                <c:pt idx="127">
                  <c:v>2.4516429999999999E-2</c:v>
                </c:pt>
                <c:pt idx="128">
                  <c:v>2.4343489999999999E-2</c:v>
                </c:pt>
                <c:pt idx="129">
                  <c:v>2.417294E-2</c:v>
                </c:pt>
                <c:pt idx="130">
                  <c:v>2.4004729999999998E-2</c:v>
                </c:pt>
                <c:pt idx="131">
                  <c:v>2.38388E-2</c:v>
                </c:pt>
                <c:pt idx="132">
                  <c:v>2.3675120000000001E-2</c:v>
                </c:pt>
                <c:pt idx="133">
                  <c:v>2.3513630000000001E-2</c:v>
                </c:pt>
                <c:pt idx="134">
                  <c:v>2.335429E-2</c:v>
                </c:pt>
                <c:pt idx="135">
                  <c:v>2.319705E-2</c:v>
                </c:pt>
                <c:pt idx="136">
                  <c:v>2.3041869999999999E-2</c:v>
                </c:pt>
                <c:pt idx="137">
                  <c:v>2.2888720000000001E-2</c:v>
                </c:pt>
                <c:pt idx="138">
                  <c:v>2.2737540000000001E-2</c:v>
                </c:pt>
                <c:pt idx="139">
                  <c:v>2.2588299999999999E-2</c:v>
                </c:pt>
                <c:pt idx="140">
                  <c:v>2.2440970000000001E-2</c:v>
                </c:pt>
                <c:pt idx="141">
                  <c:v>2.2295499999999999E-2</c:v>
                </c:pt>
                <c:pt idx="142">
                  <c:v>2.2151859999999999E-2</c:v>
                </c:pt>
                <c:pt idx="143">
                  <c:v>2.201001E-2</c:v>
                </c:pt>
                <c:pt idx="144">
                  <c:v>2.1869920000000001E-2</c:v>
                </c:pt>
                <c:pt idx="145">
                  <c:v>2.173156E-2</c:v>
                </c:pt>
                <c:pt idx="146">
                  <c:v>2.1594889999999999E-2</c:v>
                </c:pt>
                <c:pt idx="147">
                  <c:v>2.1459880000000001E-2</c:v>
                </c:pt>
                <c:pt idx="148">
                  <c:v>2.1326500000000002E-2</c:v>
                </c:pt>
                <c:pt idx="149">
                  <c:v>2.119472E-2</c:v>
                </c:pt>
                <c:pt idx="150">
                  <c:v>2.10645E-2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26C-314D-BB88-9E442F7354D7}"/>
            </c:ext>
          </c:extLst>
        </c:ser>
        <c:ser>
          <c:idx val="1"/>
          <c:order val="1"/>
          <c:tx>
            <c:strRef>
              <c:f>'60 (7point)'!$M$1</c:f>
              <c:strCache>
                <c:ptCount val="1"/>
                <c:pt idx="0">
                  <c:v>Gauss-Seidel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'60 (7point)'!$K$2:$K$152</c:f>
              <c:numCache>
                <c:formatCode>General</c:formatCode>
                <c:ptCount val="1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</c:numCache>
            </c:numRef>
          </c:cat>
          <c:val>
            <c:numRef>
              <c:f>'60 (7point)'!$M$2:$M$152</c:f>
              <c:numCache>
                <c:formatCode>0.00E+00</c:formatCode>
                <c:ptCount val="151"/>
                <c:pt idx="0">
                  <c:v>1</c:v>
                </c:pt>
                <c:pt idx="1">
                  <c:v>0.57056200000000001</c:v>
                </c:pt>
                <c:pt idx="2">
                  <c:v>0.38269969999999998</c:v>
                </c:pt>
                <c:pt idx="3">
                  <c:v>0.28690650000000001</c:v>
                </c:pt>
                <c:pt idx="4">
                  <c:v>0.23081389999999999</c:v>
                </c:pt>
                <c:pt idx="5">
                  <c:v>0.1942403</c:v>
                </c:pt>
                <c:pt idx="6">
                  <c:v>0.16846349999999999</c:v>
                </c:pt>
                <c:pt idx="7">
                  <c:v>0.14924889999999999</c:v>
                </c:pt>
                <c:pt idx="8">
                  <c:v>0.13432179999999999</c:v>
                </c:pt>
                <c:pt idx="9">
                  <c:v>0.12235559999999999</c:v>
                </c:pt>
                <c:pt idx="10">
                  <c:v>0.11252470000000001</c:v>
                </c:pt>
                <c:pt idx="11">
                  <c:v>0.10428750000000001</c:v>
                </c:pt>
                <c:pt idx="12">
                  <c:v>9.7273620000000005E-2</c:v>
                </c:pt>
                <c:pt idx="13">
                  <c:v>9.1220640000000006E-2</c:v>
                </c:pt>
                <c:pt idx="14">
                  <c:v>8.5937260000000001E-2</c:v>
                </c:pt>
                <c:pt idx="15">
                  <c:v>8.1280560000000002E-2</c:v>
                </c:pt>
                <c:pt idx="16">
                  <c:v>7.7141489999999993E-2</c:v>
                </c:pt>
                <c:pt idx="17">
                  <c:v>7.3435280000000006E-2</c:v>
                </c:pt>
                <c:pt idx="18">
                  <c:v>7.0095039999999997E-2</c:v>
                </c:pt>
                <c:pt idx="19">
                  <c:v>6.7067199999999993E-2</c:v>
                </c:pt>
                <c:pt idx="20">
                  <c:v>6.4308329999999997E-2</c:v>
                </c:pt>
                <c:pt idx="21">
                  <c:v>6.1782829999999997E-2</c:v>
                </c:pt>
                <c:pt idx="22">
                  <c:v>5.9461239999999999E-2</c:v>
                </c:pt>
                <c:pt idx="23">
                  <c:v>5.7318929999999997E-2</c:v>
                </c:pt>
                <c:pt idx="24">
                  <c:v>5.533515E-2</c:v>
                </c:pt>
                <c:pt idx="25">
                  <c:v>5.3492289999999998E-2</c:v>
                </c:pt>
                <c:pt idx="26">
                  <c:v>5.177532E-2</c:v>
                </c:pt>
                <c:pt idx="27">
                  <c:v>5.0171279999999999E-2</c:v>
                </c:pt>
                <c:pt idx="28">
                  <c:v>4.8668990000000002E-2</c:v>
                </c:pt>
                <c:pt idx="29">
                  <c:v>4.7258710000000002E-2</c:v>
                </c:pt>
                <c:pt idx="30">
                  <c:v>4.5931930000000003E-2</c:v>
                </c:pt>
                <c:pt idx="31">
                  <c:v>4.4681180000000001E-2</c:v>
                </c:pt>
                <c:pt idx="32">
                  <c:v>4.3499870000000003E-2</c:v>
                </c:pt>
                <c:pt idx="33">
                  <c:v>4.2382169999999997E-2</c:v>
                </c:pt>
                <c:pt idx="34">
                  <c:v>4.1322879999999999E-2</c:v>
                </c:pt>
                <c:pt idx="35">
                  <c:v>4.0317369999999998E-2</c:v>
                </c:pt>
                <c:pt idx="36">
                  <c:v>3.9361510000000002E-2</c:v>
                </c:pt>
                <c:pt idx="37">
                  <c:v>3.8451569999999997E-2</c:v>
                </c:pt>
                <c:pt idx="38">
                  <c:v>3.7584199999999998E-2</c:v>
                </c:pt>
                <c:pt idx="39">
                  <c:v>3.6756379999999998E-2</c:v>
                </c:pt>
                <c:pt idx="40">
                  <c:v>3.5965360000000002E-2</c:v>
                </c:pt>
                <c:pt idx="41">
                  <c:v>3.5208660000000003E-2</c:v>
                </c:pt>
                <c:pt idx="42">
                  <c:v>3.4484000000000001E-2</c:v>
                </c:pt>
                <c:pt idx="43">
                  <c:v>3.3789329999999999E-2</c:v>
                </c:pt>
                <c:pt idx="44">
                  <c:v>3.3122749999999999E-2</c:v>
                </c:pt>
                <c:pt idx="45">
                  <c:v>3.2482539999999997E-2</c:v>
                </c:pt>
                <c:pt idx="46">
                  <c:v>3.1867100000000002E-2</c:v>
                </c:pt>
                <c:pt idx="47">
                  <c:v>3.1274969999999999E-2</c:v>
                </c:pt>
                <c:pt idx="48">
                  <c:v>3.0704800000000001E-2</c:v>
                </c:pt>
                <c:pt idx="49">
                  <c:v>3.0155359999999999E-2</c:v>
                </c:pt>
                <c:pt idx="50">
                  <c:v>2.9625499999999999E-2</c:v>
                </c:pt>
                <c:pt idx="51">
                  <c:v>2.911414E-2</c:v>
                </c:pt>
                <c:pt idx="52">
                  <c:v>2.8620300000000001E-2</c:v>
                </c:pt>
                <c:pt idx="53">
                  <c:v>2.8143069999999999E-2</c:v>
                </c:pt>
                <c:pt idx="54">
                  <c:v>2.7681600000000001E-2</c:v>
                </c:pt>
                <c:pt idx="55">
                  <c:v>2.7235079999999998E-2</c:v>
                </c:pt>
                <c:pt idx="56">
                  <c:v>2.6802779999999998E-2</c:v>
                </c:pt>
                <c:pt idx="57">
                  <c:v>2.6384000000000001E-2</c:v>
                </c:pt>
                <c:pt idx="58">
                  <c:v>2.5978109999999999E-2</c:v>
                </c:pt>
                <c:pt idx="59">
                  <c:v>2.558448E-2</c:v>
                </c:pt>
                <c:pt idx="60">
                  <c:v>2.5202570000000001E-2</c:v>
                </c:pt>
                <c:pt idx="61">
                  <c:v>2.4831820000000001E-2</c:v>
                </c:pt>
                <c:pt idx="62">
                  <c:v>2.4471759999999999E-2</c:v>
                </c:pt>
                <c:pt idx="63">
                  <c:v>2.412189E-2</c:v>
                </c:pt>
                <c:pt idx="64">
                  <c:v>2.3781790000000001E-2</c:v>
                </c:pt>
                <c:pt idx="65">
                  <c:v>2.3451030000000001E-2</c:v>
                </c:pt>
                <c:pt idx="66">
                  <c:v>2.3129219999999999E-2</c:v>
                </c:pt>
                <c:pt idx="67">
                  <c:v>2.2815999999999999E-2</c:v>
                </c:pt>
                <c:pt idx="68">
                  <c:v>2.2511010000000001E-2</c:v>
                </c:pt>
                <c:pt idx="69">
                  <c:v>2.2213920000000002E-2</c:v>
                </c:pt>
                <c:pt idx="70">
                  <c:v>2.1924409999999998E-2</c:v>
                </c:pt>
                <c:pt idx="71">
                  <c:v>2.1642189999999999E-2</c:v>
                </c:pt>
                <c:pt idx="72">
                  <c:v>2.1366989999999999E-2</c:v>
                </c:pt>
                <c:pt idx="73">
                  <c:v>2.1098530000000001E-2</c:v>
                </c:pt>
                <c:pt idx="74">
                  <c:v>2.0836549999999999E-2</c:v>
                </c:pt>
                <c:pt idx="75">
                  <c:v>2.0580830000000001E-2</c:v>
                </c:pt>
                <c:pt idx="76">
                  <c:v>2.0331129999999999E-2</c:v>
                </c:pt>
                <c:pt idx="77">
                  <c:v>2.0087230000000001E-2</c:v>
                </c:pt>
                <c:pt idx="78">
                  <c:v>1.9848930000000001E-2</c:v>
                </c:pt>
                <c:pt idx="79">
                  <c:v>1.961603E-2</c:v>
                </c:pt>
                <c:pt idx="80">
                  <c:v>1.9388349999999999E-2</c:v>
                </c:pt>
                <c:pt idx="81">
                  <c:v>1.9165700000000001E-2</c:v>
                </c:pt>
                <c:pt idx="82">
                  <c:v>1.8947909999999998E-2</c:v>
                </c:pt>
                <c:pt idx="83">
                  <c:v>1.8734830000000001E-2</c:v>
                </c:pt>
                <c:pt idx="84">
                  <c:v>1.8526290000000001E-2</c:v>
                </c:pt>
                <c:pt idx="85">
                  <c:v>1.8322149999999999E-2</c:v>
                </c:pt>
                <c:pt idx="86">
                  <c:v>1.8122260000000001E-2</c:v>
                </c:pt>
                <c:pt idx="87">
                  <c:v>1.7926500000000001E-2</c:v>
                </c:pt>
                <c:pt idx="88">
                  <c:v>1.7734719999999999E-2</c:v>
                </c:pt>
                <c:pt idx="89">
                  <c:v>1.7546809999999999E-2</c:v>
                </c:pt>
                <c:pt idx="90">
                  <c:v>1.736265E-2</c:v>
                </c:pt>
                <c:pt idx="91">
                  <c:v>1.7182119999999999E-2</c:v>
                </c:pt>
                <c:pt idx="92">
                  <c:v>1.7005099999999999E-2</c:v>
                </c:pt>
                <c:pt idx="93">
                  <c:v>1.6831510000000001E-2</c:v>
                </c:pt>
                <c:pt idx="94">
                  <c:v>1.6661229999999999E-2</c:v>
                </c:pt>
                <c:pt idx="95">
                  <c:v>1.6494169999999999E-2</c:v>
                </c:pt>
                <c:pt idx="96">
                  <c:v>1.6330230000000001E-2</c:v>
                </c:pt>
                <c:pt idx="97">
                  <c:v>1.6169329999999999E-2</c:v>
                </c:pt>
                <c:pt idx="98">
                  <c:v>1.6011379999999999E-2</c:v>
                </c:pt>
                <c:pt idx="99">
                  <c:v>1.58563E-2</c:v>
                </c:pt>
                <c:pt idx="100">
                  <c:v>1.5703999999999999E-2</c:v>
                </c:pt>
                <c:pt idx="101">
                  <c:v>1.5554419999999999E-2</c:v>
                </c:pt>
                <c:pt idx="102">
                  <c:v>1.5407469999999999E-2</c:v>
                </c:pt>
                <c:pt idx="103">
                  <c:v>1.526308E-2</c:v>
                </c:pt>
                <c:pt idx="104">
                  <c:v>1.51212E-2</c:v>
                </c:pt>
                <c:pt idx="105">
                  <c:v>1.498174E-2</c:v>
                </c:pt>
                <c:pt idx="106">
                  <c:v>1.4844649999999999E-2</c:v>
                </c:pt>
                <c:pt idx="107">
                  <c:v>1.470986E-2</c:v>
                </c:pt>
                <c:pt idx="108">
                  <c:v>1.457732E-2</c:v>
                </c:pt>
                <c:pt idx="109">
                  <c:v>1.444697E-2</c:v>
                </c:pt>
                <c:pt idx="110">
                  <c:v>1.431876E-2</c:v>
                </c:pt>
                <c:pt idx="111">
                  <c:v>1.419262E-2</c:v>
                </c:pt>
                <c:pt idx="112">
                  <c:v>1.4068509999999999E-2</c:v>
                </c:pt>
                <c:pt idx="113">
                  <c:v>1.394638E-2</c:v>
                </c:pt>
                <c:pt idx="114">
                  <c:v>1.382618E-2</c:v>
                </c:pt>
                <c:pt idx="115">
                  <c:v>1.3707860000000001E-2</c:v>
                </c:pt>
                <c:pt idx="116">
                  <c:v>1.359138E-2</c:v>
                </c:pt>
                <c:pt idx="117">
                  <c:v>1.3476699999999999E-2</c:v>
                </c:pt>
                <c:pt idx="118">
                  <c:v>1.3363760000000001E-2</c:v>
                </c:pt>
                <c:pt idx="119">
                  <c:v>1.325254E-2</c:v>
                </c:pt>
                <c:pt idx="120">
                  <c:v>1.314299E-2</c:v>
                </c:pt>
                <c:pt idx="121">
                  <c:v>1.3035069999999999E-2</c:v>
                </c:pt>
                <c:pt idx="122">
                  <c:v>1.2928749999999999E-2</c:v>
                </c:pt>
                <c:pt idx="123">
                  <c:v>1.282399E-2</c:v>
                </c:pt>
                <c:pt idx="124">
                  <c:v>1.2720749999999999E-2</c:v>
                </c:pt>
                <c:pt idx="125">
                  <c:v>1.2619E-2</c:v>
                </c:pt>
                <c:pt idx="126">
                  <c:v>1.2518710000000001E-2</c:v>
                </c:pt>
                <c:pt idx="127">
                  <c:v>1.241985E-2</c:v>
                </c:pt>
                <c:pt idx="128">
                  <c:v>1.2322380000000001E-2</c:v>
                </c:pt>
                <c:pt idx="129">
                  <c:v>1.2226269999999999E-2</c:v>
                </c:pt>
                <c:pt idx="130">
                  <c:v>1.21315E-2</c:v>
                </c:pt>
                <c:pt idx="131">
                  <c:v>1.203804E-2</c:v>
                </c:pt>
                <c:pt idx="132">
                  <c:v>1.1945860000000001E-2</c:v>
                </c:pt>
                <c:pt idx="133">
                  <c:v>1.185493E-2</c:v>
                </c:pt>
                <c:pt idx="134">
                  <c:v>1.176522E-2</c:v>
                </c:pt>
                <c:pt idx="135">
                  <c:v>1.167672E-2</c:v>
                </c:pt>
                <c:pt idx="136">
                  <c:v>1.158939E-2</c:v>
                </c:pt>
                <c:pt idx="137">
                  <c:v>1.150322E-2</c:v>
                </c:pt>
                <c:pt idx="138">
                  <c:v>1.141817E-2</c:v>
                </c:pt>
                <c:pt idx="139">
                  <c:v>1.1334240000000001E-2</c:v>
                </c:pt>
                <c:pt idx="140">
                  <c:v>1.125138E-2</c:v>
                </c:pt>
                <c:pt idx="141">
                  <c:v>1.116959E-2</c:v>
                </c:pt>
                <c:pt idx="142">
                  <c:v>1.1088850000000001E-2</c:v>
                </c:pt>
                <c:pt idx="143">
                  <c:v>1.1009120000000001E-2</c:v>
                </c:pt>
                <c:pt idx="144">
                  <c:v>1.09304E-2</c:v>
                </c:pt>
                <c:pt idx="145">
                  <c:v>1.085266E-2</c:v>
                </c:pt>
                <c:pt idx="146">
                  <c:v>1.077588E-2</c:v>
                </c:pt>
                <c:pt idx="147">
                  <c:v>1.0700049999999999E-2</c:v>
                </c:pt>
                <c:pt idx="148">
                  <c:v>1.062515E-2</c:v>
                </c:pt>
                <c:pt idx="149">
                  <c:v>1.055116E-2</c:v>
                </c:pt>
                <c:pt idx="150">
                  <c:v>1.0478070000000001E-2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26C-314D-BB88-9E442F7354D7}"/>
            </c:ext>
          </c:extLst>
        </c:ser>
        <c:ser>
          <c:idx val="2"/>
          <c:order val="2"/>
          <c:tx>
            <c:strRef>
              <c:f>'60 (7point)'!$N$1</c:f>
              <c:strCache>
                <c:ptCount val="1"/>
                <c:pt idx="0">
                  <c:v>Gradient Descent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'60 (7point)'!$K$2:$K$152</c:f>
              <c:numCache>
                <c:formatCode>General</c:formatCode>
                <c:ptCount val="1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</c:numCache>
            </c:numRef>
          </c:cat>
          <c:val>
            <c:numRef>
              <c:f>'60 (7point)'!$N$2:$N$152</c:f>
              <c:numCache>
                <c:formatCode>0.00E+00</c:formatCode>
                <c:ptCount val="151"/>
                <c:pt idx="0">
                  <c:v>1</c:v>
                </c:pt>
                <c:pt idx="1">
                  <c:v>0.50008660000000005</c:v>
                </c:pt>
                <c:pt idx="2">
                  <c:v>0.36890450000000002</c:v>
                </c:pt>
                <c:pt idx="3">
                  <c:v>0.32041150000000002</c:v>
                </c:pt>
                <c:pt idx="4">
                  <c:v>0.26732</c:v>
                </c:pt>
                <c:pt idx="5">
                  <c:v>0.25205640000000001</c:v>
                </c:pt>
                <c:pt idx="6">
                  <c:v>0.2270375</c:v>
                </c:pt>
                <c:pt idx="7">
                  <c:v>0.21904480000000001</c:v>
                </c:pt>
                <c:pt idx="8">
                  <c:v>0.20096220000000001</c:v>
                </c:pt>
                <c:pt idx="9">
                  <c:v>0.195719</c:v>
                </c:pt>
                <c:pt idx="10">
                  <c:v>0.18124280000000001</c:v>
                </c:pt>
                <c:pt idx="11">
                  <c:v>0.17762159999999999</c:v>
                </c:pt>
                <c:pt idx="12">
                  <c:v>0.16555439999999999</c:v>
                </c:pt>
                <c:pt idx="13">
                  <c:v>0.16301270000000001</c:v>
                </c:pt>
                <c:pt idx="14">
                  <c:v>0.15268519999999999</c:v>
                </c:pt>
                <c:pt idx="15">
                  <c:v>0.1509017</c:v>
                </c:pt>
                <c:pt idx="16">
                  <c:v>0.14189060000000001</c:v>
                </c:pt>
                <c:pt idx="17">
                  <c:v>0.14065929999999999</c:v>
                </c:pt>
                <c:pt idx="18">
                  <c:v>0.1326782</c:v>
                </c:pt>
                <c:pt idx="19">
                  <c:v>0.13186</c:v>
                </c:pt>
                <c:pt idx="20">
                  <c:v>0.12470589999999999</c:v>
                </c:pt>
                <c:pt idx="21">
                  <c:v>0.1242029</c:v>
                </c:pt>
                <c:pt idx="22">
                  <c:v>0.1177266</c:v>
                </c:pt>
                <c:pt idx="23">
                  <c:v>0.1174683</c:v>
                </c:pt>
                <c:pt idx="24">
                  <c:v>0.1115569</c:v>
                </c:pt>
                <c:pt idx="25">
                  <c:v>0.11149100000000001</c:v>
                </c:pt>
                <c:pt idx="26">
                  <c:v>0.1060572</c:v>
                </c:pt>
                <c:pt idx="27">
                  <c:v>0.1061443</c:v>
                </c:pt>
                <c:pt idx="28">
                  <c:v>0.10111920000000001</c:v>
                </c:pt>
                <c:pt idx="29">
                  <c:v>0.1013288</c:v>
                </c:pt>
                <c:pt idx="30">
                  <c:v>9.6657170000000001E-2</c:v>
                </c:pt>
                <c:pt idx="31">
                  <c:v>9.6965700000000002E-2</c:v>
                </c:pt>
                <c:pt idx="32">
                  <c:v>9.2602550000000006E-2</c:v>
                </c:pt>
                <c:pt idx="33">
                  <c:v>9.299135E-2</c:v>
                </c:pt>
                <c:pt idx="34">
                  <c:v>8.8899599999999995E-2</c:v>
                </c:pt>
                <c:pt idx="35">
                  <c:v>8.9353799999999997E-2</c:v>
                </c:pt>
                <c:pt idx="36">
                  <c:v>8.550257E-2</c:v>
                </c:pt>
                <c:pt idx="37">
                  <c:v>8.601019E-2</c:v>
                </c:pt>
                <c:pt idx="38">
                  <c:v>8.2373479999999999E-2</c:v>
                </c:pt>
                <c:pt idx="39">
                  <c:v>8.2924789999999998E-2</c:v>
                </c:pt>
                <c:pt idx="40">
                  <c:v>7.9480540000000002E-2</c:v>
                </c:pt>
                <c:pt idx="41">
                  <c:v>8.0067579999999999E-2</c:v>
                </c:pt>
                <c:pt idx="42">
                  <c:v>7.6796909999999996E-2</c:v>
                </c:pt>
                <c:pt idx="43">
                  <c:v>7.7413120000000002E-2</c:v>
                </c:pt>
                <c:pt idx="44">
                  <c:v>7.4299740000000003E-2</c:v>
                </c:pt>
                <c:pt idx="45">
                  <c:v>7.4939699999999998E-2</c:v>
                </c:pt>
                <c:pt idx="46">
                  <c:v>7.1969480000000002E-2</c:v>
                </c:pt>
                <c:pt idx="47">
                  <c:v>7.2628659999999998E-2</c:v>
                </c:pt>
                <c:pt idx="48">
                  <c:v>6.9789279999999995E-2</c:v>
                </c:pt>
                <c:pt idx="49">
                  <c:v>7.0463899999999996E-2</c:v>
                </c:pt>
                <c:pt idx="50">
                  <c:v>6.7744520000000003E-2</c:v>
                </c:pt>
                <c:pt idx="51">
                  <c:v>6.8431389999999995E-2</c:v>
                </c:pt>
                <c:pt idx="52">
                  <c:v>6.5822469999999994E-2</c:v>
                </c:pt>
                <c:pt idx="53">
                  <c:v>6.6518910000000001E-2</c:v>
                </c:pt>
                <c:pt idx="54">
                  <c:v>6.4011970000000001E-2</c:v>
                </c:pt>
                <c:pt idx="55">
                  <c:v>6.4715720000000004E-2</c:v>
                </c:pt>
                <c:pt idx="56">
                  <c:v>6.2303209999999998E-2</c:v>
                </c:pt>
                <c:pt idx="57">
                  <c:v>6.3012330000000005E-2</c:v>
                </c:pt>
                <c:pt idx="58">
                  <c:v>6.0687520000000002E-2</c:v>
                </c:pt>
                <c:pt idx="59">
                  <c:v>6.1400379999999997E-2</c:v>
                </c:pt>
                <c:pt idx="60">
                  <c:v>5.9157210000000002E-2</c:v>
                </c:pt>
                <c:pt idx="61">
                  <c:v>5.9872410000000001E-2</c:v>
                </c:pt>
                <c:pt idx="62">
                  <c:v>5.770542E-2</c:v>
                </c:pt>
                <c:pt idx="63">
                  <c:v>5.8421769999999998E-2</c:v>
                </c:pt>
                <c:pt idx="64">
                  <c:v>5.6326029999999999E-2</c:v>
                </c:pt>
                <c:pt idx="65">
                  <c:v>5.7042509999999998E-2</c:v>
                </c:pt>
                <c:pt idx="66">
                  <c:v>5.5013560000000003E-2</c:v>
                </c:pt>
                <c:pt idx="67">
                  <c:v>5.5729300000000002E-2</c:v>
                </c:pt>
                <c:pt idx="68">
                  <c:v>5.3763070000000003E-2</c:v>
                </c:pt>
                <c:pt idx="69">
                  <c:v>5.4477320000000003E-2</c:v>
                </c:pt>
                <c:pt idx="70">
                  <c:v>5.2570100000000002E-2</c:v>
                </c:pt>
                <c:pt idx="71">
                  <c:v>5.328223E-2</c:v>
                </c:pt>
                <c:pt idx="72">
                  <c:v>5.1430629999999998E-2</c:v>
                </c:pt>
                <c:pt idx="73">
                  <c:v>5.214009E-2</c:v>
                </c:pt>
                <c:pt idx="74">
                  <c:v>5.0340999999999997E-2</c:v>
                </c:pt>
                <c:pt idx="75">
                  <c:v>5.104732E-2</c:v>
                </c:pt>
                <c:pt idx="76">
                  <c:v>4.9297889999999997E-2</c:v>
                </c:pt>
                <c:pt idx="77">
                  <c:v>5.000069E-2</c:v>
                </c:pt>
                <c:pt idx="78">
                  <c:v>4.8298279999999999E-2</c:v>
                </c:pt>
                <c:pt idx="79">
                  <c:v>4.8997209999999999E-2</c:v>
                </c:pt>
                <c:pt idx="80">
                  <c:v>4.7339409999999998E-2</c:v>
                </c:pt>
                <c:pt idx="81">
                  <c:v>4.8034180000000003E-2</c:v>
                </c:pt>
                <c:pt idx="82">
                  <c:v>4.6418729999999998E-2</c:v>
                </c:pt>
                <c:pt idx="83">
                  <c:v>4.7109100000000001E-2</c:v>
                </c:pt>
                <c:pt idx="84">
                  <c:v>4.5533940000000002E-2</c:v>
                </c:pt>
                <c:pt idx="85">
                  <c:v>4.6219709999999997E-2</c:v>
                </c:pt>
                <c:pt idx="86">
                  <c:v>4.4682890000000003E-2</c:v>
                </c:pt>
                <c:pt idx="87">
                  <c:v>4.5363889999999997E-2</c:v>
                </c:pt>
                <c:pt idx="88">
                  <c:v>4.3863630000000001E-2</c:v>
                </c:pt>
                <c:pt idx="89">
                  <c:v>4.4539719999999998E-2</c:v>
                </c:pt>
                <c:pt idx="90">
                  <c:v>4.3074330000000001E-2</c:v>
                </c:pt>
                <c:pt idx="91">
                  <c:v>4.3745399999999997E-2</c:v>
                </c:pt>
                <c:pt idx="92">
                  <c:v>4.2313339999999998E-2</c:v>
                </c:pt>
                <c:pt idx="93">
                  <c:v>4.2979290000000003E-2</c:v>
                </c:pt>
                <c:pt idx="94">
                  <c:v>4.1579089999999999E-2</c:v>
                </c:pt>
                <c:pt idx="95">
                  <c:v>4.2239850000000002E-2</c:v>
                </c:pt>
                <c:pt idx="96">
                  <c:v>4.0870160000000003E-2</c:v>
                </c:pt>
                <c:pt idx="97">
                  <c:v>4.1525670000000001E-2</c:v>
                </c:pt>
                <c:pt idx="98">
                  <c:v>4.0185199999999997E-2</c:v>
                </c:pt>
                <c:pt idx="99">
                  <c:v>4.0835429999999999E-2</c:v>
                </c:pt>
                <c:pt idx="100">
                  <c:v>3.9522990000000001E-2</c:v>
                </c:pt>
                <c:pt idx="101">
                  <c:v>4.0167910000000001E-2</c:v>
                </c:pt>
                <c:pt idx="102">
                  <c:v>3.8882359999999998E-2</c:v>
                </c:pt>
                <c:pt idx="103">
                  <c:v>3.9521960000000002E-2</c:v>
                </c:pt>
                <c:pt idx="104">
                  <c:v>3.8262249999999998E-2</c:v>
                </c:pt>
                <c:pt idx="105">
                  <c:v>3.8896510000000002E-2</c:v>
                </c:pt>
                <c:pt idx="106">
                  <c:v>3.7661640000000003E-2</c:v>
                </c:pt>
                <c:pt idx="107">
                  <c:v>3.8290570000000003E-2</c:v>
                </c:pt>
                <c:pt idx="108">
                  <c:v>3.7079599999999997E-2</c:v>
                </c:pt>
                <c:pt idx="109">
                  <c:v>3.7703210000000001E-2</c:v>
                </c:pt>
                <c:pt idx="110">
                  <c:v>3.6515260000000001E-2</c:v>
                </c:pt>
                <c:pt idx="111">
                  <c:v>3.7133560000000003E-2</c:v>
                </c:pt>
                <c:pt idx="112">
                  <c:v>3.5967779999999998E-2</c:v>
                </c:pt>
                <c:pt idx="113">
                  <c:v>3.6580809999999998E-2</c:v>
                </c:pt>
                <c:pt idx="114">
                  <c:v>3.54364E-2</c:v>
                </c:pt>
                <c:pt idx="115">
                  <c:v>3.6044180000000002E-2</c:v>
                </c:pt>
                <c:pt idx="116">
                  <c:v>3.4920399999999997E-2</c:v>
                </c:pt>
                <c:pt idx="117">
                  <c:v>3.5522959999999999E-2</c:v>
                </c:pt>
                <c:pt idx="118">
                  <c:v>3.4419089999999999E-2</c:v>
                </c:pt>
                <c:pt idx="119">
                  <c:v>3.5016459999999999E-2</c:v>
                </c:pt>
                <c:pt idx="120">
                  <c:v>3.3931839999999998E-2</c:v>
                </c:pt>
                <c:pt idx="121">
                  <c:v>3.4524060000000002E-2</c:v>
                </c:pt>
                <c:pt idx="122">
                  <c:v>3.345803E-2</c:v>
                </c:pt>
                <c:pt idx="123">
                  <c:v>3.4045159999999998E-2</c:v>
                </c:pt>
                <c:pt idx="124">
                  <c:v>3.2997110000000003E-2</c:v>
                </c:pt>
                <c:pt idx="125">
                  <c:v>3.357918E-2</c:v>
                </c:pt>
                <c:pt idx="126">
                  <c:v>3.2548540000000001E-2</c:v>
                </c:pt>
                <c:pt idx="127">
                  <c:v>3.3125599999999998E-2</c:v>
                </c:pt>
                <c:pt idx="128">
                  <c:v>3.2111800000000003E-2</c:v>
                </c:pt>
                <c:pt idx="129">
                  <c:v>3.2683900000000002E-2</c:v>
                </c:pt>
                <c:pt idx="130">
                  <c:v>3.1686430000000002E-2</c:v>
                </c:pt>
                <c:pt idx="131">
                  <c:v>3.2253619999999997E-2</c:v>
                </c:pt>
                <c:pt idx="132">
                  <c:v>3.1271970000000003E-2</c:v>
                </c:pt>
                <c:pt idx="133">
                  <c:v>3.1834300000000003E-2</c:v>
                </c:pt>
                <c:pt idx="134">
                  <c:v>3.0868E-2</c:v>
                </c:pt>
                <c:pt idx="135">
                  <c:v>3.1425509999999997E-2</c:v>
                </c:pt>
                <c:pt idx="136">
                  <c:v>3.04741E-2</c:v>
                </c:pt>
                <c:pt idx="137">
                  <c:v>3.1026850000000002E-2</c:v>
                </c:pt>
                <c:pt idx="138">
                  <c:v>3.0089890000000001E-2</c:v>
                </c:pt>
                <c:pt idx="139">
                  <c:v>3.0637930000000001E-2</c:v>
                </c:pt>
                <c:pt idx="140">
                  <c:v>2.9714999999999998E-2</c:v>
                </c:pt>
                <c:pt idx="141">
                  <c:v>3.0258400000000001E-2</c:v>
                </c:pt>
                <c:pt idx="142">
                  <c:v>2.9349099999999999E-2</c:v>
                </c:pt>
                <c:pt idx="143">
                  <c:v>2.9887899999999998E-2</c:v>
                </c:pt>
                <c:pt idx="144">
                  <c:v>2.8991840000000001E-2</c:v>
                </c:pt>
                <c:pt idx="145">
                  <c:v>2.95261E-2</c:v>
                </c:pt>
                <c:pt idx="146">
                  <c:v>2.864293E-2</c:v>
                </c:pt>
                <c:pt idx="147">
                  <c:v>2.9172690000000001E-2</c:v>
                </c:pt>
                <c:pt idx="148">
                  <c:v>2.8302049999999999E-2</c:v>
                </c:pt>
                <c:pt idx="149">
                  <c:v>2.882738E-2</c:v>
                </c:pt>
                <c:pt idx="150">
                  <c:v>2.7968929999999999E-2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26C-314D-BB88-9E442F7354D7}"/>
            </c:ext>
          </c:extLst>
        </c:ser>
        <c:ser>
          <c:idx val="3"/>
          <c:order val="3"/>
          <c:tx>
            <c:strRef>
              <c:f>'60 (7point)'!$O$1</c:f>
              <c:strCache>
                <c:ptCount val="1"/>
                <c:pt idx="0">
                  <c:v>Conjugate-Gradient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'60 (7point)'!$K$2:$K$152</c:f>
              <c:numCache>
                <c:formatCode>General</c:formatCode>
                <c:ptCount val="15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</c:numCache>
            </c:numRef>
          </c:cat>
          <c:val>
            <c:numRef>
              <c:f>'60 (7point)'!$O$2:$O$152</c:f>
              <c:numCache>
                <c:formatCode>0.00E+00</c:formatCode>
                <c:ptCount val="151"/>
                <c:pt idx="0">
                  <c:v>1</c:v>
                </c:pt>
                <c:pt idx="1">
                  <c:v>0.50008660000000005</c:v>
                </c:pt>
                <c:pt idx="2">
                  <c:v>0.37219760000000002</c:v>
                </c:pt>
                <c:pt idx="3">
                  <c:v>0.34420079999999997</c:v>
                </c:pt>
                <c:pt idx="4">
                  <c:v>0.28636430000000002</c:v>
                </c:pt>
                <c:pt idx="5">
                  <c:v>0.24767210000000001</c:v>
                </c:pt>
                <c:pt idx="6">
                  <c:v>0.22146179999999999</c:v>
                </c:pt>
                <c:pt idx="7">
                  <c:v>0.19263130000000001</c:v>
                </c:pt>
                <c:pt idx="8">
                  <c:v>0.17858479999999999</c:v>
                </c:pt>
                <c:pt idx="9">
                  <c:v>0.15735360000000001</c:v>
                </c:pt>
                <c:pt idx="10">
                  <c:v>0.14621600000000001</c:v>
                </c:pt>
                <c:pt idx="11">
                  <c:v>0.13356879999999999</c:v>
                </c:pt>
                <c:pt idx="12">
                  <c:v>0.1219398</c:v>
                </c:pt>
                <c:pt idx="13">
                  <c:v>0.1149959</c:v>
                </c:pt>
                <c:pt idx="14">
                  <c:v>0.1047121</c:v>
                </c:pt>
                <c:pt idx="15">
                  <c:v>9.8915610000000001E-2</c:v>
                </c:pt>
                <c:pt idx="16">
                  <c:v>9.2142950000000001E-2</c:v>
                </c:pt>
                <c:pt idx="17">
                  <c:v>8.5687979999999997E-2</c:v>
                </c:pt>
                <c:pt idx="18">
                  <c:v>8.1586279999999997E-2</c:v>
                </c:pt>
                <c:pt idx="19">
                  <c:v>7.5654020000000002E-2</c:v>
                </c:pt>
                <c:pt idx="20">
                  <c:v>7.1967409999999996E-2</c:v>
                </c:pt>
                <c:pt idx="21">
                  <c:v>6.787435E-2</c:v>
                </c:pt>
                <c:pt idx="22">
                  <c:v>6.373508E-2</c:v>
                </c:pt>
                <c:pt idx="23">
                  <c:v>6.102457E-2</c:v>
                </c:pt>
                <c:pt idx="24">
                  <c:v>5.7226440000000003E-2</c:v>
                </c:pt>
                <c:pt idx="25">
                  <c:v>5.4632390000000003E-2</c:v>
                </c:pt>
                <c:pt idx="26">
                  <c:v>5.1937690000000002E-2</c:v>
                </c:pt>
                <c:pt idx="27">
                  <c:v>4.905847E-2</c:v>
                </c:pt>
                <c:pt idx="28">
                  <c:v>4.712388E-2</c:v>
                </c:pt>
                <c:pt idx="29">
                  <c:v>4.4521829999999998E-2</c:v>
                </c:pt>
                <c:pt idx="30">
                  <c:v>4.2582120000000001E-2</c:v>
                </c:pt>
                <c:pt idx="31">
                  <c:v>4.0693069999999998E-2</c:v>
                </c:pt>
                <c:pt idx="32">
                  <c:v>3.8585069999999999E-2</c:v>
                </c:pt>
                <c:pt idx="33">
                  <c:v>3.7125449999999997E-2</c:v>
                </c:pt>
                <c:pt idx="34">
                  <c:v>3.5256120000000002E-2</c:v>
                </c:pt>
                <c:pt idx="35">
                  <c:v>3.3747159999999998E-2</c:v>
                </c:pt>
                <c:pt idx="36">
                  <c:v>3.2356910000000003E-2</c:v>
                </c:pt>
                <c:pt idx="37">
                  <c:v>3.0759249999999998E-2</c:v>
                </c:pt>
                <c:pt idx="38">
                  <c:v>2.9612039999999999E-2</c:v>
                </c:pt>
                <c:pt idx="39">
                  <c:v>2.822036E-2</c:v>
                </c:pt>
                <c:pt idx="40">
                  <c:v>2.7014710000000001E-2</c:v>
                </c:pt>
                <c:pt idx="41">
                  <c:v>2.5950669999999999E-2</c:v>
                </c:pt>
                <c:pt idx="42">
                  <c:v>2.470961E-2</c:v>
                </c:pt>
                <c:pt idx="43">
                  <c:v>2.3780369999999999E-2</c:v>
                </c:pt>
                <c:pt idx="44">
                  <c:v>2.2714399999999999E-2</c:v>
                </c:pt>
                <c:pt idx="45">
                  <c:v>2.1733229999999999E-2</c:v>
                </c:pt>
                <c:pt idx="46">
                  <c:v>2.089222E-2</c:v>
                </c:pt>
                <c:pt idx="47">
                  <c:v>1.9910299999999999E-2</c:v>
                </c:pt>
                <c:pt idx="48">
                  <c:v>1.914105E-2</c:v>
                </c:pt>
                <c:pt idx="49">
                  <c:v>1.830534E-2</c:v>
                </c:pt>
                <c:pt idx="50">
                  <c:v>1.7497800000000001E-2</c:v>
                </c:pt>
                <c:pt idx="51">
                  <c:v>1.6817829999999999E-2</c:v>
                </c:pt>
                <c:pt idx="52">
                  <c:v>1.6034530000000002E-2</c:v>
                </c:pt>
                <c:pt idx="53">
                  <c:v>1.539595E-2</c:v>
                </c:pt>
                <c:pt idx="54">
                  <c:v>1.4738920000000001E-2</c:v>
                </c:pt>
                <c:pt idx="55">
                  <c:v>1.4083210000000001E-2</c:v>
                </c:pt>
                <c:pt idx="56">
                  <c:v>1.3538329999999999E-2</c:v>
                </c:pt>
                <c:pt idx="57">
                  <c:v>1.292227E-2</c:v>
                </c:pt>
                <c:pt idx="58">
                  <c:v>1.240085E-2</c:v>
                </c:pt>
                <c:pt idx="59">
                  <c:v>1.1886880000000001E-2</c:v>
                </c:pt>
                <c:pt idx="60">
                  <c:v>1.1359350000000001E-2</c:v>
                </c:pt>
                <c:pt idx="61">
                  <c:v>1.092161E-2</c:v>
                </c:pt>
                <c:pt idx="62">
                  <c:v>1.043702E-2</c:v>
                </c:pt>
                <c:pt idx="63">
                  <c:v>1.0011529999999999E-2</c:v>
                </c:pt>
                <c:pt idx="64">
                  <c:v>9.6068639999999997E-3</c:v>
                </c:pt>
                <c:pt idx="65">
                  <c:v>9.182951E-3</c:v>
                </c:pt>
                <c:pt idx="66">
                  <c:v>8.8290590000000002E-3</c:v>
                </c:pt>
                <c:pt idx="67">
                  <c:v>8.4467770000000008E-3</c:v>
                </c:pt>
                <c:pt idx="68">
                  <c:v>8.0991759999999996E-3</c:v>
                </c:pt>
                <c:pt idx="69">
                  <c:v>7.7779219999999996E-3</c:v>
                </c:pt>
                <c:pt idx="70">
                  <c:v>7.4371710000000002E-3</c:v>
                </c:pt>
                <c:pt idx="71">
                  <c:v>7.149201E-3</c:v>
                </c:pt>
                <c:pt idx="72">
                  <c:v>6.8462760000000001E-3</c:v>
                </c:pt>
                <c:pt idx="73">
                  <c:v>6.5620059999999996E-3</c:v>
                </c:pt>
                <c:pt idx="74">
                  <c:v>6.3051610000000001E-3</c:v>
                </c:pt>
                <c:pt idx="75">
                  <c:v>6.0311009999999996E-3</c:v>
                </c:pt>
                <c:pt idx="76">
                  <c:v>5.7950800000000002E-3</c:v>
                </c:pt>
                <c:pt idx="77">
                  <c:v>5.5531180000000001E-3</c:v>
                </c:pt>
                <c:pt idx="78">
                  <c:v>5.319903E-3</c:v>
                </c:pt>
                <c:pt idx="79">
                  <c:v>5.1121930000000001E-3</c:v>
                </c:pt>
                <c:pt idx="80">
                  <c:v>4.8910230000000004E-3</c:v>
                </c:pt>
                <c:pt idx="81">
                  <c:v>4.6963919999999998E-3</c:v>
                </c:pt>
                <c:pt idx="82">
                  <c:v>4.5034539999999996E-3</c:v>
                </c:pt>
                <c:pt idx="83">
                  <c:v>4.3119760000000004E-3</c:v>
                </c:pt>
                <c:pt idx="84">
                  <c:v>4.1433160000000002E-3</c:v>
                </c:pt>
                <c:pt idx="85">
                  <c:v>3.9645779999999999E-3</c:v>
                </c:pt>
                <c:pt idx="86">
                  <c:v>3.8052429999999998E-3</c:v>
                </c:pt>
                <c:pt idx="87">
                  <c:v>3.648746E-3</c:v>
                </c:pt>
                <c:pt idx="88">
                  <c:v>3.4940150000000001E-3</c:v>
                </c:pt>
                <c:pt idx="89">
                  <c:v>3.3545580000000001E-3</c:v>
                </c:pt>
                <c:pt idx="90">
                  <c:v>3.2082159999999998E-3</c:v>
                </c:pt>
                <c:pt idx="91">
                  <c:v>3.0777040000000001E-3</c:v>
                </c:pt>
                <c:pt idx="92">
                  <c:v>2.961071E-3</c:v>
                </c:pt>
                <c:pt idx="93">
                  <c:v>2.8220110000000001E-3</c:v>
                </c:pt>
                <c:pt idx="94">
                  <c:v>2.7203190000000001E-3</c:v>
                </c:pt>
                <c:pt idx="95">
                  <c:v>2.5961199999999999E-3</c:v>
                </c:pt>
                <c:pt idx="96">
                  <c:v>2.491657E-3</c:v>
                </c:pt>
                <c:pt idx="97">
                  <c:v>2.3824150000000001E-3</c:v>
                </c:pt>
                <c:pt idx="98">
                  <c:v>2.2677610000000001E-3</c:v>
                </c:pt>
                <c:pt idx="99">
                  <c:v>2.144581E-3</c:v>
                </c:pt>
                <c:pt idx="100">
                  <c:v>1.9914820000000001E-3</c:v>
                </c:pt>
                <c:pt idx="101">
                  <c:v>1.7959530000000001E-3</c:v>
                </c:pt>
                <c:pt idx="102">
                  <c:v>1.553004E-3</c:v>
                </c:pt>
                <c:pt idx="103">
                  <c:v>1.268162E-3</c:v>
                </c:pt>
                <c:pt idx="104">
                  <c:v>9.8169579999999993E-4</c:v>
                </c:pt>
                <c:pt idx="105">
                  <c:v>7.3253909999999997E-4</c:v>
                </c:pt>
                <c:pt idx="106">
                  <c:v>5.4741830000000003E-4</c:v>
                </c:pt>
                <c:pt idx="107">
                  <c:v>4.3862559999999998E-4</c:v>
                </c:pt>
                <c:pt idx="108">
                  <c:v>3.9239800000000002E-4</c:v>
                </c:pt>
                <c:pt idx="109">
                  <c:v>3.886618E-4</c:v>
                </c:pt>
                <c:pt idx="110">
                  <c:v>3.8286929999999998E-4</c:v>
                </c:pt>
                <c:pt idx="111">
                  <c:v>3.351354E-4</c:v>
                </c:pt>
                <c:pt idx="112">
                  <c:v>2.6205299999999999E-4</c:v>
                </c:pt>
                <c:pt idx="113">
                  <c:v>2.0557569999999999E-4</c:v>
                </c:pt>
                <c:pt idx="114">
                  <c:v>1.8474480000000001E-4</c:v>
                </c:pt>
                <c:pt idx="115">
                  <c:v>1.883306E-4</c:v>
                </c:pt>
                <c:pt idx="116">
                  <c:v>1.875367E-4</c:v>
                </c:pt>
                <c:pt idx="117">
                  <c:v>1.652828E-4</c:v>
                </c:pt>
                <c:pt idx="118">
                  <c:v>1.4111120000000001E-4</c:v>
                </c:pt>
                <c:pt idx="119">
                  <c:v>1.338082E-4</c:v>
                </c:pt>
                <c:pt idx="120">
                  <c:v>1.357912E-4</c:v>
                </c:pt>
                <c:pt idx="121">
                  <c:v>1.2635909999999999E-4</c:v>
                </c:pt>
                <c:pt idx="122">
                  <c:v>1.078652E-4</c:v>
                </c:pt>
                <c:pt idx="123">
                  <c:v>9.8730979999999999E-5</c:v>
                </c:pt>
                <c:pt idx="124">
                  <c:v>9.9721329999999999E-5</c:v>
                </c:pt>
                <c:pt idx="125">
                  <c:v>9.4864869999999998E-5</c:v>
                </c:pt>
                <c:pt idx="126">
                  <c:v>8.0093439999999997E-5</c:v>
                </c:pt>
                <c:pt idx="127">
                  <c:v>7.0656999999999998E-5</c:v>
                </c:pt>
                <c:pt idx="128">
                  <c:v>6.9140659999999997E-5</c:v>
                </c:pt>
                <c:pt idx="129">
                  <c:v>6.3924540000000004E-5</c:v>
                </c:pt>
                <c:pt idx="130">
                  <c:v>5.3168519999999999E-5</c:v>
                </c:pt>
                <c:pt idx="131">
                  <c:v>4.6604170000000001E-5</c:v>
                </c:pt>
                <c:pt idx="132">
                  <c:v>4.4628349999999998E-5</c:v>
                </c:pt>
                <c:pt idx="133">
                  <c:v>3.9554990000000003E-5</c:v>
                </c:pt>
                <c:pt idx="134">
                  <c:v>3.2290930000000002E-5</c:v>
                </c:pt>
                <c:pt idx="135">
                  <c:v>2.8762880000000001E-5</c:v>
                </c:pt>
                <c:pt idx="136">
                  <c:v>2.6826319999999999E-5</c:v>
                </c:pt>
                <c:pt idx="137">
                  <c:v>2.2601819999999999E-5</c:v>
                </c:pt>
                <c:pt idx="138">
                  <c:v>1.872097E-5</c:v>
                </c:pt>
                <c:pt idx="139">
                  <c:v>1.7122079999999999E-5</c:v>
                </c:pt>
                <c:pt idx="140">
                  <c:v>1.5392689999999998E-5</c:v>
                </c:pt>
                <c:pt idx="141">
                  <c:v>1.265033E-5</c:v>
                </c:pt>
                <c:pt idx="142">
                  <c:v>1.107411E-5</c:v>
                </c:pt>
                <c:pt idx="143">
                  <c:v>1.0354430000000001E-5</c:v>
                </c:pt>
                <c:pt idx="144">
                  <c:v>8.9149449999999997E-6</c:v>
                </c:pt>
                <c:pt idx="145">
                  <c:v>7.6090070000000003E-6</c:v>
                </c:pt>
                <c:pt idx="146">
                  <c:v>7.1029399999999996E-6</c:v>
                </c:pt>
                <c:pt idx="147">
                  <c:v>6.397149E-6</c:v>
                </c:pt>
                <c:pt idx="148">
                  <c:v>5.3943040000000003E-6</c:v>
                </c:pt>
                <c:pt idx="149">
                  <c:v>4.8995740000000002E-6</c:v>
                </c:pt>
                <c:pt idx="150">
                  <c:v>4.5688969999999997E-6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26C-314D-BB88-9E442F7354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05616016"/>
        <c:axId val="2137942864"/>
      </c:lineChart>
      <c:catAx>
        <c:axId val="1705616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7942864"/>
        <c:crosses val="autoZero"/>
        <c:auto val="1"/>
        <c:lblAlgn val="ctr"/>
        <c:lblOffset val="100"/>
        <c:noMultiLvlLbl val="0"/>
      </c:catAx>
      <c:valAx>
        <c:axId val="2137942864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Residual Norm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561601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'220x220x220'!$W$2</c:f>
              <c:strCache>
                <c:ptCount val="1"/>
                <c:pt idx="0">
                  <c:v>Original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'220x220x220'!$V$3:$V$27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'220x220x220'!$W$3:$W$27</c:f>
              <c:numCache>
                <c:formatCode>0.00E+00</c:formatCode>
                <c:ptCount val="25"/>
                <c:pt idx="0">
                  <c:v>1.977997</c:v>
                </c:pt>
                <c:pt idx="1">
                  <c:v>1.9863459999999999</c:v>
                </c:pt>
                <c:pt idx="2">
                  <c:v>1.9880660000000001</c:v>
                </c:pt>
                <c:pt idx="3">
                  <c:v>1.9870209999999999</c:v>
                </c:pt>
                <c:pt idx="4">
                  <c:v>1.9766319999999999</c:v>
                </c:pt>
                <c:pt idx="5">
                  <c:v>1.985668</c:v>
                </c:pt>
                <c:pt idx="6">
                  <c:v>1.9789859999999999</c:v>
                </c:pt>
                <c:pt idx="7">
                  <c:v>1.981357</c:v>
                </c:pt>
                <c:pt idx="8">
                  <c:v>1.9782709999999999</c:v>
                </c:pt>
                <c:pt idx="9">
                  <c:v>1.986737</c:v>
                </c:pt>
                <c:pt idx="10">
                  <c:v>1.984661</c:v>
                </c:pt>
                <c:pt idx="11">
                  <c:v>1.9878800000000001</c:v>
                </c:pt>
                <c:pt idx="12">
                  <c:v>1.9829369999999999</c:v>
                </c:pt>
                <c:pt idx="13">
                  <c:v>1.982712</c:v>
                </c:pt>
                <c:pt idx="14">
                  <c:v>1.9872989999999999</c:v>
                </c:pt>
                <c:pt idx="15">
                  <c:v>1.978602</c:v>
                </c:pt>
                <c:pt idx="16">
                  <c:v>1.984469</c:v>
                </c:pt>
                <c:pt idx="17">
                  <c:v>1.980332</c:v>
                </c:pt>
                <c:pt idx="18">
                  <c:v>1.9805649999999999</c:v>
                </c:pt>
                <c:pt idx="19">
                  <c:v>1.986111</c:v>
                </c:pt>
                <c:pt idx="20">
                  <c:v>1.984747</c:v>
                </c:pt>
                <c:pt idx="21">
                  <c:v>1.98671</c:v>
                </c:pt>
                <c:pt idx="22">
                  <c:v>1.9777180000000001</c:v>
                </c:pt>
                <c:pt idx="23">
                  <c:v>1.9855419999999999</c:v>
                </c:pt>
                <c:pt idx="24">
                  <c:v>1.978572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C4-B845-9967-C837537E5AAA}"/>
            </c:ext>
          </c:extLst>
        </c:ser>
        <c:ser>
          <c:idx val="1"/>
          <c:order val="1"/>
          <c:tx>
            <c:strRef>
              <c:f>'220x220x220'!$X$2</c:f>
              <c:strCache>
                <c:ptCount val="1"/>
                <c:pt idx="0">
                  <c:v>Reordering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'220x220x220'!$V$3:$V$27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'220x220x220'!$X$3:$X$27</c:f>
              <c:numCache>
                <c:formatCode>0.00E+00</c:formatCode>
                <c:ptCount val="25"/>
                <c:pt idx="0">
                  <c:v>1.967195</c:v>
                </c:pt>
                <c:pt idx="1">
                  <c:v>1.9758979999999999</c:v>
                </c:pt>
                <c:pt idx="2">
                  <c:v>1.888171</c:v>
                </c:pt>
                <c:pt idx="3">
                  <c:v>1.968793</c:v>
                </c:pt>
                <c:pt idx="4">
                  <c:v>2.0858560000000002</c:v>
                </c:pt>
                <c:pt idx="5">
                  <c:v>2.0404460000000002</c:v>
                </c:pt>
                <c:pt idx="6">
                  <c:v>1.9303889999999999</c:v>
                </c:pt>
                <c:pt idx="7">
                  <c:v>2.108587</c:v>
                </c:pt>
                <c:pt idx="8">
                  <c:v>2.0872959999999998</c:v>
                </c:pt>
                <c:pt idx="9">
                  <c:v>1.979068</c:v>
                </c:pt>
                <c:pt idx="10">
                  <c:v>2.040009</c:v>
                </c:pt>
                <c:pt idx="11">
                  <c:v>2.0130720000000002</c:v>
                </c:pt>
                <c:pt idx="12">
                  <c:v>1.965484</c:v>
                </c:pt>
                <c:pt idx="13">
                  <c:v>1.9519679999999999</c:v>
                </c:pt>
                <c:pt idx="14">
                  <c:v>1.9257089999999999</c:v>
                </c:pt>
                <c:pt idx="15">
                  <c:v>1.8955059999999999</c:v>
                </c:pt>
                <c:pt idx="16">
                  <c:v>1.892018</c:v>
                </c:pt>
                <c:pt idx="17">
                  <c:v>1.8885240000000001</c:v>
                </c:pt>
                <c:pt idx="18">
                  <c:v>1.8864050000000001</c:v>
                </c:pt>
                <c:pt idx="19">
                  <c:v>1.895248</c:v>
                </c:pt>
                <c:pt idx="20">
                  <c:v>1.9129560000000001</c:v>
                </c:pt>
                <c:pt idx="21">
                  <c:v>1.9302779999999999</c:v>
                </c:pt>
                <c:pt idx="22">
                  <c:v>1.939281</c:v>
                </c:pt>
                <c:pt idx="23">
                  <c:v>1.9883500000000001</c:v>
                </c:pt>
                <c:pt idx="24">
                  <c:v>1.9672909999999999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0C4-B845-9967-C837537E5AAA}"/>
            </c:ext>
          </c:extLst>
        </c:ser>
        <c:ser>
          <c:idx val="2"/>
          <c:order val="2"/>
          <c:tx>
            <c:strRef>
              <c:f>'220x220x220'!$Y$2</c:f>
              <c:strCache>
                <c:ptCount val="1"/>
                <c:pt idx="0">
                  <c:v>Buffering</c:v>
                </c:pt>
              </c:strCache>
            </c:strRef>
          </c:tx>
          <c:spPr>
            <a:ln w="381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'220x220x220'!$V$3:$V$27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'220x220x220'!$Y$3:$Y$27</c:f>
              <c:numCache>
                <c:formatCode>0.00E+00</c:formatCode>
                <c:ptCount val="25"/>
                <c:pt idx="0">
                  <c:v>2.73312</c:v>
                </c:pt>
                <c:pt idx="1">
                  <c:v>2.4245040000000002</c:v>
                </c:pt>
                <c:pt idx="2">
                  <c:v>2.2740819999999999</c:v>
                </c:pt>
                <c:pt idx="3">
                  <c:v>2.2643939999999998</c:v>
                </c:pt>
                <c:pt idx="4">
                  <c:v>2.40978</c:v>
                </c:pt>
                <c:pt idx="5">
                  <c:v>2.1897950000000002</c:v>
                </c:pt>
                <c:pt idx="6">
                  <c:v>1.9678450000000001</c:v>
                </c:pt>
                <c:pt idx="7">
                  <c:v>2.102398</c:v>
                </c:pt>
                <c:pt idx="8">
                  <c:v>2.0516529999999999</c:v>
                </c:pt>
                <c:pt idx="9">
                  <c:v>1.9175819999999999</c:v>
                </c:pt>
                <c:pt idx="10">
                  <c:v>1.9373910000000001</c:v>
                </c:pt>
                <c:pt idx="11">
                  <c:v>1.9046879999999999</c:v>
                </c:pt>
                <c:pt idx="12">
                  <c:v>1.849089</c:v>
                </c:pt>
                <c:pt idx="13">
                  <c:v>1.8517889999999999</c:v>
                </c:pt>
                <c:pt idx="14">
                  <c:v>1.8410390000000001</c:v>
                </c:pt>
                <c:pt idx="15">
                  <c:v>1.819253</c:v>
                </c:pt>
                <c:pt idx="16">
                  <c:v>1.843321</c:v>
                </c:pt>
                <c:pt idx="17">
                  <c:v>1.9048879999999999</c:v>
                </c:pt>
                <c:pt idx="18">
                  <c:v>1.941765</c:v>
                </c:pt>
                <c:pt idx="19">
                  <c:v>1.9939739999999999</c:v>
                </c:pt>
                <c:pt idx="20">
                  <c:v>2.025461</c:v>
                </c:pt>
                <c:pt idx="21">
                  <c:v>2.0997870000000001</c:v>
                </c:pt>
                <c:pt idx="22">
                  <c:v>2.1084830000000001</c:v>
                </c:pt>
                <c:pt idx="23">
                  <c:v>2.2930510000000002</c:v>
                </c:pt>
                <c:pt idx="24">
                  <c:v>2.2585069999999998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0C4-B845-9967-C837537E5AAA}"/>
            </c:ext>
          </c:extLst>
        </c:ser>
        <c:ser>
          <c:idx val="3"/>
          <c:order val="3"/>
          <c:tx>
            <c:strRef>
              <c:f>'220x220x220'!$Z$2</c:f>
              <c:strCache>
                <c:ptCount val="1"/>
                <c:pt idx="0">
                  <c:v>Small Buffering</c:v>
                </c:pt>
              </c:strCache>
            </c:strRef>
          </c:tx>
          <c:spPr>
            <a:ln w="381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'220x220x220'!$V$3:$V$27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'220x220x220'!$Z$3:$Z$27</c:f>
              <c:numCache>
                <c:formatCode>0.00E+00</c:formatCode>
                <c:ptCount val="25"/>
                <c:pt idx="0">
                  <c:v>2.5769980000000001</c:v>
                </c:pt>
                <c:pt idx="1">
                  <c:v>2.2233580000000002</c:v>
                </c:pt>
                <c:pt idx="2">
                  <c:v>2.076775</c:v>
                </c:pt>
                <c:pt idx="3">
                  <c:v>2.0512229999999998</c:v>
                </c:pt>
                <c:pt idx="4">
                  <c:v>2.204399</c:v>
                </c:pt>
                <c:pt idx="5">
                  <c:v>2.010122</c:v>
                </c:pt>
                <c:pt idx="6">
                  <c:v>1.8013669999999999</c:v>
                </c:pt>
                <c:pt idx="7">
                  <c:v>1.919251</c:v>
                </c:pt>
                <c:pt idx="8">
                  <c:v>1.85999</c:v>
                </c:pt>
                <c:pt idx="9">
                  <c:v>1.730497</c:v>
                </c:pt>
                <c:pt idx="10">
                  <c:v>1.7440880000000001</c:v>
                </c:pt>
                <c:pt idx="11">
                  <c:v>1.7079439999999999</c:v>
                </c:pt>
                <c:pt idx="12">
                  <c:v>1.658434</c:v>
                </c:pt>
                <c:pt idx="13">
                  <c:v>1.6575310000000001</c:v>
                </c:pt>
                <c:pt idx="14">
                  <c:v>1.647321</c:v>
                </c:pt>
                <c:pt idx="15">
                  <c:v>1.629777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0C4-B845-9967-C837537E5A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2566159"/>
        <c:axId val="522737871"/>
      </c:lineChart>
      <c:catAx>
        <c:axId val="5725661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Batch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2737871"/>
        <c:crosses val="autoZero"/>
        <c:auto val="1"/>
        <c:lblAlgn val="ctr"/>
        <c:lblOffset val="100"/>
        <c:noMultiLvlLbl val="0"/>
      </c:catAx>
      <c:valAx>
        <c:axId val="522737871"/>
        <c:scaling>
          <c:orientation val="minMax"/>
          <c:max val="2.4"/>
          <c:min val="1.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56615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650036800955434"/>
          <c:y val="0.20436703246681054"/>
          <c:w val="0.23349967674546171"/>
          <c:h val="0.277711639296468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'220x220x220'!$W$2</c:f>
              <c:strCache>
                <c:ptCount val="1"/>
                <c:pt idx="0">
                  <c:v>Original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'220x220x220'!$V$3:$V$27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'220x220x220'!$W$3:$W$27</c:f>
              <c:numCache>
                <c:formatCode>0.00E+00</c:formatCode>
                <c:ptCount val="25"/>
                <c:pt idx="0">
                  <c:v>1.977997</c:v>
                </c:pt>
                <c:pt idx="1">
                  <c:v>1.9863459999999999</c:v>
                </c:pt>
                <c:pt idx="2">
                  <c:v>1.9880660000000001</c:v>
                </c:pt>
                <c:pt idx="3">
                  <c:v>1.9870209999999999</c:v>
                </c:pt>
                <c:pt idx="4">
                  <c:v>1.9766319999999999</c:v>
                </c:pt>
                <c:pt idx="5">
                  <c:v>1.985668</c:v>
                </c:pt>
                <c:pt idx="6">
                  <c:v>1.9789859999999999</c:v>
                </c:pt>
                <c:pt idx="7">
                  <c:v>1.981357</c:v>
                </c:pt>
                <c:pt idx="8">
                  <c:v>1.9782709999999999</c:v>
                </c:pt>
                <c:pt idx="9">
                  <c:v>1.986737</c:v>
                </c:pt>
                <c:pt idx="10">
                  <c:v>1.984661</c:v>
                </c:pt>
                <c:pt idx="11">
                  <c:v>1.9878800000000001</c:v>
                </c:pt>
                <c:pt idx="12">
                  <c:v>1.9829369999999999</c:v>
                </c:pt>
                <c:pt idx="13">
                  <c:v>1.982712</c:v>
                </c:pt>
                <c:pt idx="14">
                  <c:v>1.9872989999999999</c:v>
                </c:pt>
                <c:pt idx="15">
                  <c:v>1.978602</c:v>
                </c:pt>
                <c:pt idx="16">
                  <c:v>1.984469</c:v>
                </c:pt>
                <c:pt idx="17">
                  <c:v>1.980332</c:v>
                </c:pt>
                <c:pt idx="18">
                  <c:v>1.9805649999999999</c:v>
                </c:pt>
                <c:pt idx="19">
                  <c:v>1.986111</c:v>
                </c:pt>
                <c:pt idx="20">
                  <c:v>1.984747</c:v>
                </c:pt>
                <c:pt idx="21">
                  <c:v>1.98671</c:v>
                </c:pt>
                <c:pt idx="22">
                  <c:v>1.9777180000000001</c:v>
                </c:pt>
                <c:pt idx="23">
                  <c:v>1.9855419999999999</c:v>
                </c:pt>
                <c:pt idx="24">
                  <c:v>1.978572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4D2-C448-87F7-5574F625034E}"/>
            </c:ext>
          </c:extLst>
        </c:ser>
        <c:ser>
          <c:idx val="1"/>
          <c:order val="1"/>
          <c:tx>
            <c:strRef>
              <c:f>'220x220x220'!$X$2</c:f>
              <c:strCache>
                <c:ptCount val="1"/>
                <c:pt idx="0">
                  <c:v>Reordering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'220x220x220'!$V$3:$V$27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'220x220x220'!$X$3:$X$27</c:f>
              <c:numCache>
                <c:formatCode>0.00E+00</c:formatCode>
                <c:ptCount val="25"/>
                <c:pt idx="0">
                  <c:v>1.967195</c:v>
                </c:pt>
                <c:pt idx="1">
                  <c:v>1.9758979999999999</c:v>
                </c:pt>
                <c:pt idx="2">
                  <c:v>1.888171</c:v>
                </c:pt>
                <c:pt idx="3">
                  <c:v>1.968793</c:v>
                </c:pt>
                <c:pt idx="4">
                  <c:v>2.0858560000000002</c:v>
                </c:pt>
                <c:pt idx="5">
                  <c:v>2.0404460000000002</c:v>
                </c:pt>
                <c:pt idx="6">
                  <c:v>1.9303889999999999</c:v>
                </c:pt>
                <c:pt idx="7">
                  <c:v>2.108587</c:v>
                </c:pt>
                <c:pt idx="8">
                  <c:v>2.0872959999999998</c:v>
                </c:pt>
                <c:pt idx="9">
                  <c:v>1.979068</c:v>
                </c:pt>
                <c:pt idx="10">
                  <c:v>2.040009</c:v>
                </c:pt>
                <c:pt idx="11">
                  <c:v>2.0130720000000002</c:v>
                </c:pt>
                <c:pt idx="12">
                  <c:v>1.965484</c:v>
                </c:pt>
                <c:pt idx="13">
                  <c:v>1.9519679999999999</c:v>
                </c:pt>
                <c:pt idx="14">
                  <c:v>1.9257089999999999</c:v>
                </c:pt>
                <c:pt idx="15">
                  <c:v>1.8955059999999999</c:v>
                </c:pt>
                <c:pt idx="16">
                  <c:v>1.892018</c:v>
                </c:pt>
                <c:pt idx="17">
                  <c:v>1.8885240000000001</c:v>
                </c:pt>
                <c:pt idx="18">
                  <c:v>1.8864050000000001</c:v>
                </c:pt>
                <c:pt idx="19">
                  <c:v>1.895248</c:v>
                </c:pt>
                <c:pt idx="20">
                  <c:v>1.9129560000000001</c:v>
                </c:pt>
                <c:pt idx="21">
                  <c:v>1.9302779999999999</c:v>
                </c:pt>
                <c:pt idx="22">
                  <c:v>1.939281</c:v>
                </c:pt>
                <c:pt idx="23">
                  <c:v>1.9883500000000001</c:v>
                </c:pt>
                <c:pt idx="24">
                  <c:v>1.9672909999999999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4D2-C448-87F7-5574F625034E}"/>
            </c:ext>
          </c:extLst>
        </c:ser>
        <c:ser>
          <c:idx val="2"/>
          <c:order val="2"/>
          <c:tx>
            <c:strRef>
              <c:f>'220x220x220'!$Y$2</c:f>
              <c:strCache>
                <c:ptCount val="1"/>
                <c:pt idx="0">
                  <c:v>Buffering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'220x220x220'!$V$3:$V$27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'220x220x220'!$Y$3:$Y$27</c:f>
              <c:numCache>
                <c:formatCode>0.00E+00</c:formatCode>
                <c:ptCount val="25"/>
                <c:pt idx="0">
                  <c:v>2.73312</c:v>
                </c:pt>
                <c:pt idx="1">
                  <c:v>2.4245040000000002</c:v>
                </c:pt>
                <c:pt idx="2">
                  <c:v>2.2740819999999999</c:v>
                </c:pt>
                <c:pt idx="3">
                  <c:v>2.2643939999999998</c:v>
                </c:pt>
                <c:pt idx="4">
                  <c:v>2.40978</c:v>
                </c:pt>
                <c:pt idx="5">
                  <c:v>2.1897950000000002</c:v>
                </c:pt>
                <c:pt idx="6">
                  <c:v>1.9678450000000001</c:v>
                </c:pt>
                <c:pt idx="7">
                  <c:v>2.102398</c:v>
                </c:pt>
                <c:pt idx="8">
                  <c:v>2.0516529999999999</c:v>
                </c:pt>
                <c:pt idx="9">
                  <c:v>1.9175819999999999</c:v>
                </c:pt>
                <c:pt idx="10">
                  <c:v>1.9373910000000001</c:v>
                </c:pt>
                <c:pt idx="11">
                  <c:v>1.9046879999999999</c:v>
                </c:pt>
                <c:pt idx="12">
                  <c:v>1.849089</c:v>
                </c:pt>
                <c:pt idx="13">
                  <c:v>1.8517889999999999</c:v>
                </c:pt>
                <c:pt idx="14">
                  <c:v>1.8410390000000001</c:v>
                </c:pt>
                <c:pt idx="15">
                  <c:v>1.819253</c:v>
                </c:pt>
                <c:pt idx="16">
                  <c:v>1.843321</c:v>
                </c:pt>
                <c:pt idx="17">
                  <c:v>1.9048879999999999</c:v>
                </c:pt>
                <c:pt idx="18">
                  <c:v>1.941765</c:v>
                </c:pt>
                <c:pt idx="19">
                  <c:v>1.9939739999999999</c:v>
                </c:pt>
                <c:pt idx="20">
                  <c:v>2.025461</c:v>
                </c:pt>
                <c:pt idx="21">
                  <c:v>2.0997870000000001</c:v>
                </c:pt>
                <c:pt idx="22">
                  <c:v>2.1084830000000001</c:v>
                </c:pt>
                <c:pt idx="23">
                  <c:v>2.2930510000000002</c:v>
                </c:pt>
                <c:pt idx="24">
                  <c:v>2.2585069999999998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4D2-C448-87F7-5574F625034E}"/>
            </c:ext>
          </c:extLst>
        </c:ser>
        <c:ser>
          <c:idx val="3"/>
          <c:order val="3"/>
          <c:tx>
            <c:strRef>
              <c:f>'220x220x220'!$Z$2</c:f>
              <c:strCache>
                <c:ptCount val="1"/>
                <c:pt idx="0">
                  <c:v>Small Buffering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'220x220x220'!$V$3:$V$27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'220x220x220'!$Z$3:$Z$27</c:f>
              <c:numCache>
                <c:formatCode>0.00E+00</c:formatCode>
                <c:ptCount val="25"/>
                <c:pt idx="0">
                  <c:v>2.5769980000000001</c:v>
                </c:pt>
                <c:pt idx="1">
                  <c:v>2.2233580000000002</c:v>
                </c:pt>
                <c:pt idx="2">
                  <c:v>2.076775</c:v>
                </c:pt>
                <c:pt idx="3">
                  <c:v>2.0512229999999998</c:v>
                </c:pt>
                <c:pt idx="4">
                  <c:v>2.204399</c:v>
                </c:pt>
                <c:pt idx="5">
                  <c:v>2.010122</c:v>
                </c:pt>
                <c:pt idx="6">
                  <c:v>1.8013669999999999</c:v>
                </c:pt>
                <c:pt idx="7">
                  <c:v>1.919251</c:v>
                </c:pt>
                <c:pt idx="8">
                  <c:v>1.85999</c:v>
                </c:pt>
                <c:pt idx="9">
                  <c:v>1.730497</c:v>
                </c:pt>
                <c:pt idx="10">
                  <c:v>1.7440880000000001</c:v>
                </c:pt>
                <c:pt idx="11">
                  <c:v>1.7079439999999999</c:v>
                </c:pt>
                <c:pt idx="12">
                  <c:v>1.658434</c:v>
                </c:pt>
                <c:pt idx="13">
                  <c:v>1.6575310000000001</c:v>
                </c:pt>
                <c:pt idx="14">
                  <c:v>1.647321</c:v>
                </c:pt>
                <c:pt idx="15">
                  <c:v>1.629777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4D2-C448-87F7-5574F6250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72566159"/>
        <c:axId val="522737871"/>
      </c:lineChart>
      <c:catAx>
        <c:axId val="5725661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Batch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2737871"/>
        <c:crosses val="autoZero"/>
        <c:auto val="1"/>
        <c:lblAlgn val="ctr"/>
        <c:lblOffset val="100"/>
        <c:noMultiLvlLbl val="0"/>
      </c:catAx>
      <c:valAx>
        <c:axId val="522737871"/>
        <c:scaling>
          <c:orientation val="minMax"/>
          <c:max val="2.4"/>
          <c:min val="1.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256615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'128x128x128'!$T$2</c:f>
              <c:strCache>
                <c:ptCount val="1"/>
                <c:pt idx="0">
                  <c:v>Original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'128x128x128'!$S$3:$S$27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'128x128x128'!$T$3:$T$27</c:f>
              <c:numCache>
                <c:formatCode>0.00E+00</c:formatCode>
                <c:ptCount val="25"/>
                <c:pt idx="0">
                  <c:v>0.38756410000000002</c:v>
                </c:pt>
                <c:pt idx="1">
                  <c:v>0.39011669999999998</c:v>
                </c:pt>
                <c:pt idx="2">
                  <c:v>0.3891907</c:v>
                </c:pt>
                <c:pt idx="3">
                  <c:v>0.38923659999999999</c:v>
                </c:pt>
                <c:pt idx="4">
                  <c:v>0.38710440000000002</c:v>
                </c:pt>
                <c:pt idx="5">
                  <c:v>0.38823809999999997</c:v>
                </c:pt>
                <c:pt idx="6">
                  <c:v>0.38701780000000002</c:v>
                </c:pt>
                <c:pt idx="7">
                  <c:v>0.38814280000000001</c:v>
                </c:pt>
                <c:pt idx="8">
                  <c:v>0.38703789999999999</c:v>
                </c:pt>
                <c:pt idx="9">
                  <c:v>0.38773459999999998</c:v>
                </c:pt>
                <c:pt idx="10">
                  <c:v>0.3899048</c:v>
                </c:pt>
                <c:pt idx="11">
                  <c:v>0.38809389999999999</c:v>
                </c:pt>
                <c:pt idx="12">
                  <c:v>0.38648769999999999</c:v>
                </c:pt>
                <c:pt idx="13">
                  <c:v>0.39020440000000001</c:v>
                </c:pt>
                <c:pt idx="14">
                  <c:v>0.39053019999999999</c:v>
                </c:pt>
                <c:pt idx="15">
                  <c:v>0.3872102</c:v>
                </c:pt>
                <c:pt idx="16">
                  <c:v>0.38739750000000001</c:v>
                </c:pt>
                <c:pt idx="17">
                  <c:v>0.38960830000000002</c:v>
                </c:pt>
                <c:pt idx="18">
                  <c:v>0.38963350000000002</c:v>
                </c:pt>
                <c:pt idx="19">
                  <c:v>0.39039309999999999</c:v>
                </c:pt>
                <c:pt idx="20">
                  <c:v>0.38818039999999998</c:v>
                </c:pt>
                <c:pt idx="21">
                  <c:v>0.38918639999999999</c:v>
                </c:pt>
                <c:pt idx="22">
                  <c:v>0.38927899999999999</c:v>
                </c:pt>
                <c:pt idx="23">
                  <c:v>0.38934580000000002</c:v>
                </c:pt>
                <c:pt idx="24">
                  <c:v>0.38900020000000002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FCE-DA4A-BEE5-81BB58B7DEE0}"/>
            </c:ext>
          </c:extLst>
        </c:ser>
        <c:ser>
          <c:idx val="1"/>
          <c:order val="1"/>
          <c:tx>
            <c:strRef>
              <c:f>'128x128x128'!$U$2</c:f>
              <c:strCache>
                <c:ptCount val="1"/>
                <c:pt idx="0">
                  <c:v>Reorder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'128x128x128'!$S$3:$S$27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'128x128x128'!$U$3:$U$27</c:f>
              <c:numCache>
                <c:formatCode>0.00E+00</c:formatCode>
                <c:ptCount val="25"/>
                <c:pt idx="0">
                  <c:v>0.38490210000000002</c:v>
                </c:pt>
                <c:pt idx="1">
                  <c:v>0.3874359</c:v>
                </c:pt>
                <c:pt idx="2">
                  <c:v>0.38048949999999998</c:v>
                </c:pt>
                <c:pt idx="3">
                  <c:v>0.38638719999999999</c:v>
                </c:pt>
                <c:pt idx="4">
                  <c:v>0.38555460000000003</c:v>
                </c:pt>
                <c:pt idx="5">
                  <c:v>0.38707930000000002</c:v>
                </c:pt>
                <c:pt idx="6">
                  <c:v>0.38487690000000002</c:v>
                </c:pt>
                <c:pt idx="7">
                  <c:v>0.39187840000000002</c:v>
                </c:pt>
                <c:pt idx="8">
                  <c:v>0.39516810000000002</c:v>
                </c:pt>
                <c:pt idx="9">
                  <c:v>0.3830597</c:v>
                </c:pt>
                <c:pt idx="10">
                  <c:v>0.39406449999999998</c:v>
                </c:pt>
                <c:pt idx="11">
                  <c:v>0.392959</c:v>
                </c:pt>
                <c:pt idx="12">
                  <c:v>0.3812913</c:v>
                </c:pt>
                <c:pt idx="13">
                  <c:v>0.38571640000000001</c:v>
                </c:pt>
                <c:pt idx="14">
                  <c:v>0.38479760000000002</c:v>
                </c:pt>
                <c:pt idx="15">
                  <c:v>0.37815339999999997</c:v>
                </c:pt>
                <c:pt idx="16">
                  <c:v>0.38150289999999998</c:v>
                </c:pt>
                <c:pt idx="17">
                  <c:v>0.3816813</c:v>
                </c:pt>
                <c:pt idx="18">
                  <c:v>0.38227450000000002</c:v>
                </c:pt>
                <c:pt idx="19">
                  <c:v>0.37748320000000002</c:v>
                </c:pt>
                <c:pt idx="20">
                  <c:v>0.37607740000000001</c:v>
                </c:pt>
                <c:pt idx="21">
                  <c:v>0.3865767</c:v>
                </c:pt>
                <c:pt idx="22">
                  <c:v>0.38521300000000003</c:v>
                </c:pt>
                <c:pt idx="23">
                  <c:v>0.38729930000000001</c:v>
                </c:pt>
                <c:pt idx="24">
                  <c:v>0.38452560000000002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FCE-DA4A-BEE5-81BB58B7DEE0}"/>
            </c:ext>
          </c:extLst>
        </c:ser>
        <c:ser>
          <c:idx val="2"/>
          <c:order val="2"/>
          <c:tx>
            <c:strRef>
              <c:f>'128x128x128'!$V$2</c:f>
              <c:strCache>
                <c:ptCount val="1"/>
                <c:pt idx="0">
                  <c:v>Buffer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'128x128x128'!$S$3:$S$27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'128x128x128'!$V$3:$V$27</c:f>
              <c:numCache>
                <c:formatCode>0.00E+00</c:formatCode>
                <c:ptCount val="25"/>
                <c:pt idx="0">
                  <c:v>0.55055520000000002</c:v>
                </c:pt>
                <c:pt idx="1">
                  <c:v>0.50082000000000004</c:v>
                </c:pt>
                <c:pt idx="2">
                  <c:v>0.44953690000000002</c:v>
                </c:pt>
                <c:pt idx="3">
                  <c:v>0.45009569999999999</c:v>
                </c:pt>
                <c:pt idx="4">
                  <c:v>0.43301060000000002</c:v>
                </c:pt>
                <c:pt idx="5">
                  <c:v>0.40268280000000001</c:v>
                </c:pt>
                <c:pt idx="6">
                  <c:v>0.372006</c:v>
                </c:pt>
                <c:pt idx="7">
                  <c:v>0.38117709999999999</c:v>
                </c:pt>
                <c:pt idx="8">
                  <c:v>0.37694139999999998</c:v>
                </c:pt>
                <c:pt idx="9">
                  <c:v>0.35414329999999999</c:v>
                </c:pt>
                <c:pt idx="10">
                  <c:v>0.36566910000000002</c:v>
                </c:pt>
                <c:pt idx="11">
                  <c:v>0.36247040000000003</c:v>
                </c:pt>
                <c:pt idx="12">
                  <c:v>0.34689490000000001</c:v>
                </c:pt>
                <c:pt idx="13">
                  <c:v>0.35545640000000001</c:v>
                </c:pt>
                <c:pt idx="14">
                  <c:v>0.35594049999999999</c:v>
                </c:pt>
                <c:pt idx="15">
                  <c:v>0.35204340000000001</c:v>
                </c:pt>
                <c:pt idx="16">
                  <c:v>0.3590315</c:v>
                </c:pt>
                <c:pt idx="17">
                  <c:v>0.37229570000000001</c:v>
                </c:pt>
                <c:pt idx="18">
                  <c:v>0.37794729999999999</c:v>
                </c:pt>
                <c:pt idx="19">
                  <c:v>0.38246160000000001</c:v>
                </c:pt>
                <c:pt idx="20">
                  <c:v>0.38476569999999999</c:v>
                </c:pt>
                <c:pt idx="21">
                  <c:v>0.40000760000000002</c:v>
                </c:pt>
                <c:pt idx="22">
                  <c:v>0.46043299999999998</c:v>
                </c:pt>
                <c:pt idx="23">
                  <c:v>0.57468010000000003</c:v>
                </c:pt>
                <c:pt idx="24">
                  <c:v>0.79957730000000005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FCE-DA4A-BEE5-81BB58B7DEE0}"/>
            </c:ext>
          </c:extLst>
        </c:ser>
        <c:ser>
          <c:idx val="3"/>
          <c:order val="3"/>
          <c:tx>
            <c:strRef>
              <c:f>'128x128x128'!$W$2</c:f>
              <c:strCache>
                <c:ptCount val="1"/>
                <c:pt idx="0">
                  <c:v>Small Buffer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'128x128x128'!$S$3:$S$27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'128x128x128'!$W$3:$W$27</c:f>
              <c:numCache>
                <c:formatCode>0.00E+00</c:formatCode>
                <c:ptCount val="25"/>
                <c:pt idx="0">
                  <c:v>0.52335180000000003</c:v>
                </c:pt>
                <c:pt idx="1">
                  <c:v>0.43993579999999999</c:v>
                </c:pt>
                <c:pt idx="2">
                  <c:v>0.40540290000000001</c:v>
                </c:pt>
                <c:pt idx="3">
                  <c:v>0.43250729999999998</c:v>
                </c:pt>
                <c:pt idx="4">
                  <c:v>0.39822010000000002</c:v>
                </c:pt>
                <c:pt idx="5">
                  <c:v>0.37028329999999998</c:v>
                </c:pt>
                <c:pt idx="6">
                  <c:v>0.33696019999999999</c:v>
                </c:pt>
                <c:pt idx="7">
                  <c:v>0.34657759999999999</c:v>
                </c:pt>
                <c:pt idx="8">
                  <c:v>0.3405453</c:v>
                </c:pt>
                <c:pt idx="9">
                  <c:v>0.31645250000000003</c:v>
                </c:pt>
                <c:pt idx="10">
                  <c:v>0.32729049999999998</c:v>
                </c:pt>
                <c:pt idx="11">
                  <c:v>0.32409929999999998</c:v>
                </c:pt>
                <c:pt idx="12">
                  <c:v>0.3120308</c:v>
                </c:pt>
                <c:pt idx="13">
                  <c:v>0.31801099999999999</c:v>
                </c:pt>
                <c:pt idx="14">
                  <c:v>0.31796730000000001</c:v>
                </c:pt>
                <c:pt idx="15">
                  <c:v>0.31545679999999998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FCE-DA4A-BEE5-81BB58B7DE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4145759"/>
        <c:axId val="104141215"/>
      </c:lineChart>
      <c:catAx>
        <c:axId val="10414575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Batch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141215"/>
        <c:crosses val="autoZero"/>
        <c:auto val="1"/>
        <c:lblAlgn val="ctr"/>
        <c:lblOffset val="100"/>
        <c:noMultiLvlLbl val="0"/>
      </c:catAx>
      <c:valAx>
        <c:axId val="104141215"/>
        <c:scaling>
          <c:orientation val="minMax"/>
          <c:max val="0.5"/>
          <c:min val="0.30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1457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'64x64x64'!$T$2</c:f>
              <c:strCache>
                <c:ptCount val="1"/>
                <c:pt idx="0">
                  <c:v>Original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'64x64x64'!$S$3:$S$27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'64x64x64'!$T$3:$T$27</c:f>
              <c:numCache>
                <c:formatCode>0.00E+00</c:formatCode>
                <c:ptCount val="25"/>
                <c:pt idx="0">
                  <c:v>4.3155480000000003E-2</c:v>
                </c:pt>
                <c:pt idx="1">
                  <c:v>4.3425850000000002E-2</c:v>
                </c:pt>
                <c:pt idx="2">
                  <c:v>4.3876829999999999E-2</c:v>
                </c:pt>
                <c:pt idx="3">
                  <c:v>4.2863159999999997E-2</c:v>
                </c:pt>
                <c:pt idx="4">
                  <c:v>4.2996689999999997E-2</c:v>
                </c:pt>
                <c:pt idx="5">
                  <c:v>4.34113E-2</c:v>
                </c:pt>
                <c:pt idx="6">
                  <c:v>4.2899159999999999E-2</c:v>
                </c:pt>
                <c:pt idx="7">
                  <c:v>4.2862829999999998E-2</c:v>
                </c:pt>
                <c:pt idx="8">
                  <c:v>4.3631999999999997E-2</c:v>
                </c:pt>
                <c:pt idx="9">
                  <c:v>4.3388950000000003E-2</c:v>
                </c:pt>
                <c:pt idx="10">
                  <c:v>4.5685539999999997E-2</c:v>
                </c:pt>
                <c:pt idx="11">
                  <c:v>4.49144E-2</c:v>
                </c:pt>
                <c:pt idx="12">
                  <c:v>4.2906809999999997E-2</c:v>
                </c:pt>
                <c:pt idx="13">
                  <c:v>4.3035570000000002E-2</c:v>
                </c:pt>
                <c:pt idx="14">
                  <c:v>4.3625869999999997E-2</c:v>
                </c:pt>
                <c:pt idx="15">
                  <c:v>4.318466E-2</c:v>
                </c:pt>
                <c:pt idx="16">
                  <c:v>4.4040070000000001E-2</c:v>
                </c:pt>
                <c:pt idx="17">
                  <c:v>4.2880509999999997E-2</c:v>
                </c:pt>
                <c:pt idx="18">
                  <c:v>4.2598770000000001E-2</c:v>
                </c:pt>
                <c:pt idx="19">
                  <c:v>4.3268800000000003E-2</c:v>
                </c:pt>
                <c:pt idx="20">
                  <c:v>4.2888490000000001E-2</c:v>
                </c:pt>
                <c:pt idx="21">
                  <c:v>4.2770809999999999E-2</c:v>
                </c:pt>
                <c:pt idx="22">
                  <c:v>4.2975470000000002E-2</c:v>
                </c:pt>
                <c:pt idx="23">
                  <c:v>4.3270669999999997E-2</c:v>
                </c:pt>
                <c:pt idx="24">
                  <c:v>4.3104539999999997E-2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D17-5643-9DB6-6E8DBB297EAD}"/>
            </c:ext>
          </c:extLst>
        </c:ser>
        <c:ser>
          <c:idx val="1"/>
          <c:order val="1"/>
          <c:tx>
            <c:strRef>
              <c:f>'64x64x64'!$U$2</c:f>
              <c:strCache>
                <c:ptCount val="1"/>
                <c:pt idx="0">
                  <c:v>Reorder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'64x64x64'!$S$3:$S$27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'64x64x64'!$U$3:$U$27</c:f>
              <c:numCache>
                <c:formatCode>0.00E+00</c:formatCode>
                <c:ptCount val="25"/>
                <c:pt idx="0">
                  <c:v>4.2679559999999998E-2</c:v>
                </c:pt>
                <c:pt idx="1">
                  <c:v>4.2460329999999998E-2</c:v>
                </c:pt>
                <c:pt idx="2">
                  <c:v>4.3054549999999997E-2</c:v>
                </c:pt>
                <c:pt idx="3">
                  <c:v>4.4769780000000002E-2</c:v>
                </c:pt>
                <c:pt idx="4">
                  <c:v>4.4904090000000001E-2</c:v>
                </c:pt>
                <c:pt idx="5">
                  <c:v>4.3904650000000003E-2</c:v>
                </c:pt>
                <c:pt idx="6">
                  <c:v>4.3082639999999998E-2</c:v>
                </c:pt>
                <c:pt idx="7">
                  <c:v>4.3023649999999997E-2</c:v>
                </c:pt>
                <c:pt idx="8">
                  <c:v>4.2998229999999998E-2</c:v>
                </c:pt>
                <c:pt idx="9">
                  <c:v>4.4135149999999998E-2</c:v>
                </c:pt>
                <c:pt idx="10">
                  <c:v>4.3545729999999998E-2</c:v>
                </c:pt>
                <c:pt idx="11">
                  <c:v>4.4176930000000003E-2</c:v>
                </c:pt>
                <c:pt idx="12">
                  <c:v>4.5325270000000001E-2</c:v>
                </c:pt>
                <c:pt idx="13">
                  <c:v>4.400283E-2</c:v>
                </c:pt>
                <c:pt idx="14">
                  <c:v>4.3515520000000002E-2</c:v>
                </c:pt>
                <c:pt idx="15">
                  <c:v>4.4246859999999999E-2</c:v>
                </c:pt>
                <c:pt idx="16">
                  <c:v>4.3211869999999999E-2</c:v>
                </c:pt>
                <c:pt idx="17">
                  <c:v>4.3311759999999998E-2</c:v>
                </c:pt>
                <c:pt idx="18">
                  <c:v>4.2578600000000001E-2</c:v>
                </c:pt>
                <c:pt idx="19">
                  <c:v>4.2698750000000001E-2</c:v>
                </c:pt>
                <c:pt idx="20">
                  <c:v>4.2376749999999998E-2</c:v>
                </c:pt>
                <c:pt idx="21">
                  <c:v>4.2559809999999997E-2</c:v>
                </c:pt>
                <c:pt idx="22">
                  <c:v>4.2620369999999998E-2</c:v>
                </c:pt>
                <c:pt idx="23">
                  <c:v>4.2625799999999998E-2</c:v>
                </c:pt>
                <c:pt idx="24">
                  <c:v>4.25028E-2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17-5643-9DB6-6E8DBB297EAD}"/>
            </c:ext>
          </c:extLst>
        </c:ser>
        <c:ser>
          <c:idx val="2"/>
          <c:order val="2"/>
          <c:tx>
            <c:strRef>
              <c:f>'64x64x64'!$V$2</c:f>
              <c:strCache>
                <c:ptCount val="1"/>
                <c:pt idx="0">
                  <c:v>Buffer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'64x64x64'!$S$3:$S$27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'64x64x64'!$V$3:$V$27</c:f>
              <c:numCache>
                <c:formatCode>0.00E+00</c:formatCode>
                <c:ptCount val="25"/>
                <c:pt idx="0">
                  <c:v>6.3038159999999996E-2</c:v>
                </c:pt>
                <c:pt idx="1">
                  <c:v>5.5930069999999998E-2</c:v>
                </c:pt>
                <c:pt idx="2">
                  <c:v>5.2857840000000003E-2</c:v>
                </c:pt>
                <c:pt idx="3">
                  <c:v>5.2165629999999998E-2</c:v>
                </c:pt>
                <c:pt idx="4">
                  <c:v>5.1983840000000003E-2</c:v>
                </c:pt>
                <c:pt idx="5">
                  <c:v>4.7689139999999998E-2</c:v>
                </c:pt>
                <c:pt idx="6">
                  <c:v>4.4421969999999998E-2</c:v>
                </c:pt>
                <c:pt idx="7">
                  <c:v>4.4215520000000001E-2</c:v>
                </c:pt>
                <c:pt idx="8">
                  <c:v>4.3563339999999999E-2</c:v>
                </c:pt>
                <c:pt idx="9">
                  <c:v>4.2308949999999998E-2</c:v>
                </c:pt>
                <c:pt idx="10">
                  <c:v>4.2746369999999999E-2</c:v>
                </c:pt>
                <c:pt idx="11">
                  <c:v>4.255461E-2</c:v>
                </c:pt>
                <c:pt idx="12">
                  <c:v>4.1858390000000002E-2</c:v>
                </c:pt>
                <c:pt idx="13">
                  <c:v>4.249853E-2</c:v>
                </c:pt>
                <c:pt idx="14">
                  <c:v>4.2531100000000002E-2</c:v>
                </c:pt>
                <c:pt idx="15">
                  <c:v>4.2599150000000002E-2</c:v>
                </c:pt>
                <c:pt idx="16">
                  <c:v>4.3377310000000002E-2</c:v>
                </c:pt>
                <c:pt idx="17">
                  <c:v>4.4647909999999999E-2</c:v>
                </c:pt>
                <c:pt idx="18">
                  <c:v>4.4544830000000001E-2</c:v>
                </c:pt>
                <c:pt idx="19">
                  <c:v>5.1049629999999999E-2</c:v>
                </c:pt>
                <c:pt idx="20">
                  <c:v>6.6074530000000006E-2</c:v>
                </c:pt>
                <c:pt idx="21">
                  <c:v>9.5885629999999999E-2</c:v>
                </c:pt>
                <c:pt idx="22">
                  <c:v>0.15275179999999999</c:v>
                </c:pt>
                <c:pt idx="23">
                  <c:v>0.26539109999999999</c:v>
                </c:pt>
                <c:pt idx="24">
                  <c:v>0.4972761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D17-5643-9DB6-6E8DBB297EAD}"/>
            </c:ext>
          </c:extLst>
        </c:ser>
        <c:ser>
          <c:idx val="3"/>
          <c:order val="3"/>
          <c:tx>
            <c:strRef>
              <c:f>'64x64x64'!$W$2</c:f>
              <c:strCache>
                <c:ptCount val="1"/>
                <c:pt idx="0">
                  <c:v>Small Buffer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'64x64x64'!$S$3:$S$27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'64x64x64'!$W$3:$W$27</c:f>
              <c:numCache>
                <c:formatCode>0.00E+00</c:formatCode>
                <c:ptCount val="25"/>
                <c:pt idx="0">
                  <c:v>5.9973140000000001E-2</c:v>
                </c:pt>
                <c:pt idx="1">
                  <c:v>5.2008489999999997E-2</c:v>
                </c:pt>
                <c:pt idx="2">
                  <c:v>4.9389200000000001E-2</c:v>
                </c:pt>
                <c:pt idx="3">
                  <c:v>4.7281440000000001E-2</c:v>
                </c:pt>
                <c:pt idx="4">
                  <c:v>4.8008429999999998E-2</c:v>
                </c:pt>
                <c:pt idx="5">
                  <c:v>4.4202089999999999E-2</c:v>
                </c:pt>
                <c:pt idx="6">
                  <c:v>4.0302650000000002E-2</c:v>
                </c:pt>
                <c:pt idx="7">
                  <c:v>4.061443E-2</c:v>
                </c:pt>
                <c:pt idx="8">
                  <c:v>3.9300549999999997E-2</c:v>
                </c:pt>
                <c:pt idx="9">
                  <c:v>3.8149120000000002E-2</c:v>
                </c:pt>
                <c:pt idx="10">
                  <c:v>3.8506070000000003E-2</c:v>
                </c:pt>
                <c:pt idx="11">
                  <c:v>3.8110989999999997E-2</c:v>
                </c:pt>
                <c:pt idx="12">
                  <c:v>3.7834840000000002E-2</c:v>
                </c:pt>
                <c:pt idx="13">
                  <c:v>3.8261879999999998E-2</c:v>
                </c:pt>
                <c:pt idx="14">
                  <c:v>3.8411679999999997E-2</c:v>
                </c:pt>
                <c:pt idx="15">
                  <c:v>3.8467920000000003E-2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D17-5643-9DB6-6E8DBB297E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2623215"/>
        <c:axId val="107453295"/>
      </c:lineChart>
      <c:catAx>
        <c:axId val="1026232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Batch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453295"/>
        <c:crosses val="autoZero"/>
        <c:auto val="1"/>
        <c:lblAlgn val="ctr"/>
        <c:lblOffset val="100"/>
        <c:noMultiLvlLbl val="0"/>
      </c:catAx>
      <c:valAx>
        <c:axId val="107453295"/>
        <c:scaling>
          <c:orientation val="minMax"/>
          <c:max val="6.0000000000000012E-2"/>
          <c:min val="3.0000000000000006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26232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'60x60x60'!$T$2</c:f>
              <c:strCache>
                <c:ptCount val="1"/>
                <c:pt idx="0">
                  <c:v>Original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'60x60x60'!$S$3:$S$27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'60x60x60'!$T$3:$T$27</c:f>
              <c:numCache>
                <c:formatCode>0.00E+00</c:formatCode>
                <c:ptCount val="25"/>
                <c:pt idx="0">
                  <c:v>3.5863150000000003E-2</c:v>
                </c:pt>
                <c:pt idx="1">
                  <c:v>3.5622790000000001E-2</c:v>
                </c:pt>
                <c:pt idx="2">
                  <c:v>3.5787449999999998E-2</c:v>
                </c:pt>
                <c:pt idx="3">
                  <c:v>3.5051840000000001E-2</c:v>
                </c:pt>
                <c:pt idx="4">
                  <c:v>3.523925E-2</c:v>
                </c:pt>
                <c:pt idx="5">
                  <c:v>3.4980360000000002E-2</c:v>
                </c:pt>
                <c:pt idx="6">
                  <c:v>3.5305759999999999E-2</c:v>
                </c:pt>
                <c:pt idx="7">
                  <c:v>3.5272730000000002E-2</c:v>
                </c:pt>
                <c:pt idx="8">
                  <c:v>3.5749959999999997E-2</c:v>
                </c:pt>
                <c:pt idx="9">
                  <c:v>3.5349709999999999E-2</c:v>
                </c:pt>
                <c:pt idx="10">
                  <c:v>3.5227260000000003E-2</c:v>
                </c:pt>
                <c:pt idx="11">
                  <c:v>3.5402410000000002E-2</c:v>
                </c:pt>
                <c:pt idx="12">
                  <c:v>3.5173030000000001E-2</c:v>
                </c:pt>
                <c:pt idx="13">
                  <c:v>3.5812579999999997E-2</c:v>
                </c:pt>
                <c:pt idx="14">
                  <c:v>3.5984530000000001E-2</c:v>
                </c:pt>
                <c:pt idx="15">
                  <c:v>3.4861349999999999E-2</c:v>
                </c:pt>
                <c:pt idx="16">
                  <c:v>3.5860969999999999E-2</c:v>
                </c:pt>
                <c:pt idx="17">
                  <c:v>3.5160209999999997E-2</c:v>
                </c:pt>
                <c:pt idx="18">
                  <c:v>3.5453800000000001E-2</c:v>
                </c:pt>
                <c:pt idx="19">
                  <c:v>3.5332170000000003E-2</c:v>
                </c:pt>
                <c:pt idx="20">
                  <c:v>3.4960320000000003E-2</c:v>
                </c:pt>
                <c:pt idx="21">
                  <c:v>3.6095149999999999E-2</c:v>
                </c:pt>
                <c:pt idx="22">
                  <c:v>3.5082559999999999E-2</c:v>
                </c:pt>
                <c:pt idx="23">
                  <c:v>3.5160690000000001E-2</c:v>
                </c:pt>
                <c:pt idx="24">
                  <c:v>3.499356E-2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4F9-FC41-B1C0-5A2868E0D98B}"/>
            </c:ext>
          </c:extLst>
        </c:ser>
        <c:ser>
          <c:idx val="1"/>
          <c:order val="1"/>
          <c:tx>
            <c:strRef>
              <c:f>'60x60x60'!$U$2</c:f>
              <c:strCache>
                <c:ptCount val="1"/>
                <c:pt idx="0">
                  <c:v>Reorder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'60x60x60'!$S$3:$S$27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'60x60x60'!$U$3:$U$27</c:f>
              <c:numCache>
                <c:formatCode>0.00E+00</c:formatCode>
                <c:ptCount val="25"/>
                <c:pt idx="0">
                  <c:v>3.4935439999999998E-2</c:v>
                </c:pt>
                <c:pt idx="1">
                  <c:v>3.4829699999999998E-2</c:v>
                </c:pt>
                <c:pt idx="2">
                  <c:v>3.4609139999999997E-2</c:v>
                </c:pt>
                <c:pt idx="3">
                  <c:v>3.6675029999999997E-2</c:v>
                </c:pt>
                <c:pt idx="4">
                  <c:v>3.7082509999999999E-2</c:v>
                </c:pt>
                <c:pt idx="5">
                  <c:v>3.5877350000000002E-2</c:v>
                </c:pt>
                <c:pt idx="6">
                  <c:v>3.5685580000000001E-2</c:v>
                </c:pt>
                <c:pt idx="7">
                  <c:v>3.5047259999999997E-2</c:v>
                </c:pt>
                <c:pt idx="8">
                  <c:v>3.4890440000000002E-2</c:v>
                </c:pt>
                <c:pt idx="9">
                  <c:v>3.5553319999999999E-2</c:v>
                </c:pt>
                <c:pt idx="10">
                  <c:v>3.5704590000000001E-2</c:v>
                </c:pt>
                <c:pt idx="11">
                  <c:v>3.6040860000000001E-2</c:v>
                </c:pt>
                <c:pt idx="12">
                  <c:v>3.6572880000000002E-2</c:v>
                </c:pt>
                <c:pt idx="13">
                  <c:v>3.5999290000000003E-2</c:v>
                </c:pt>
                <c:pt idx="14">
                  <c:v>3.5442210000000002E-2</c:v>
                </c:pt>
                <c:pt idx="15">
                  <c:v>3.5441710000000001E-2</c:v>
                </c:pt>
                <c:pt idx="16">
                  <c:v>3.5722690000000001E-2</c:v>
                </c:pt>
                <c:pt idx="17">
                  <c:v>3.5398180000000001E-2</c:v>
                </c:pt>
                <c:pt idx="18">
                  <c:v>3.4769080000000001E-2</c:v>
                </c:pt>
                <c:pt idx="19">
                  <c:v>3.4718590000000001E-2</c:v>
                </c:pt>
                <c:pt idx="20">
                  <c:v>3.47639E-2</c:v>
                </c:pt>
                <c:pt idx="21">
                  <c:v>3.4641610000000003E-2</c:v>
                </c:pt>
                <c:pt idx="22">
                  <c:v>3.5002930000000002E-2</c:v>
                </c:pt>
                <c:pt idx="23">
                  <c:v>3.4731669999999999E-2</c:v>
                </c:pt>
                <c:pt idx="24">
                  <c:v>3.4807900000000003E-2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4F9-FC41-B1C0-5A2868E0D98B}"/>
            </c:ext>
          </c:extLst>
        </c:ser>
        <c:ser>
          <c:idx val="2"/>
          <c:order val="2"/>
          <c:tx>
            <c:strRef>
              <c:f>'60x60x60'!$V$2</c:f>
              <c:strCache>
                <c:ptCount val="1"/>
                <c:pt idx="0">
                  <c:v>Buffer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'60x60x60'!$S$3:$S$27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'60x60x60'!$V$3:$V$27</c:f>
              <c:numCache>
                <c:formatCode>0.00E+00</c:formatCode>
                <c:ptCount val="25"/>
                <c:pt idx="0">
                  <c:v>5.2287630000000002E-2</c:v>
                </c:pt>
                <c:pt idx="1">
                  <c:v>4.6301620000000002E-2</c:v>
                </c:pt>
                <c:pt idx="2">
                  <c:v>4.3296290000000001E-2</c:v>
                </c:pt>
                <c:pt idx="3">
                  <c:v>4.2437019999999999E-2</c:v>
                </c:pt>
                <c:pt idx="4">
                  <c:v>4.2701429999999999E-2</c:v>
                </c:pt>
                <c:pt idx="5">
                  <c:v>3.8943239999999997E-2</c:v>
                </c:pt>
                <c:pt idx="6">
                  <c:v>3.6714120000000003E-2</c:v>
                </c:pt>
                <c:pt idx="7">
                  <c:v>3.6226410000000001E-2</c:v>
                </c:pt>
                <c:pt idx="8">
                  <c:v>3.5611900000000002E-2</c:v>
                </c:pt>
                <c:pt idx="9">
                  <c:v>3.5184649999999998E-2</c:v>
                </c:pt>
                <c:pt idx="10">
                  <c:v>3.4954619999999999E-2</c:v>
                </c:pt>
                <c:pt idx="11">
                  <c:v>3.4651700000000001E-2</c:v>
                </c:pt>
                <c:pt idx="12">
                  <c:v>3.4634360000000003E-2</c:v>
                </c:pt>
                <c:pt idx="13">
                  <c:v>3.4681370000000003E-2</c:v>
                </c:pt>
                <c:pt idx="14">
                  <c:v>3.5016289999999999E-2</c:v>
                </c:pt>
                <c:pt idx="15">
                  <c:v>3.5080809999999997E-2</c:v>
                </c:pt>
                <c:pt idx="16">
                  <c:v>3.6493989999999997E-2</c:v>
                </c:pt>
                <c:pt idx="17">
                  <c:v>3.7581959999999998E-2</c:v>
                </c:pt>
                <c:pt idx="18">
                  <c:v>3.9035489999999999E-2</c:v>
                </c:pt>
                <c:pt idx="19">
                  <c:v>4.5796410000000003E-2</c:v>
                </c:pt>
                <c:pt idx="20">
                  <c:v>5.985861E-2</c:v>
                </c:pt>
                <c:pt idx="21">
                  <c:v>8.9108960000000001E-2</c:v>
                </c:pt>
                <c:pt idx="22">
                  <c:v>0.14658080000000001</c:v>
                </c:pt>
                <c:pt idx="23">
                  <c:v>0.2600866</c:v>
                </c:pt>
                <c:pt idx="24">
                  <c:v>0.48993999999999999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4F9-FC41-B1C0-5A2868E0D98B}"/>
            </c:ext>
          </c:extLst>
        </c:ser>
        <c:ser>
          <c:idx val="3"/>
          <c:order val="3"/>
          <c:tx>
            <c:strRef>
              <c:f>'60x60x60'!$W$2</c:f>
              <c:strCache>
                <c:ptCount val="1"/>
                <c:pt idx="0">
                  <c:v>Small Buffer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'60x60x60'!$S$3:$S$27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  <c:pt idx="6">
                  <c:v>64</c:v>
                </c:pt>
                <c:pt idx="7">
                  <c:v>128</c:v>
                </c:pt>
                <c:pt idx="8">
                  <c:v>256</c:v>
                </c:pt>
                <c:pt idx="9">
                  <c:v>512</c:v>
                </c:pt>
                <c:pt idx="10">
                  <c:v>1024</c:v>
                </c:pt>
                <c:pt idx="11">
                  <c:v>2048</c:v>
                </c:pt>
                <c:pt idx="12">
                  <c:v>4096</c:v>
                </c:pt>
                <c:pt idx="13">
                  <c:v>8192</c:v>
                </c:pt>
                <c:pt idx="14">
                  <c:v>16384</c:v>
                </c:pt>
                <c:pt idx="15">
                  <c:v>32768</c:v>
                </c:pt>
                <c:pt idx="16">
                  <c:v>65536</c:v>
                </c:pt>
                <c:pt idx="17">
                  <c:v>131072</c:v>
                </c:pt>
                <c:pt idx="18">
                  <c:v>262144</c:v>
                </c:pt>
                <c:pt idx="19">
                  <c:v>524288</c:v>
                </c:pt>
                <c:pt idx="20">
                  <c:v>1048576</c:v>
                </c:pt>
                <c:pt idx="21">
                  <c:v>2097152</c:v>
                </c:pt>
                <c:pt idx="22">
                  <c:v>4194304</c:v>
                </c:pt>
                <c:pt idx="23">
                  <c:v>8388608</c:v>
                </c:pt>
                <c:pt idx="24">
                  <c:v>16777216</c:v>
                </c:pt>
              </c:numCache>
            </c:numRef>
          </c:cat>
          <c:val>
            <c:numRef>
              <c:f>'60x60x60'!$W$3:$W$27</c:f>
              <c:numCache>
                <c:formatCode>0.00E+00</c:formatCode>
                <c:ptCount val="25"/>
                <c:pt idx="0">
                  <c:v>4.9943620000000001E-2</c:v>
                </c:pt>
                <c:pt idx="1">
                  <c:v>4.3377640000000002E-2</c:v>
                </c:pt>
                <c:pt idx="2">
                  <c:v>3.9831699999999998E-2</c:v>
                </c:pt>
                <c:pt idx="3">
                  <c:v>3.8988389999999998E-2</c:v>
                </c:pt>
                <c:pt idx="4">
                  <c:v>3.9279889999999998E-2</c:v>
                </c:pt>
                <c:pt idx="5">
                  <c:v>3.6243659999999997E-2</c:v>
                </c:pt>
                <c:pt idx="6">
                  <c:v>3.3593199999999997E-2</c:v>
                </c:pt>
                <c:pt idx="7">
                  <c:v>3.3102399999999997E-2</c:v>
                </c:pt>
                <c:pt idx="8">
                  <c:v>3.2257069999999999E-2</c:v>
                </c:pt>
                <c:pt idx="9">
                  <c:v>3.1741119999999998E-2</c:v>
                </c:pt>
                <c:pt idx="10">
                  <c:v>3.1536479999999999E-2</c:v>
                </c:pt>
                <c:pt idx="11">
                  <c:v>3.1358030000000002E-2</c:v>
                </c:pt>
                <c:pt idx="12">
                  <c:v>3.1285210000000001E-2</c:v>
                </c:pt>
                <c:pt idx="13">
                  <c:v>3.11443E-2</c:v>
                </c:pt>
                <c:pt idx="14">
                  <c:v>3.1514420000000001E-2</c:v>
                </c:pt>
                <c:pt idx="15">
                  <c:v>3.1594129999999998E-2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4F9-FC41-B1C0-5A2868E0D9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26615839"/>
        <c:axId val="45821263"/>
      </c:lineChart>
      <c:catAx>
        <c:axId val="5266158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21263"/>
        <c:crosses val="autoZero"/>
        <c:auto val="1"/>
        <c:lblAlgn val="ctr"/>
        <c:lblOffset val="100"/>
        <c:noMultiLvlLbl val="0"/>
      </c:catAx>
      <c:valAx>
        <c:axId val="45821263"/>
        <c:scaling>
          <c:orientation val="minMax"/>
          <c:max val="4.5000000000000012E-2"/>
          <c:min val="3.0000000000000006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Time (s)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.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66158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L0 Relative Norm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'220'!$B$1</c:f>
              <c:strCache>
                <c:ptCount val="1"/>
                <c:pt idx="0">
                  <c:v>Jacobi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'220'!$A$2:$A$502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'220'!$B$2:$B$502</c:f>
              <c:numCache>
                <c:formatCode>0.00E+00</c:formatCode>
                <c:ptCount val="501"/>
                <c:pt idx="0">
                  <c:v>1</c:v>
                </c:pt>
                <c:pt idx="1">
                  <c:v>0.66666669999999995</c:v>
                </c:pt>
                <c:pt idx="2">
                  <c:v>0.47222219999999998</c:v>
                </c:pt>
                <c:pt idx="3">
                  <c:v>0.3518519</c:v>
                </c:pt>
                <c:pt idx="4">
                  <c:v>0.2731481</c:v>
                </c:pt>
                <c:pt idx="5">
                  <c:v>0.21913579999999999</c:v>
                </c:pt>
                <c:pt idx="6">
                  <c:v>0.18912889999999999</c:v>
                </c:pt>
                <c:pt idx="7">
                  <c:v>0.17248939999999999</c:v>
                </c:pt>
                <c:pt idx="8">
                  <c:v>0.15725500000000001</c:v>
                </c:pt>
                <c:pt idx="9">
                  <c:v>0.14361789999999999</c:v>
                </c:pt>
                <c:pt idx="10">
                  <c:v>0.1315287</c:v>
                </c:pt>
                <c:pt idx="11">
                  <c:v>0.1208466</c:v>
                </c:pt>
                <c:pt idx="12">
                  <c:v>0.1114064</c:v>
                </c:pt>
                <c:pt idx="13">
                  <c:v>0.10304720000000001</c:v>
                </c:pt>
                <c:pt idx="14">
                  <c:v>9.5623540000000007E-2</c:v>
                </c:pt>
                <c:pt idx="15">
                  <c:v>8.9007890000000006E-2</c:v>
                </c:pt>
                <c:pt idx="16">
                  <c:v>8.3090860000000002E-2</c:v>
                </c:pt>
                <c:pt idx="17">
                  <c:v>7.7779139999999997E-2</c:v>
                </c:pt>
                <c:pt idx="18">
                  <c:v>7.3755929999999997E-2</c:v>
                </c:pt>
                <c:pt idx="19">
                  <c:v>7.0768689999999995E-2</c:v>
                </c:pt>
                <c:pt idx="20">
                  <c:v>6.7927000000000001E-2</c:v>
                </c:pt>
                <c:pt idx="21">
                  <c:v>6.5230399999999994E-2</c:v>
                </c:pt>
                <c:pt idx="22">
                  <c:v>6.2675579999999995E-2</c:v>
                </c:pt>
                <c:pt idx="23">
                  <c:v>6.025751E-2</c:v>
                </c:pt>
                <c:pt idx="24">
                  <c:v>5.7970099999999997E-2</c:v>
                </c:pt>
                <c:pt idx="25">
                  <c:v>5.5806719999999997E-2</c:v>
                </c:pt>
                <c:pt idx="26">
                  <c:v>5.3760540000000002E-2</c:v>
                </c:pt>
                <c:pt idx="27">
                  <c:v>5.1824719999999998E-2</c:v>
                </c:pt>
                <c:pt idx="28">
                  <c:v>4.999261E-2</c:v>
                </c:pt>
                <c:pt idx="29">
                  <c:v>4.8257769999999998E-2</c:v>
                </c:pt>
                <c:pt idx="30">
                  <c:v>4.6614099999999999E-2</c:v>
                </c:pt>
                <c:pt idx="31">
                  <c:v>4.5055820000000003E-2</c:v>
                </c:pt>
                <c:pt idx="32">
                  <c:v>4.357747E-2</c:v>
                </c:pt>
                <c:pt idx="33">
                  <c:v>4.2173969999999998E-2</c:v>
                </c:pt>
                <c:pt idx="34">
                  <c:v>4.0840559999999998E-2</c:v>
                </c:pt>
                <c:pt idx="35">
                  <c:v>3.9572789999999997E-2</c:v>
                </c:pt>
                <c:pt idx="36">
                  <c:v>3.851396E-2</c:v>
                </c:pt>
                <c:pt idx="37">
                  <c:v>3.7641130000000002E-2</c:v>
                </c:pt>
                <c:pt idx="38">
                  <c:v>3.679408E-2</c:v>
                </c:pt>
                <c:pt idx="39">
                  <c:v>3.5972419999999998E-2</c:v>
                </c:pt>
                <c:pt idx="40">
                  <c:v>3.5175680000000001E-2</c:v>
                </c:pt>
                <c:pt idx="41">
                  <c:v>3.4403299999999998E-2</c:v>
                </c:pt>
                <c:pt idx="42">
                  <c:v>3.3654679999999999E-2</c:v>
                </c:pt>
                <c:pt idx="43">
                  <c:v>3.2929149999999997E-2</c:v>
                </c:pt>
                <c:pt idx="44">
                  <c:v>3.2226060000000001E-2</c:v>
                </c:pt>
                <c:pt idx="45">
                  <c:v>3.1544719999999998E-2</c:v>
                </c:pt>
                <c:pt idx="46">
                  <c:v>3.0884430000000001E-2</c:v>
                </c:pt>
                <c:pt idx="47">
                  <c:v>3.0244500000000001E-2</c:v>
                </c:pt>
                <c:pt idx="48">
                  <c:v>2.9624259999999999E-2</c:v>
                </c:pt>
                <c:pt idx="49">
                  <c:v>2.9023009999999998E-2</c:v>
                </c:pt>
                <c:pt idx="50">
                  <c:v>2.8440099999999999E-2</c:v>
                </c:pt>
                <c:pt idx="51">
                  <c:v>2.7874880000000001E-2</c:v>
                </c:pt>
                <c:pt idx="52">
                  <c:v>2.7326710000000001E-2</c:v>
                </c:pt>
                <c:pt idx="53">
                  <c:v>2.6794990000000001E-2</c:v>
                </c:pt>
                <c:pt idx="54">
                  <c:v>2.6279110000000001E-2</c:v>
                </c:pt>
                <c:pt idx="55">
                  <c:v>2.5778510000000001E-2</c:v>
                </c:pt>
                <c:pt idx="56">
                  <c:v>2.5292619999999998E-2</c:v>
                </c:pt>
                <c:pt idx="57">
                  <c:v>2.482092E-2</c:v>
                </c:pt>
                <c:pt idx="58">
                  <c:v>2.4362869999999998E-2</c:v>
                </c:pt>
                <c:pt idx="59">
                  <c:v>2.391799E-2</c:v>
                </c:pt>
                <c:pt idx="60">
                  <c:v>2.3528449999999999E-2</c:v>
                </c:pt>
                <c:pt idx="61">
                  <c:v>2.319036E-2</c:v>
                </c:pt>
                <c:pt idx="62">
                  <c:v>2.2858860000000002E-2</c:v>
                </c:pt>
                <c:pt idx="63">
                  <c:v>2.2533850000000001E-2</c:v>
                </c:pt>
                <c:pt idx="64">
                  <c:v>2.2215240000000001E-2</c:v>
                </c:pt>
                <c:pt idx="65">
                  <c:v>2.1902930000000001E-2</c:v>
                </c:pt>
                <c:pt idx="66">
                  <c:v>2.1596810000000001E-2</c:v>
                </c:pt>
                <c:pt idx="67">
                  <c:v>2.1296760000000001E-2</c:v>
                </c:pt>
                <c:pt idx="68">
                  <c:v>2.1002690000000001E-2</c:v>
                </c:pt>
                <c:pt idx="69">
                  <c:v>2.071448E-2</c:v>
                </c:pt>
                <c:pt idx="70">
                  <c:v>2.0431999999999999E-2</c:v>
                </c:pt>
                <c:pt idx="71">
                  <c:v>2.015515E-2</c:v>
                </c:pt>
                <c:pt idx="72">
                  <c:v>1.9883809999999998E-2</c:v>
                </c:pt>
                <c:pt idx="73">
                  <c:v>1.9617860000000001E-2</c:v>
                </c:pt>
                <c:pt idx="74">
                  <c:v>1.935719E-2</c:v>
                </c:pt>
                <c:pt idx="75">
                  <c:v>1.9101670000000001E-2</c:v>
                </c:pt>
                <c:pt idx="76">
                  <c:v>1.8851199999999999E-2</c:v>
                </c:pt>
                <c:pt idx="77">
                  <c:v>1.8605670000000001E-2</c:v>
                </c:pt>
                <c:pt idx="78">
                  <c:v>1.836496E-2</c:v>
                </c:pt>
                <c:pt idx="79">
                  <c:v>1.812896E-2</c:v>
                </c:pt>
                <c:pt idx="80">
                  <c:v>1.789756E-2</c:v>
                </c:pt>
                <c:pt idx="81">
                  <c:v>1.7670669999999999E-2</c:v>
                </c:pt>
                <c:pt idx="82">
                  <c:v>1.7448169999999999E-2</c:v>
                </c:pt>
                <c:pt idx="83">
                  <c:v>1.7229959999999999E-2</c:v>
                </c:pt>
                <c:pt idx="84">
                  <c:v>1.701594E-2</c:v>
                </c:pt>
                <c:pt idx="85">
                  <c:v>1.6806020000000001E-2</c:v>
                </c:pt>
                <c:pt idx="86">
                  <c:v>1.66001E-2</c:v>
                </c:pt>
                <c:pt idx="87">
                  <c:v>1.6398079999999999E-2</c:v>
                </c:pt>
                <c:pt idx="88">
                  <c:v>1.6199870000000002E-2</c:v>
                </c:pt>
                <c:pt idx="89">
                  <c:v>1.6005390000000001E-2</c:v>
                </c:pt>
                <c:pt idx="90">
                  <c:v>1.583031E-2</c:v>
                </c:pt>
                <c:pt idx="91">
                  <c:v>1.5673690000000001E-2</c:v>
                </c:pt>
                <c:pt idx="92">
                  <c:v>1.551922E-2</c:v>
                </c:pt>
                <c:pt idx="93">
                  <c:v>1.5366869999999999E-2</c:v>
                </c:pt>
                <c:pt idx="94">
                  <c:v>1.521662E-2</c:v>
                </c:pt>
                <c:pt idx="95">
                  <c:v>1.5068450000000001E-2</c:v>
                </c:pt>
                <c:pt idx="96">
                  <c:v>1.4922319999999999E-2</c:v>
                </c:pt>
                <c:pt idx="97">
                  <c:v>1.477822E-2</c:v>
                </c:pt>
                <c:pt idx="98">
                  <c:v>1.4636120000000001E-2</c:v>
                </c:pt>
                <c:pt idx="99">
                  <c:v>1.449599E-2</c:v>
                </c:pt>
                <c:pt idx="100">
                  <c:v>1.43578E-2</c:v>
                </c:pt>
                <c:pt idx="101">
                  <c:v>1.422153E-2</c:v>
                </c:pt>
                <c:pt idx="102">
                  <c:v>1.408715E-2</c:v>
                </c:pt>
                <c:pt idx="103">
                  <c:v>1.3954630000000001E-2</c:v>
                </c:pt>
                <c:pt idx="104">
                  <c:v>1.382395E-2</c:v>
                </c:pt>
                <c:pt idx="105">
                  <c:v>1.369508E-2</c:v>
                </c:pt>
                <c:pt idx="106">
                  <c:v>1.356799E-2</c:v>
                </c:pt>
                <c:pt idx="107">
                  <c:v>1.344266E-2</c:v>
                </c:pt>
                <c:pt idx="108">
                  <c:v>1.3319060000000001E-2</c:v>
                </c:pt>
                <c:pt idx="109">
                  <c:v>1.319715E-2</c:v>
                </c:pt>
                <c:pt idx="110">
                  <c:v>1.307693E-2</c:v>
                </c:pt>
                <c:pt idx="111">
                  <c:v>1.295835E-2</c:v>
                </c:pt>
                <c:pt idx="112">
                  <c:v>1.2841389999999999E-2</c:v>
                </c:pt>
                <c:pt idx="113">
                  <c:v>1.2726039999999999E-2</c:v>
                </c:pt>
                <c:pt idx="114">
                  <c:v>1.261225E-2</c:v>
                </c:pt>
                <c:pt idx="115">
                  <c:v>1.2500020000000001E-2</c:v>
                </c:pt>
                <c:pt idx="116">
                  <c:v>1.2389300000000001E-2</c:v>
                </c:pt>
                <c:pt idx="117">
                  <c:v>1.228009E-2</c:v>
                </c:pt>
                <c:pt idx="118">
                  <c:v>1.217234E-2</c:v>
                </c:pt>
                <c:pt idx="119">
                  <c:v>1.206605E-2</c:v>
                </c:pt>
                <c:pt idx="120">
                  <c:v>1.196119E-2</c:v>
                </c:pt>
                <c:pt idx="121">
                  <c:v>1.185772E-2</c:v>
                </c:pt>
                <c:pt idx="122">
                  <c:v>1.1755639999999999E-2</c:v>
                </c:pt>
                <c:pt idx="123">
                  <c:v>1.1654919999999999E-2</c:v>
                </c:pt>
                <c:pt idx="124">
                  <c:v>1.155553E-2</c:v>
                </c:pt>
                <c:pt idx="125">
                  <c:v>1.1457449999999999E-2</c:v>
                </c:pt>
                <c:pt idx="126">
                  <c:v>1.1367540000000001E-2</c:v>
                </c:pt>
                <c:pt idx="127">
                  <c:v>1.12855E-2</c:v>
                </c:pt>
                <c:pt idx="128">
                  <c:v>1.120429E-2</c:v>
                </c:pt>
                <c:pt idx="129">
                  <c:v>1.1123910000000001E-2</c:v>
                </c:pt>
                <c:pt idx="130">
                  <c:v>1.104435E-2</c:v>
                </c:pt>
                <c:pt idx="131">
                  <c:v>1.0965600000000001E-2</c:v>
                </c:pt>
                <c:pt idx="132">
                  <c:v>1.088765E-2</c:v>
                </c:pt>
                <c:pt idx="133">
                  <c:v>1.0810490000000001E-2</c:v>
                </c:pt>
                <c:pt idx="134">
                  <c:v>1.073412E-2</c:v>
                </c:pt>
                <c:pt idx="135">
                  <c:v>1.0658539999999999E-2</c:v>
                </c:pt>
                <c:pt idx="136">
                  <c:v>1.058372E-2</c:v>
                </c:pt>
                <c:pt idx="137">
                  <c:v>1.050967E-2</c:v>
                </c:pt>
                <c:pt idx="138">
                  <c:v>1.043637E-2</c:v>
                </c:pt>
                <c:pt idx="139">
                  <c:v>1.0363829999999999E-2</c:v>
                </c:pt>
                <c:pt idx="140">
                  <c:v>1.0292020000000001E-2</c:v>
                </c:pt>
                <c:pt idx="141">
                  <c:v>1.0220949999999999E-2</c:v>
                </c:pt>
                <c:pt idx="142">
                  <c:v>1.0150599999999999E-2</c:v>
                </c:pt>
                <c:pt idx="143">
                  <c:v>1.008097E-2</c:v>
                </c:pt>
                <c:pt idx="144">
                  <c:v>1.001204E-2</c:v>
                </c:pt>
                <c:pt idx="145">
                  <c:v>9.9438229999999992E-3</c:v>
                </c:pt>
                <c:pt idx="146">
                  <c:v>9.8762940000000007E-3</c:v>
                </c:pt>
                <c:pt idx="147">
                  <c:v>9.8094510000000003E-3</c:v>
                </c:pt>
                <c:pt idx="148">
                  <c:v>9.7432860000000003E-3</c:v>
                </c:pt>
                <c:pt idx="149">
                  <c:v>9.6777909999999998E-3</c:v>
                </c:pt>
                <c:pt idx="150">
                  <c:v>9.6129579999999996E-3</c:v>
                </c:pt>
                <c:pt idx="151">
                  <c:v>9.5487809999999992E-3</c:v>
                </c:pt>
                <c:pt idx="152">
                  <c:v>9.4852500000000006E-3</c:v>
                </c:pt>
                <c:pt idx="153">
                  <c:v>9.4223589999999999E-3</c:v>
                </c:pt>
                <c:pt idx="154">
                  <c:v>9.3600999999999997E-3</c:v>
                </c:pt>
                <c:pt idx="155">
                  <c:v>9.298466E-3</c:v>
                </c:pt>
                <c:pt idx="156">
                  <c:v>9.2374499999999995E-3</c:v>
                </c:pt>
                <c:pt idx="157">
                  <c:v>9.1770440000000005E-3</c:v>
                </c:pt>
                <c:pt idx="158">
                  <c:v>9.1172400000000004E-3</c:v>
                </c:pt>
                <c:pt idx="159">
                  <c:v>9.0580330000000001E-3</c:v>
                </c:pt>
                <c:pt idx="160">
                  <c:v>8.9994150000000002E-3</c:v>
                </c:pt>
                <c:pt idx="161">
                  <c:v>8.9413779999999998E-3</c:v>
                </c:pt>
                <c:pt idx="162">
                  <c:v>8.8839160000000004E-3</c:v>
                </c:pt>
                <c:pt idx="163">
                  <c:v>8.8270220000000003E-3</c:v>
                </c:pt>
                <c:pt idx="164">
                  <c:v>8.7706899999999994E-3</c:v>
                </c:pt>
                <c:pt idx="165">
                  <c:v>8.7149110000000005E-3</c:v>
                </c:pt>
                <c:pt idx="166">
                  <c:v>8.6596810000000007E-3</c:v>
                </c:pt>
                <c:pt idx="167">
                  <c:v>8.6049920000000005E-3</c:v>
                </c:pt>
                <c:pt idx="168">
                  <c:v>8.554206E-3</c:v>
                </c:pt>
                <c:pt idx="169">
                  <c:v>8.5072189999999999E-3</c:v>
                </c:pt>
                <c:pt idx="170">
                  <c:v>8.4605979999999997E-3</c:v>
                </c:pt>
                <c:pt idx="171">
                  <c:v>8.4143410000000005E-3</c:v>
                </c:pt>
                <c:pt idx="172">
                  <c:v>8.3684459999999999E-3</c:v>
                </c:pt>
                <c:pt idx="173">
                  <c:v>8.3229089999999999E-3</c:v>
                </c:pt>
                <c:pt idx="174">
                  <c:v>8.2777289999999993E-3</c:v>
                </c:pt>
                <c:pt idx="175">
                  <c:v>8.2329020000000003E-3</c:v>
                </c:pt>
                <c:pt idx="176">
                  <c:v>8.1884260000000004E-3</c:v>
                </c:pt>
                <c:pt idx="177">
                  <c:v>8.1442990000000007E-3</c:v>
                </c:pt>
                <c:pt idx="178">
                  <c:v>8.1005160000000003E-3</c:v>
                </c:pt>
                <c:pt idx="179">
                  <c:v>8.0570769999999993E-3</c:v>
                </c:pt>
                <c:pt idx="180">
                  <c:v>8.0139779999999997E-3</c:v>
                </c:pt>
                <c:pt idx="181">
                  <c:v>7.9712159999999997E-3</c:v>
                </c:pt>
                <c:pt idx="182">
                  <c:v>7.9287890000000003E-3</c:v>
                </c:pt>
                <c:pt idx="183">
                  <c:v>7.8866930000000002E-3</c:v>
                </c:pt>
                <c:pt idx="184">
                  <c:v>7.8449269999999998E-3</c:v>
                </c:pt>
                <c:pt idx="185">
                  <c:v>7.8034879999999999E-3</c:v>
                </c:pt>
                <c:pt idx="186">
                  <c:v>7.762372E-3</c:v>
                </c:pt>
                <c:pt idx="187">
                  <c:v>7.7215779999999998E-3</c:v>
                </c:pt>
                <c:pt idx="188">
                  <c:v>7.6811020000000004E-3</c:v>
                </c:pt>
                <c:pt idx="189">
                  <c:v>7.6409420000000004E-3</c:v>
                </c:pt>
                <c:pt idx="190">
                  <c:v>7.6010940000000001E-3</c:v>
                </c:pt>
                <c:pt idx="191">
                  <c:v>7.561557E-3</c:v>
                </c:pt>
                <c:pt idx="192">
                  <c:v>7.522328E-3</c:v>
                </c:pt>
                <c:pt idx="193">
                  <c:v>7.4834039999999999E-3</c:v>
                </c:pt>
                <c:pt idx="194">
                  <c:v>7.4447819999999996E-3</c:v>
                </c:pt>
                <c:pt idx="195">
                  <c:v>7.4064600000000001E-3</c:v>
                </c:pt>
                <c:pt idx="196">
                  <c:v>7.3684349999999996E-3</c:v>
                </c:pt>
                <c:pt idx="197">
                  <c:v>7.3307040000000004E-3</c:v>
                </c:pt>
                <c:pt idx="198">
                  <c:v>7.2932650000000002E-3</c:v>
                </c:pt>
                <c:pt idx="199">
                  <c:v>7.256116E-3</c:v>
                </c:pt>
                <c:pt idx="200">
                  <c:v>7.2192530000000001E-3</c:v>
                </c:pt>
                <c:pt idx="201">
                  <c:v>7.182674E-3</c:v>
                </c:pt>
                <c:pt idx="202">
                  <c:v>7.1463769999999998E-3</c:v>
                </c:pt>
                <c:pt idx="203">
                  <c:v>7.1103579999999998E-3</c:v>
                </c:pt>
                <c:pt idx="204">
                  <c:v>7.0746170000000001E-3</c:v>
                </c:pt>
                <c:pt idx="205">
                  <c:v>7.0391489999999998E-3</c:v>
                </c:pt>
                <c:pt idx="206">
                  <c:v>7.0039530000000003E-3</c:v>
                </c:pt>
                <c:pt idx="207">
                  <c:v>6.9690259999999997E-3</c:v>
                </c:pt>
                <c:pt idx="208">
                  <c:v>6.934366E-3</c:v>
                </c:pt>
                <c:pt idx="209">
                  <c:v>6.8999700000000001E-3</c:v>
                </c:pt>
                <c:pt idx="210">
                  <c:v>6.8658349999999998E-3</c:v>
                </c:pt>
                <c:pt idx="211">
                  <c:v>6.8319599999999998E-3</c:v>
                </c:pt>
                <c:pt idx="212">
                  <c:v>6.7983419999999998E-3</c:v>
                </c:pt>
                <c:pt idx="213">
                  <c:v>6.764979E-3</c:v>
                </c:pt>
                <c:pt idx="214">
                  <c:v>6.7318680000000002E-3</c:v>
                </c:pt>
                <c:pt idx="215">
                  <c:v>6.6990069999999999E-3</c:v>
                </c:pt>
                <c:pt idx="216">
                  <c:v>6.6681989999999997E-3</c:v>
                </c:pt>
                <c:pt idx="217">
                  <c:v>6.6394009999999996E-3</c:v>
                </c:pt>
                <c:pt idx="218">
                  <c:v>6.6107800000000001E-3</c:v>
                </c:pt>
                <c:pt idx="219">
                  <c:v>6.5823369999999997E-3</c:v>
                </c:pt>
                <c:pt idx="220">
                  <c:v>6.554069E-3</c:v>
                </c:pt>
                <c:pt idx="221">
                  <c:v>6.5259760000000002E-3</c:v>
                </c:pt>
                <c:pt idx="222">
                  <c:v>6.4980569999999998E-3</c:v>
                </c:pt>
                <c:pt idx="223">
                  <c:v>6.4703110000000003E-3</c:v>
                </c:pt>
                <c:pt idx="224">
                  <c:v>6.4427369999999996E-3</c:v>
                </c:pt>
                <c:pt idx="225">
                  <c:v>6.4153329999999996E-3</c:v>
                </c:pt>
                <c:pt idx="226">
                  <c:v>6.3880999999999999E-3</c:v>
                </c:pt>
                <c:pt idx="227">
                  <c:v>6.3610339999999998E-3</c:v>
                </c:pt>
                <c:pt idx="228">
                  <c:v>6.3341370000000001E-3</c:v>
                </c:pt>
                <c:pt idx="229">
                  <c:v>6.3074050000000003E-3</c:v>
                </c:pt>
                <c:pt idx="230">
                  <c:v>6.2808400000000002E-3</c:v>
                </c:pt>
                <c:pt idx="231">
                  <c:v>6.2544380000000002E-3</c:v>
                </c:pt>
                <c:pt idx="232">
                  <c:v>6.2281999999999997E-3</c:v>
                </c:pt>
                <c:pt idx="233">
                  <c:v>6.2021250000000002E-3</c:v>
                </c:pt>
                <c:pt idx="234">
                  <c:v>6.1762099999999997E-3</c:v>
                </c:pt>
                <c:pt idx="235">
                  <c:v>6.1504560000000003E-3</c:v>
                </c:pt>
                <c:pt idx="236">
                  <c:v>6.1248609999999997E-3</c:v>
                </c:pt>
                <c:pt idx="237">
                  <c:v>6.099424E-3</c:v>
                </c:pt>
                <c:pt idx="238">
                  <c:v>6.0741440000000001E-3</c:v>
                </c:pt>
                <c:pt idx="239">
                  <c:v>6.0490190000000001E-3</c:v>
                </c:pt>
                <c:pt idx="240">
                  <c:v>6.0240500000000004E-3</c:v>
                </c:pt>
                <c:pt idx="241">
                  <c:v>5.9992350000000003E-3</c:v>
                </c:pt>
                <c:pt idx="242">
                  <c:v>5.974572E-3</c:v>
                </c:pt>
                <c:pt idx="243">
                  <c:v>5.9500610000000004E-3</c:v>
                </c:pt>
                <c:pt idx="244">
                  <c:v>5.9257010000000002E-3</c:v>
                </c:pt>
                <c:pt idx="245">
                  <c:v>5.901491E-3</c:v>
                </c:pt>
                <c:pt idx="246">
                  <c:v>5.877429E-3</c:v>
                </c:pt>
                <c:pt idx="247">
                  <c:v>5.8535150000000001E-3</c:v>
                </c:pt>
                <c:pt idx="248">
                  <c:v>5.8297469999999997E-3</c:v>
                </c:pt>
                <c:pt idx="249">
                  <c:v>5.8061249999999997E-3</c:v>
                </c:pt>
                <c:pt idx="250">
                  <c:v>5.7826479999999996E-3</c:v>
                </c:pt>
                <c:pt idx="251">
                  <c:v>5.7593139999999998E-3</c:v>
                </c:pt>
                <c:pt idx="252">
                  <c:v>5.7361230000000001E-3</c:v>
                </c:pt>
                <c:pt idx="253">
                  <c:v>5.7130729999999999E-3</c:v>
                </c:pt>
                <c:pt idx="254">
                  <c:v>5.6901640000000002E-3</c:v>
                </c:pt>
                <c:pt idx="255">
                  <c:v>5.6673940000000001E-3</c:v>
                </c:pt>
                <c:pt idx="256">
                  <c:v>5.6447629999999997E-3</c:v>
                </c:pt>
                <c:pt idx="257">
                  <c:v>5.6222700000000004E-3</c:v>
                </c:pt>
                <c:pt idx="258">
                  <c:v>5.5999129999999998E-3</c:v>
                </c:pt>
                <c:pt idx="259">
                  <c:v>5.5776910000000001E-3</c:v>
                </c:pt>
                <c:pt idx="260">
                  <c:v>5.5556049999999999E-3</c:v>
                </c:pt>
                <c:pt idx="261">
                  <c:v>5.533652E-3</c:v>
                </c:pt>
                <c:pt idx="262">
                  <c:v>5.511831E-3</c:v>
                </c:pt>
                <c:pt idx="263">
                  <c:v>5.4901430000000003E-3</c:v>
                </c:pt>
                <c:pt idx="264">
                  <c:v>5.4685849999999998E-3</c:v>
                </c:pt>
                <c:pt idx="265">
                  <c:v>5.4471570000000002E-3</c:v>
                </c:pt>
                <c:pt idx="266">
                  <c:v>5.4258580000000004E-3</c:v>
                </c:pt>
                <c:pt idx="267">
                  <c:v>5.404687E-3</c:v>
                </c:pt>
                <c:pt idx="268">
                  <c:v>5.3836429999999996E-3</c:v>
                </c:pt>
                <c:pt idx="269">
                  <c:v>5.362726E-3</c:v>
                </c:pt>
                <c:pt idx="270">
                  <c:v>5.3429699999999998E-3</c:v>
                </c:pt>
                <c:pt idx="271">
                  <c:v>5.3243559999999997E-3</c:v>
                </c:pt>
                <c:pt idx="272">
                  <c:v>5.3058350000000001E-3</c:v>
                </c:pt>
                <c:pt idx="273">
                  <c:v>5.2874080000000004E-3</c:v>
                </c:pt>
                <c:pt idx="274">
                  <c:v>5.2690719999999996E-3</c:v>
                </c:pt>
                <c:pt idx="275">
                  <c:v>5.2508290000000003E-3</c:v>
                </c:pt>
                <c:pt idx="276">
                  <c:v>5.2326769999999998E-3</c:v>
                </c:pt>
                <c:pt idx="277">
                  <c:v>5.2146170000000004E-3</c:v>
                </c:pt>
                <c:pt idx="278">
                  <c:v>5.1966460000000001E-3</c:v>
                </c:pt>
                <c:pt idx="279">
                  <c:v>5.1787669999999999E-3</c:v>
                </c:pt>
                <c:pt idx="280">
                  <c:v>5.1609760000000003E-3</c:v>
                </c:pt>
                <c:pt idx="281">
                  <c:v>5.1432759999999996E-3</c:v>
                </c:pt>
                <c:pt idx="282">
                  <c:v>5.1256640000000003E-3</c:v>
                </c:pt>
                <c:pt idx="283">
                  <c:v>5.1081399999999997E-3</c:v>
                </c:pt>
                <c:pt idx="284">
                  <c:v>5.0907039999999997E-3</c:v>
                </c:pt>
                <c:pt idx="285">
                  <c:v>5.0733560000000002E-3</c:v>
                </c:pt>
                <c:pt idx="286">
                  <c:v>5.0560939999999997E-3</c:v>
                </c:pt>
                <c:pt idx="287">
                  <c:v>5.0389199999999997E-3</c:v>
                </c:pt>
                <c:pt idx="288">
                  <c:v>5.021831E-3</c:v>
                </c:pt>
                <c:pt idx="289">
                  <c:v>5.0048280000000002E-3</c:v>
                </c:pt>
                <c:pt idx="290">
                  <c:v>4.9879099999999999E-3</c:v>
                </c:pt>
                <c:pt idx="291">
                  <c:v>4.971077E-3</c:v>
                </c:pt>
                <c:pt idx="292">
                  <c:v>4.954328E-3</c:v>
                </c:pt>
                <c:pt idx="293">
                  <c:v>4.9376630000000001E-3</c:v>
                </c:pt>
                <c:pt idx="294">
                  <c:v>4.9210809999999999E-3</c:v>
                </c:pt>
                <c:pt idx="295">
                  <c:v>4.9045820000000002E-3</c:v>
                </c:pt>
                <c:pt idx="296">
                  <c:v>4.8881660000000002E-3</c:v>
                </c:pt>
                <c:pt idx="297">
                  <c:v>4.8718320000000004E-3</c:v>
                </c:pt>
                <c:pt idx="298">
                  <c:v>4.8555789999999996E-3</c:v>
                </c:pt>
                <c:pt idx="299">
                  <c:v>4.8394070000000004E-3</c:v>
                </c:pt>
                <c:pt idx="300">
                  <c:v>4.8233160000000002E-3</c:v>
                </c:pt>
                <c:pt idx="301">
                  <c:v>4.8073050000000004E-3</c:v>
                </c:pt>
                <c:pt idx="302">
                  <c:v>4.7913740000000002E-3</c:v>
                </c:pt>
                <c:pt idx="303">
                  <c:v>4.7755230000000003E-3</c:v>
                </c:pt>
                <c:pt idx="304">
                  <c:v>4.7597500000000001E-3</c:v>
                </c:pt>
                <c:pt idx="305">
                  <c:v>4.7440549999999996E-3</c:v>
                </c:pt>
                <c:pt idx="306">
                  <c:v>4.7284390000000001E-3</c:v>
                </c:pt>
                <c:pt idx="307">
                  <c:v>4.7128999999999999E-3</c:v>
                </c:pt>
                <c:pt idx="308">
                  <c:v>4.697438E-3</c:v>
                </c:pt>
                <c:pt idx="309">
                  <c:v>4.6820530000000003E-3</c:v>
                </c:pt>
                <c:pt idx="310">
                  <c:v>4.6667439999999996E-3</c:v>
                </c:pt>
                <c:pt idx="311">
                  <c:v>4.6515109999999997E-3</c:v>
                </c:pt>
                <c:pt idx="312">
                  <c:v>4.6363530000000002E-3</c:v>
                </c:pt>
                <c:pt idx="313">
                  <c:v>4.6212709999999997E-3</c:v>
                </c:pt>
                <c:pt idx="314">
                  <c:v>4.6062619999999999E-3</c:v>
                </c:pt>
                <c:pt idx="315">
                  <c:v>4.5913280000000004E-3</c:v>
                </c:pt>
                <c:pt idx="316">
                  <c:v>4.5764680000000002E-3</c:v>
                </c:pt>
                <c:pt idx="317">
                  <c:v>4.5616800000000002E-3</c:v>
                </c:pt>
                <c:pt idx="318">
                  <c:v>4.5469660000000004E-3</c:v>
                </c:pt>
                <c:pt idx="319">
                  <c:v>4.5323239999999999E-3</c:v>
                </c:pt>
                <c:pt idx="320">
                  <c:v>4.5177530000000002E-3</c:v>
                </c:pt>
                <c:pt idx="321">
                  <c:v>4.5032550000000003E-3</c:v>
                </c:pt>
                <c:pt idx="322">
                  <c:v>4.4888269999999999E-3</c:v>
                </c:pt>
                <c:pt idx="323">
                  <c:v>4.4744709999999998E-3</c:v>
                </c:pt>
                <c:pt idx="324">
                  <c:v>4.4601839999999999E-3</c:v>
                </c:pt>
                <c:pt idx="325">
                  <c:v>4.4459679999999998E-3</c:v>
                </c:pt>
                <c:pt idx="326">
                  <c:v>4.4318209999999999E-3</c:v>
                </c:pt>
                <c:pt idx="327">
                  <c:v>4.417743E-3</c:v>
                </c:pt>
                <c:pt idx="328">
                  <c:v>4.403733E-3</c:v>
                </c:pt>
                <c:pt idx="329">
                  <c:v>4.389792E-3</c:v>
                </c:pt>
                <c:pt idx="330">
                  <c:v>4.3765480000000001E-3</c:v>
                </c:pt>
                <c:pt idx="331">
                  <c:v>4.3639910000000002E-3</c:v>
                </c:pt>
                <c:pt idx="332">
                  <c:v>4.3514870000000002E-3</c:v>
                </c:pt>
                <c:pt idx="333">
                  <c:v>4.3390340000000003E-3</c:v>
                </c:pt>
                <c:pt idx="334">
                  <c:v>4.3266320000000004E-3</c:v>
                </c:pt>
                <c:pt idx="335">
                  <c:v>4.3142830000000004E-3</c:v>
                </c:pt>
                <c:pt idx="336">
                  <c:v>4.301984E-3</c:v>
                </c:pt>
                <c:pt idx="337">
                  <c:v>4.2897359999999997E-3</c:v>
                </c:pt>
                <c:pt idx="338">
                  <c:v>4.2775399999999998E-3</c:v>
                </c:pt>
                <c:pt idx="339">
                  <c:v>4.2653930000000001E-3</c:v>
                </c:pt>
                <c:pt idx="340">
                  <c:v>4.253298E-3</c:v>
                </c:pt>
                <c:pt idx="341">
                  <c:v>4.241252E-3</c:v>
                </c:pt>
                <c:pt idx="342">
                  <c:v>4.2292570000000002E-3</c:v>
                </c:pt>
                <c:pt idx="343">
                  <c:v>4.2173109999999996E-3</c:v>
                </c:pt>
                <c:pt idx="344">
                  <c:v>4.2054140000000002E-3</c:v>
                </c:pt>
                <c:pt idx="345">
                  <c:v>4.1935679999999999E-3</c:v>
                </c:pt>
                <c:pt idx="346">
                  <c:v>4.1817699999999996E-3</c:v>
                </c:pt>
                <c:pt idx="347">
                  <c:v>4.1700210000000003E-3</c:v>
                </c:pt>
                <c:pt idx="348">
                  <c:v>4.1583210000000004E-3</c:v>
                </c:pt>
                <c:pt idx="349">
                  <c:v>4.1466690000000004E-3</c:v>
                </c:pt>
                <c:pt idx="350">
                  <c:v>4.1350650000000003E-3</c:v>
                </c:pt>
                <c:pt idx="351">
                  <c:v>4.1235100000000004E-3</c:v>
                </c:pt>
                <c:pt idx="352">
                  <c:v>4.112002E-3</c:v>
                </c:pt>
                <c:pt idx="353">
                  <c:v>4.1005429999999999E-3</c:v>
                </c:pt>
                <c:pt idx="354">
                  <c:v>4.0891299999999998E-3</c:v>
                </c:pt>
                <c:pt idx="355">
                  <c:v>4.0777649999999997E-3</c:v>
                </c:pt>
                <c:pt idx="356">
                  <c:v>4.0664469999999999E-3</c:v>
                </c:pt>
                <c:pt idx="357">
                  <c:v>4.0551750000000003E-3</c:v>
                </c:pt>
                <c:pt idx="358">
                  <c:v>4.0439500000000001E-3</c:v>
                </c:pt>
                <c:pt idx="359">
                  <c:v>4.0327719999999996E-3</c:v>
                </c:pt>
                <c:pt idx="360">
                  <c:v>4.0216389999999996E-3</c:v>
                </c:pt>
                <c:pt idx="361">
                  <c:v>4.010553E-3</c:v>
                </c:pt>
                <c:pt idx="362">
                  <c:v>3.9995120000000002E-3</c:v>
                </c:pt>
                <c:pt idx="363">
                  <c:v>3.9885169999999996E-3</c:v>
                </c:pt>
                <c:pt idx="364">
                  <c:v>3.9775670000000004E-3</c:v>
                </c:pt>
                <c:pt idx="365">
                  <c:v>3.9666620000000001E-3</c:v>
                </c:pt>
                <c:pt idx="366">
                  <c:v>3.9558019999999996E-3</c:v>
                </c:pt>
                <c:pt idx="367">
                  <c:v>3.9449869999999996E-3</c:v>
                </c:pt>
                <c:pt idx="368">
                  <c:v>3.9342170000000003E-3</c:v>
                </c:pt>
                <c:pt idx="369">
                  <c:v>3.92349E-3</c:v>
                </c:pt>
                <c:pt idx="370">
                  <c:v>3.9128080000000003E-3</c:v>
                </c:pt>
                <c:pt idx="371">
                  <c:v>3.9021699999999999E-3</c:v>
                </c:pt>
                <c:pt idx="372">
                  <c:v>3.891575E-3</c:v>
                </c:pt>
                <c:pt idx="373">
                  <c:v>3.8810229999999999E-3</c:v>
                </c:pt>
                <c:pt idx="374">
                  <c:v>3.8705150000000002E-3</c:v>
                </c:pt>
                <c:pt idx="375">
                  <c:v>3.8600499999999999E-3</c:v>
                </c:pt>
                <c:pt idx="376">
                  <c:v>3.8496279999999999E-3</c:v>
                </c:pt>
                <c:pt idx="377">
                  <c:v>3.8392489999999999E-3</c:v>
                </c:pt>
                <c:pt idx="378">
                  <c:v>3.8289119999999999E-3</c:v>
                </c:pt>
                <c:pt idx="379">
                  <c:v>3.8186169999999998E-3</c:v>
                </c:pt>
                <c:pt idx="380">
                  <c:v>3.8083639999999998E-3</c:v>
                </c:pt>
                <c:pt idx="381">
                  <c:v>3.7981529999999999E-3</c:v>
                </c:pt>
                <c:pt idx="382">
                  <c:v>3.7879839999999999E-3</c:v>
                </c:pt>
                <c:pt idx="383">
                  <c:v>3.777856E-3</c:v>
                </c:pt>
                <c:pt idx="384">
                  <c:v>3.7677700000000001E-3</c:v>
                </c:pt>
                <c:pt idx="385">
                  <c:v>3.757724E-3</c:v>
                </c:pt>
                <c:pt idx="386">
                  <c:v>3.7477190000000001E-3</c:v>
                </c:pt>
                <c:pt idx="387">
                  <c:v>3.7377550000000002E-3</c:v>
                </c:pt>
                <c:pt idx="388">
                  <c:v>3.7278319999999999E-3</c:v>
                </c:pt>
                <c:pt idx="389">
                  <c:v>3.7179489999999999E-3</c:v>
                </c:pt>
                <c:pt idx="390">
                  <c:v>3.7081060000000001E-3</c:v>
                </c:pt>
                <c:pt idx="391">
                  <c:v>3.6983020000000001E-3</c:v>
                </c:pt>
                <c:pt idx="392">
                  <c:v>3.6885389999999998E-3</c:v>
                </c:pt>
                <c:pt idx="393">
                  <c:v>3.6788150000000002E-3</c:v>
                </c:pt>
                <c:pt idx="394">
                  <c:v>3.66913E-3</c:v>
                </c:pt>
                <c:pt idx="395">
                  <c:v>3.6594840000000002E-3</c:v>
                </c:pt>
                <c:pt idx="396">
                  <c:v>3.6502769999999999E-3</c:v>
                </c:pt>
                <c:pt idx="397">
                  <c:v>3.6415029999999999E-3</c:v>
                </c:pt>
                <c:pt idx="398">
                  <c:v>3.6327600000000001E-3</c:v>
                </c:pt>
                <c:pt idx="399">
                  <c:v>3.624047E-3</c:v>
                </c:pt>
                <c:pt idx="400">
                  <c:v>3.6153639999999998E-3</c:v>
                </c:pt>
                <c:pt idx="401">
                  <c:v>3.6067120000000002E-3</c:v>
                </c:pt>
                <c:pt idx="402">
                  <c:v>3.59809E-3</c:v>
                </c:pt>
                <c:pt idx="403">
                  <c:v>3.589498E-3</c:v>
                </c:pt>
                <c:pt idx="404">
                  <c:v>3.5809359999999998E-3</c:v>
                </c:pt>
                <c:pt idx="405">
                  <c:v>3.5724039999999999E-3</c:v>
                </c:pt>
                <c:pt idx="406">
                  <c:v>3.563901E-3</c:v>
                </c:pt>
                <c:pt idx="407">
                  <c:v>3.5554290000000001E-3</c:v>
                </c:pt>
                <c:pt idx="408">
                  <c:v>3.5469849999999999E-3</c:v>
                </c:pt>
                <c:pt idx="409">
                  <c:v>3.5385719999999998E-3</c:v>
                </c:pt>
                <c:pt idx="410">
                  <c:v>3.5301870000000002E-3</c:v>
                </c:pt>
                <c:pt idx="411">
                  <c:v>3.5218319999999999E-3</c:v>
                </c:pt>
                <c:pt idx="412">
                  <c:v>3.513506E-3</c:v>
                </c:pt>
                <c:pt idx="413">
                  <c:v>3.505209E-3</c:v>
                </c:pt>
                <c:pt idx="414">
                  <c:v>3.4969409999999999E-3</c:v>
                </c:pt>
                <c:pt idx="415">
                  <c:v>3.4887009999999999E-3</c:v>
                </c:pt>
                <c:pt idx="416">
                  <c:v>3.4804910000000001E-3</c:v>
                </c:pt>
                <c:pt idx="417">
                  <c:v>3.4723089999999998E-3</c:v>
                </c:pt>
                <c:pt idx="418">
                  <c:v>3.464155E-3</c:v>
                </c:pt>
                <c:pt idx="419">
                  <c:v>3.4560300000000001E-3</c:v>
                </c:pt>
                <c:pt idx="420">
                  <c:v>3.4479329999999998E-3</c:v>
                </c:pt>
                <c:pt idx="421">
                  <c:v>3.4398639999999999E-3</c:v>
                </c:pt>
                <c:pt idx="422">
                  <c:v>3.4318230000000001E-3</c:v>
                </c:pt>
                <c:pt idx="423">
                  <c:v>3.4238099999999998E-3</c:v>
                </c:pt>
                <c:pt idx="424">
                  <c:v>3.4158259999999998E-3</c:v>
                </c:pt>
                <c:pt idx="425">
                  <c:v>3.4078680000000001E-3</c:v>
                </c:pt>
                <c:pt idx="426">
                  <c:v>3.3999389999999998E-3</c:v>
                </c:pt>
                <c:pt idx="427">
                  <c:v>3.3920370000000001E-3</c:v>
                </c:pt>
                <c:pt idx="428">
                  <c:v>3.384162E-3</c:v>
                </c:pt>
                <c:pt idx="429">
                  <c:v>3.376315E-3</c:v>
                </c:pt>
                <c:pt idx="430">
                  <c:v>3.368495E-3</c:v>
                </c:pt>
                <c:pt idx="431">
                  <c:v>3.3607020000000001E-3</c:v>
                </c:pt>
                <c:pt idx="432">
                  <c:v>3.3529359999999999E-3</c:v>
                </c:pt>
                <c:pt idx="433">
                  <c:v>3.3451969999999998E-3</c:v>
                </c:pt>
                <c:pt idx="434">
                  <c:v>3.3374849999999998E-3</c:v>
                </c:pt>
                <c:pt idx="435">
                  <c:v>3.3297999999999999E-3</c:v>
                </c:pt>
                <c:pt idx="436">
                  <c:v>3.3221409999999998E-3</c:v>
                </c:pt>
                <c:pt idx="437">
                  <c:v>3.3145079999999999E-3</c:v>
                </c:pt>
                <c:pt idx="438">
                  <c:v>3.306902E-3</c:v>
                </c:pt>
                <c:pt idx="439">
                  <c:v>3.2993229999999998E-3</c:v>
                </c:pt>
                <c:pt idx="440">
                  <c:v>3.2917689999999999E-3</c:v>
                </c:pt>
                <c:pt idx="441">
                  <c:v>3.2842420000000002E-3</c:v>
                </c:pt>
                <c:pt idx="442">
                  <c:v>3.2767400000000002E-3</c:v>
                </c:pt>
                <c:pt idx="443">
                  <c:v>3.269264E-3</c:v>
                </c:pt>
                <c:pt idx="444">
                  <c:v>3.2618149999999999E-3</c:v>
                </c:pt>
                <c:pt idx="445">
                  <c:v>3.2543899999999998E-3</c:v>
                </c:pt>
                <c:pt idx="446">
                  <c:v>3.2469920000000002E-3</c:v>
                </c:pt>
                <c:pt idx="447">
                  <c:v>3.239619E-3</c:v>
                </c:pt>
                <c:pt idx="448">
                  <c:v>3.2322710000000001E-3</c:v>
                </c:pt>
                <c:pt idx="449">
                  <c:v>3.224949E-3</c:v>
                </c:pt>
                <c:pt idx="450">
                  <c:v>3.2176510000000002E-3</c:v>
                </c:pt>
                <c:pt idx="451">
                  <c:v>3.2103790000000002E-3</c:v>
                </c:pt>
                <c:pt idx="452">
                  <c:v>3.203132E-3</c:v>
                </c:pt>
                <c:pt idx="453">
                  <c:v>3.1959089999999998E-3</c:v>
                </c:pt>
                <c:pt idx="454">
                  <c:v>3.1887119999999998E-3</c:v>
                </c:pt>
                <c:pt idx="455">
                  <c:v>3.1815390000000002E-3</c:v>
                </c:pt>
                <c:pt idx="456">
                  <c:v>3.17439E-3</c:v>
                </c:pt>
                <c:pt idx="457">
                  <c:v>3.1672670000000001E-3</c:v>
                </c:pt>
                <c:pt idx="458">
                  <c:v>3.1601670000000002E-3</c:v>
                </c:pt>
                <c:pt idx="459">
                  <c:v>3.1530920000000001E-3</c:v>
                </c:pt>
                <c:pt idx="460">
                  <c:v>3.146041E-3</c:v>
                </c:pt>
                <c:pt idx="461">
                  <c:v>3.1390139999999999E-3</c:v>
                </c:pt>
                <c:pt idx="462">
                  <c:v>3.1320110000000001E-3</c:v>
                </c:pt>
                <c:pt idx="463">
                  <c:v>3.1250319999999998E-3</c:v>
                </c:pt>
                <c:pt idx="464">
                  <c:v>3.118076E-3</c:v>
                </c:pt>
                <c:pt idx="465">
                  <c:v>3.1111450000000001E-3</c:v>
                </c:pt>
                <c:pt idx="466">
                  <c:v>3.1042370000000001E-3</c:v>
                </c:pt>
                <c:pt idx="467">
                  <c:v>3.0973519999999998E-3</c:v>
                </c:pt>
                <c:pt idx="468">
                  <c:v>3.0907539999999998E-3</c:v>
                </c:pt>
                <c:pt idx="469">
                  <c:v>3.0844409999999998E-3</c:v>
                </c:pt>
                <c:pt idx="470">
                  <c:v>3.0781459999999999E-3</c:v>
                </c:pt>
                <c:pt idx="471">
                  <c:v>3.0718690000000001E-3</c:v>
                </c:pt>
                <c:pt idx="472">
                  <c:v>3.0656120000000001E-3</c:v>
                </c:pt>
                <c:pt idx="473">
                  <c:v>3.0593730000000002E-3</c:v>
                </c:pt>
                <c:pt idx="474">
                  <c:v>3.0531529999999999E-3</c:v>
                </c:pt>
                <c:pt idx="475">
                  <c:v>3.046951E-3</c:v>
                </c:pt>
                <c:pt idx="476">
                  <c:v>3.0407670000000002E-3</c:v>
                </c:pt>
                <c:pt idx="477">
                  <c:v>3.034602E-3</c:v>
                </c:pt>
                <c:pt idx="478">
                  <c:v>3.0284550000000002E-3</c:v>
                </c:pt>
                <c:pt idx="479">
                  <c:v>3.022327E-3</c:v>
                </c:pt>
                <c:pt idx="480">
                  <c:v>3.0162159999999999E-3</c:v>
                </c:pt>
                <c:pt idx="481">
                  <c:v>3.0101239999999999E-3</c:v>
                </c:pt>
                <c:pt idx="482">
                  <c:v>3.0040499999999999E-3</c:v>
                </c:pt>
                <c:pt idx="483">
                  <c:v>2.9979939999999999E-3</c:v>
                </c:pt>
                <c:pt idx="484">
                  <c:v>2.991956E-3</c:v>
                </c:pt>
                <c:pt idx="485">
                  <c:v>2.9859359999999998E-3</c:v>
                </c:pt>
                <c:pt idx="486">
                  <c:v>2.9799340000000001E-3</c:v>
                </c:pt>
                <c:pt idx="487">
                  <c:v>2.973949E-3</c:v>
                </c:pt>
                <c:pt idx="488">
                  <c:v>2.967983E-3</c:v>
                </c:pt>
                <c:pt idx="489">
                  <c:v>2.9620340000000001E-3</c:v>
                </c:pt>
                <c:pt idx="490">
                  <c:v>2.9561019999999999E-3</c:v>
                </c:pt>
                <c:pt idx="491">
                  <c:v>2.9501890000000002E-3</c:v>
                </c:pt>
                <c:pt idx="492">
                  <c:v>2.9442930000000002E-3</c:v>
                </c:pt>
                <c:pt idx="493">
                  <c:v>2.9384139999999999E-3</c:v>
                </c:pt>
                <c:pt idx="494">
                  <c:v>2.9325530000000001E-3</c:v>
                </c:pt>
                <c:pt idx="495">
                  <c:v>2.926709E-3</c:v>
                </c:pt>
                <c:pt idx="496">
                  <c:v>2.9208820000000001E-3</c:v>
                </c:pt>
                <c:pt idx="497">
                  <c:v>2.9150729999999998E-3</c:v>
                </c:pt>
                <c:pt idx="498">
                  <c:v>2.9092810000000001E-3</c:v>
                </c:pt>
                <c:pt idx="499">
                  <c:v>2.9035060000000001E-3</c:v>
                </c:pt>
                <c:pt idx="500">
                  <c:v>2.8977479999999999E-3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0F-1F48-AC0C-58EFA9CAF333}"/>
            </c:ext>
          </c:extLst>
        </c:ser>
        <c:ser>
          <c:idx val="1"/>
          <c:order val="1"/>
          <c:tx>
            <c:strRef>
              <c:f>'220'!$C$1</c:f>
              <c:strCache>
                <c:ptCount val="1"/>
                <c:pt idx="0">
                  <c:v>Gauss-Seidel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'220'!$A$2:$A$502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'220'!$C$2:$C$502</c:f>
              <c:numCache>
                <c:formatCode>0.00E+00</c:formatCode>
                <c:ptCount val="501"/>
                <c:pt idx="0">
                  <c:v>1</c:v>
                </c:pt>
                <c:pt idx="1">
                  <c:v>0.5625</c:v>
                </c:pt>
                <c:pt idx="2">
                  <c:v>0.3515625</c:v>
                </c:pt>
                <c:pt idx="3">
                  <c:v>0.23950199999999999</c:v>
                </c:pt>
                <c:pt idx="4">
                  <c:v>0.17440800000000001</c:v>
                </c:pt>
                <c:pt idx="5">
                  <c:v>0.13356970000000001</c:v>
                </c:pt>
                <c:pt idx="6">
                  <c:v>0.1091317</c:v>
                </c:pt>
                <c:pt idx="7">
                  <c:v>9.601759E-2</c:v>
                </c:pt>
                <c:pt idx="8">
                  <c:v>8.5009000000000001E-2</c:v>
                </c:pt>
                <c:pt idx="9">
                  <c:v>7.5776540000000003E-2</c:v>
                </c:pt>
                <c:pt idx="10">
                  <c:v>6.7999619999999997E-2</c:v>
                </c:pt>
                <c:pt idx="11">
                  <c:v>6.1405580000000001E-2</c:v>
                </c:pt>
                <c:pt idx="12">
                  <c:v>5.5773360000000001E-2</c:v>
                </c:pt>
                <c:pt idx="13">
                  <c:v>5.1190510000000002E-2</c:v>
                </c:pt>
                <c:pt idx="14">
                  <c:v>4.8064879999999997E-2</c:v>
                </c:pt>
                <c:pt idx="15">
                  <c:v>4.52013E-2</c:v>
                </c:pt>
                <c:pt idx="16">
                  <c:v>4.2579430000000001E-2</c:v>
                </c:pt>
                <c:pt idx="17">
                  <c:v>4.0178020000000002E-2</c:v>
                </c:pt>
                <c:pt idx="18">
                  <c:v>3.7976419999999997E-2</c:v>
                </c:pt>
                <c:pt idx="19">
                  <c:v>3.5955260000000003E-2</c:v>
                </c:pt>
                <c:pt idx="20">
                  <c:v>3.4096769999999998E-2</c:v>
                </c:pt>
                <c:pt idx="21">
                  <c:v>3.2384860000000001E-2</c:v>
                </c:pt>
                <c:pt idx="22">
                  <c:v>3.080511E-2</c:v>
                </c:pt>
                <c:pt idx="23">
                  <c:v>2.9392979999999999E-2</c:v>
                </c:pt>
                <c:pt idx="24">
                  <c:v>2.832057E-2</c:v>
                </c:pt>
                <c:pt idx="25">
                  <c:v>2.7302980000000001E-2</c:v>
                </c:pt>
                <c:pt idx="26">
                  <c:v>2.6337570000000001E-2</c:v>
                </c:pt>
                <c:pt idx="27">
                  <c:v>2.542165E-2</c:v>
                </c:pt>
                <c:pt idx="28">
                  <c:v>2.4552500000000001E-2</c:v>
                </c:pt>
                <c:pt idx="29">
                  <c:v>2.3727470000000001E-2</c:v>
                </c:pt>
                <c:pt idx="30">
                  <c:v>2.2943990000000001E-2</c:v>
                </c:pt>
                <c:pt idx="31">
                  <c:v>2.2199590000000002E-2</c:v>
                </c:pt>
                <c:pt idx="32">
                  <c:v>2.1491949999999999E-2</c:v>
                </c:pt>
                <c:pt idx="33">
                  <c:v>2.0818840000000002E-2</c:v>
                </c:pt>
                <c:pt idx="34">
                  <c:v>2.017818E-2</c:v>
                </c:pt>
                <c:pt idx="35">
                  <c:v>1.956803E-2</c:v>
                </c:pt>
                <c:pt idx="36">
                  <c:v>1.8999470000000001E-2</c:v>
                </c:pt>
                <c:pt idx="37">
                  <c:v>1.8540850000000001E-2</c:v>
                </c:pt>
                <c:pt idx="38">
                  <c:v>1.8097950000000002E-2</c:v>
                </c:pt>
                <c:pt idx="39">
                  <c:v>1.767026E-2</c:v>
                </c:pt>
                <c:pt idx="40">
                  <c:v>1.7257249999999998E-2</c:v>
                </c:pt>
                <c:pt idx="41">
                  <c:v>1.6858390000000001E-2</c:v>
                </c:pt>
                <c:pt idx="42">
                  <c:v>1.6473160000000001E-2</c:v>
                </c:pt>
                <c:pt idx="43">
                  <c:v>1.610104E-2</c:v>
                </c:pt>
                <c:pt idx="44">
                  <c:v>1.574153E-2</c:v>
                </c:pt>
                <c:pt idx="45">
                  <c:v>1.5394120000000001E-2</c:v>
                </c:pt>
                <c:pt idx="46">
                  <c:v>1.505835E-2</c:v>
                </c:pt>
                <c:pt idx="47">
                  <c:v>1.473374E-2</c:v>
                </c:pt>
                <c:pt idx="48">
                  <c:v>1.441984E-2</c:v>
                </c:pt>
                <c:pt idx="49">
                  <c:v>1.411623E-2</c:v>
                </c:pt>
                <c:pt idx="50">
                  <c:v>1.382249E-2</c:v>
                </c:pt>
                <c:pt idx="51">
                  <c:v>1.353822E-2</c:v>
                </c:pt>
                <c:pt idx="52">
                  <c:v>1.326742E-2</c:v>
                </c:pt>
                <c:pt idx="53">
                  <c:v>1.3040390000000001E-2</c:v>
                </c:pt>
                <c:pt idx="54">
                  <c:v>1.2818939999999999E-2</c:v>
                </c:pt>
                <c:pt idx="55">
                  <c:v>1.260292E-2</c:v>
                </c:pt>
                <c:pt idx="56">
                  <c:v>1.2392200000000001E-2</c:v>
                </c:pt>
                <c:pt idx="57">
                  <c:v>1.218665E-2</c:v>
                </c:pt>
                <c:pt idx="58">
                  <c:v>1.1986129999999999E-2</c:v>
                </c:pt>
                <c:pt idx="59">
                  <c:v>1.1790500000000001E-2</c:v>
                </c:pt>
                <c:pt idx="60">
                  <c:v>1.159964E-2</c:v>
                </c:pt>
                <c:pt idx="61">
                  <c:v>1.1413420000000001E-2</c:v>
                </c:pt>
                <c:pt idx="62">
                  <c:v>1.1231700000000001E-2</c:v>
                </c:pt>
                <c:pt idx="63">
                  <c:v>1.1054349999999999E-2</c:v>
                </c:pt>
                <c:pt idx="64">
                  <c:v>1.088127E-2</c:v>
                </c:pt>
                <c:pt idx="65">
                  <c:v>1.0712309999999999E-2</c:v>
                </c:pt>
                <c:pt idx="66">
                  <c:v>1.054737E-2</c:v>
                </c:pt>
                <c:pt idx="67">
                  <c:v>1.0386319999999999E-2</c:v>
                </c:pt>
                <c:pt idx="68">
                  <c:v>1.022907E-2</c:v>
                </c:pt>
                <c:pt idx="69">
                  <c:v>1.0075489999999999E-2</c:v>
                </c:pt>
                <c:pt idx="70">
                  <c:v>9.9254770000000003E-3</c:v>
                </c:pt>
                <c:pt idx="71">
                  <c:v>9.7806890000000004E-3</c:v>
                </c:pt>
                <c:pt idx="72">
                  <c:v>9.6560129999999997E-3</c:v>
                </c:pt>
                <c:pt idx="73">
                  <c:v>9.5336310000000007E-3</c:v>
                </c:pt>
                <c:pt idx="74">
                  <c:v>9.4135030000000001E-3</c:v>
                </c:pt>
                <c:pt idx="75">
                  <c:v>9.2955840000000008E-3</c:v>
                </c:pt>
                <c:pt idx="76">
                  <c:v>9.1798339999999996E-3</c:v>
                </c:pt>
                <c:pt idx="77">
                  <c:v>9.0662099999999999E-3</c:v>
                </c:pt>
                <c:pt idx="78">
                  <c:v>8.9546690000000002E-3</c:v>
                </c:pt>
                <c:pt idx="79">
                  <c:v>8.8451710000000006E-3</c:v>
                </c:pt>
                <c:pt idx="80">
                  <c:v>8.7376729999999996E-3</c:v>
                </c:pt>
                <c:pt idx="81">
                  <c:v>8.6321339999999996E-3</c:v>
                </c:pt>
                <c:pt idx="82">
                  <c:v>8.5285150000000004E-3</c:v>
                </c:pt>
                <c:pt idx="83">
                  <c:v>8.4267730000000002E-3</c:v>
                </c:pt>
                <c:pt idx="84">
                  <c:v>8.3268709999999996E-3</c:v>
                </c:pt>
                <c:pt idx="85">
                  <c:v>8.2287690000000004E-3</c:v>
                </c:pt>
                <c:pt idx="86">
                  <c:v>8.132429E-3</c:v>
                </c:pt>
                <c:pt idx="87">
                  <c:v>8.0378120000000001E-3</c:v>
                </c:pt>
                <c:pt idx="88">
                  <c:v>7.9448829999999998E-3</c:v>
                </c:pt>
                <c:pt idx="89">
                  <c:v>7.8536040000000001E-3</c:v>
                </c:pt>
                <c:pt idx="90">
                  <c:v>7.7639400000000004E-3</c:v>
                </c:pt>
                <c:pt idx="91">
                  <c:v>7.675856E-3</c:v>
                </c:pt>
                <c:pt idx="92">
                  <c:v>7.5893180000000003E-3</c:v>
                </c:pt>
                <c:pt idx="93">
                  <c:v>7.5050840000000004E-3</c:v>
                </c:pt>
                <c:pt idx="94">
                  <c:v>7.4311100000000003E-3</c:v>
                </c:pt>
                <c:pt idx="95">
                  <c:v>7.3581940000000002E-3</c:v>
                </c:pt>
                <c:pt idx="96">
                  <c:v>7.2863210000000001E-3</c:v>
                </c:pt>
                <c:pt idx="97">
                  <c:v>7.2154760000000002E-3</c:v>
                </c:pt>
                <c:pt idx="98">
                  <c:v>7.1456430000000001E-3</c:v>
                </c:pt>
                <c:pt idx="99">
                  <c:v>7.0768070000000001E-3</c:v>
                </c:pt>
                <c:pt idx="100">
                  <c:v>7.0089530000000001E-3</c:v>
                </c:pt>
                <c:pt idx="101">
                  <c:v>6.9420649999999999E-3</c:v>
                </c:pt>
                <c:pt idx="102">
                  <c:v>6.8761289999999999E-3</c:v>
                </c:pt>
                <c:pt idx="103">
                  <c:v>6.811129E-3</c:v>
                </c:pt>
                <c:pt idx="104">
                  <c:v>6.7470509999999996E-3</c:v>
                </c:pt>
                <c:pt idx="105">
                  <c:v>6.6838799999999997E-3</c:v>
                </c:pt>
                <c:pt idx="106">
                  <c:v>6.6216010000000004E-3</c:v>
                </c:pt>
                <c:pt idx="107">
                  <c:v>6.5601990000000001E-3</c:v>
                </c:pt>
                <c:pt idx="108">
                  <c:v>6.4996610000000003E-3</c:v>
                </c:pt>
                <c:pt idx="109">
                  <c:v>6.4399710000000001E-3</c:v>
                </c:pt>
                <c:pt idx="110">
                  <c:v>6.3811170000000004E-3</c:v>
                </c:pt>
                <c:pt idx="111">
                  <c:v>6.3230839999999996E-3</c:v>
                </c:pt>
                <c:pt idx="112">
                  <c:v>6.265858E-3</c:v>
                </c:pt>
                <c:pt idx="113">
                  <c:v>6.2094259999999997E-3</c:v>
                </c:pt>
                <c:pt idx="114">
                  <c:v>6.1537750000000002E-3</c:v>
                </c:pt>
                <c:pt idx="115">
                  <c:v>6.0988919999999999E-3</c:v>
                </c:pt>
                <c:pt idx="116">
                  <c:v>6.0447629999999999E-3</c:v>
                </c:pt>
                <c:pt idx="117">
                  <c:v>5.991377E-3</c:v>
                </c:pt>
                <c:pt idx="118">
                  <c:v>5.9391119999999999E-3</c:v>
                </c:pt>
                <c:pt idx="119">
                  <c:v>5.8925169999999999E-3</c:v>
                </c:pt>
                <c:pt idx="120">
                  <c:v>5.8464540000000001E-3</c:v>
                </c:pt>
                <c:pt idx="121">
                  <c:v>5.8009170000000001E-3</c:v>
                </c:pt>
                <c:pt idx="122">
                  <c:v>5.7559009999999999E-3</c:v>
                </c:pt>
                <c:pt idx="123">
                  <c:v>5.7113989999999998E-3</c:v>
                </c:pt>
                <c:pt idx="124">
                  <c:v>5.6674050000000004E-3</c:v>
                </c:pt>
                <c:pt idx="125">
                  <c:v>5.623912E-3</c:v>
                </c:pt>
                <c:pt idx="126">
                  <c:v>5.5809149999999997E-3</c:v>
                </c:pt>
                <c:pt idx="127">
                  <c:v>5.5384070000000004E-3</c:v>
                </c:pt>
                <c:pt idx="128">
                  <c:v>5.4963820000000002E-3</c:v>
                </c:pt>
                <c:pt idx="129">
                  <c:v>5.4548349999999999E-3</c:v>
                </c:pt>
                <c:pt idx="130">
                  <c:v>5.4137580000000003E-3</c:v>
                </c:pt>
                <c:pt idx="131">
                  <c:v>5.373147E-3</c:v>
                </c:pt>
                <c:pt idx="132">
                  <c:v>5.3329950000000001E-3</c:v>
                </c:pt>
                <c:pt idx="133">
                  <c:v>5.2932949999999999E-3</c:v>
                </c:pt>
                <c:pt idx="134">
                  <c:v>5.2540429999999999E-3</c:v>
                </c:pt>
                <c:pt idx="135">
                  <c:v>5.2152320000000002E-3</c:v>
                </c:pt>
                <c:pt idx="136">
                  <c:v>5.176857E-3</c:v>
                </c:pt>
                <c:pt idx="137">
                  <c:v>5.1389119999999998E-3</c:v>
                </c:pt>
                <c:pt idx="138">
                  <c:v>5.1013899999999999E-3</c:v>
                </c:pt>
                <c:pt idx="139">
                  <c:v>5.0642880000000001E-3</c:v>
                </c:pt>
                <c:pt idx="140">
                  <c:v>5.0275980000000003E-3</c:v>
                </c:pt>
                <c:pt idx="141">
                  <c:v>4.991316E-3</c:v>
                </c:pt>
                <c:pt idx="142">
                  <c:v>4.9554350000000002E-3</c:v>
                </c:pt>
                <c:pt idx="143">
                  <c:v>4.919952E-3</c:v>
                </c:pt>
                <c:pt idx="144">
                  <c:v>4.8848600000000004E-3</c:v>
                </c:pt>
                <c:pt idx="145">
                  <c:v>4.8501539999999998E-3</c:v>
                </c:pt>
                <c:pt idx="146">
                  <c:v>4.8160379999999999E-3</c:v>
                </c:pt>
                <c:pt idx="147">
                  <c:v>4.7852570000000002E-3</c:v>
                </c:pt>
                <c:pt idx="148">
                  <c:v>4.7547650000000002E-3</c:v>
                </c:pt>
                <c:pt idx="149">
                  <c:v>4.7245569999999999E-3</c:v>
                </c:pt>
                <c:pt idx="150">
                  <c:v>4.6946310000000003E-3</c:v>
                </c:pt>
                <c:pt idx="151">
                  <c:v>4.6649839999999996E-3</c:v>
                </c:pt>
                <c:pt idx="152">
                  <c:v>4.6356139999999997E-3</c:v>
                </c:pt>
                <c:pt idx="153">
                  <c:v>4.6065180000000004E-3</c:v>
                </c:pt>
                <c:pt idx="154">
                  <c:v>4.5776920000000004E-3</c:v>
                </c:pt>
                <c:pt idx="155">
                  <c:v>4.5491350000000002E-3</c:v>
                </c:pt>
                <c:pt idx="156">
                  <c:v>4.5208440000000004E-3</c:v>
                </c:pt>
                <c:pt idx="157">
                  <c:v>4.4928149999999998E-3</c:v>
                </c:pt>
                <c:pt idx="158">
                  <c:v>4.4650460000000003E-3</c:v>
                </c:pt>
                <c:pt idx="159">
                  <c:v>4.4375350000000003E-3</c:v>
                </c:pt>
                <c:pt idx="160">
                  <c:v>4.4102789999999996E-3</c:v>
                </c:pt>
                <c:pt idx="161">
                  <c:v>4.3832740000000004E-3</c:v>
                </c:pt>
                <c:pt idx="162">
                  <c:v>4.35652E-3</c:v>
                </c:pt>
                <c:pt idx="163">
                  <c:v>4.3300109999999999E-3</c:v>
                </c:pt>
                <c:pt idx="164">
                  <c:v>4.3037470000000001E-3</c:v>
                </c:pt>
                <c:pt idx="165">
                  <c:v>4.2777249999999996E-3</c:v>
                </c:pt>
                <c:pt idx="166">
                  <c:v>4.2519410000000004E-3</c:v>
                </c:pt>
                <c:pt idx="167">
                  <c:v>4.2263939999999996E-3</c:v>
                </c:pt>
                <c:pt idx="168">
                  <c:v>4.2010809999999997E-3</c:v>
                </c:pt>
                <c:pt idx="169">
                  <c:v>4.1759989999999997E-3</c:v>
                </c:pt>
                <c:pt idx="170">
                  <c:v>4.1511459999999997E-3</c:v>
                </c:pt>
                <c:pt idx="171">
                  <c:v>4.1265190000000004E-3</c:v>
                </c:pt>
                <c:pt idx="172">
                  <c:v>4.1021160000000003E-3</c:v>
                </c:pt>
                <c:pt idx="173">
                  <c:v>4.0779340000000001E-3</c:v>
                </c:pt>
                <c:pt idx="174">
                  <c:v>4.0539720000000003E-3</c:v>
                </c:pt>
                <c:pt idx="175">
                  <c:v>4.0302259999999996E-3</c:v>
                </c:pt>
                <c:pt idx="176">
                  <c:v>4.0066939999999999E-3</c:v>
                </c:pt>
                <c:pt idx="177">
                  <c:v>3.9834930000000003E-3</c:v>
                </c:pt>
                <c:pt idx="178">
                  <c:v>3.9623569999999997E-3</c:v>
                </c:pt>
                <c:pt idx="179">
                  <c:v>3.9413850000000004E-3</c:v>
                </c:pt>
                <c:pt idx="180">
                  <c:v>3.9205760000000003E-3</c:v>
                </c:pt>
                <c:pt idx="181">
                  <c:v>3.8999289999999999E-3</c:v>
                </c:pt>
                <c:pt idx="182">
                  <c:v>3.8794430000000002E-3</c:v>
                </c:pt>
                <c:pt idx="183">
                  <c:v>3.8591150000000002E-3</c:v>
                </c:pt>
                <c:pt idx="184">
                  <c:v>3.8389449999999999E-3</c:v>
                </c:pt>
                <c:pt idx="185">
                  <c:v>3.8189320000000001E-3</c:v>
                </c:pt>
                <c:pt idx="186">
                  <c:v>3.799073E-3</c:v>
                </c:pt>
                <c:pt idx="187">
                  <c:v>3.7793689999999999E-3</c:v>
                </c:pt>
                <c:pt idx="188">
                  <c:v>3.7598169999999999E-3</c:v>
                </c:pt>
                <c:pt idx="189">
                  <c:v>3.7404159999999999E-3</c:v>
                </c:pt>
                <c:pt idx="190">
                  <c:v>3.7211649999999998E-3</c:v>
                </c:pt>
                <c:pt idx="191">
                  <c:v>3.7020629999999998E-3</c:v>
                </c:pt>
                <c:pt idx="192">
                  <c:v>3.683108E-3</c:v>
                </c:pt>
                <c:pt idx="193">
                  <c:v>3.6642990000000002E-3</c:v>
                </c:pt>
                <c:pt idx="194">
                  <c:v>3.6456349999999999E-3</c:v>
                </c:pt>
                <c:pt idx="195">
                  <c:v>3.6271139999999999E-3</c:v>
                </c:pt>
                <c:pt idx="196">
                  <c:v>3.6087350000000001E-3</c:v>
                </c:pt>
                <c:pt idx="197">
                  <c:v>3.5904980000000001E-3</c:v>
                </c:pt>
                <c:pt idx="198">
                  <c:v>3.5723999999999999E-3</c:v>
                </c:pt>
                <c:pt idx="199">
                  <c:v>3.5544410000000002E-3</c:v>
                </c:pt>
                <c:pt idx="200">
                  <c:v>3.5366180000000001E-3</c:v>
                </c:pt>
                <c:pt idx="201">
                  <c:v>3.5189319999999998E-3</c:v>
                </c:pt>
                <c:pt idx="202">
                  <c:v>3.501381E-3</c:v>
                </c:pt>
                <c:pt idx="203">
                  <c:v>3.4839630000000001E-3</c:v>
                </c:pt>
                <c:pt idx="204">
                  <c:v>3.4666779999999999E-3</c:v>
                </c:pt>
                <c:pt idx="205">
                  <c:v>3.4495239999999998E-3</c:v>
                </c:pt>
                <c:pt idx="206">
                  <c:v>3.4324999999999998E-3</c:v>
                </c:pt>
                <c:pt idx="207">
                  <c:v>3.415604E-3</c:v>
                </c:pt>
                <c:pt idx="208">
                  <c:v>3.398837E-3</c:v>
                </c:pt>
                <c:pt idx="209">
                  <c:v>3.3821960000000001E-3</c:v>
                </c:pt>
                <c:pt idx="210">
                  <c:v>3.3656799999999998E-3</c:v>
                </c:pt>
                <c:pt idx="211">
                  <c:v>3.3493590000000001E-3</c:v>
                </c:pt>
                <c:pt idx="212">
                  <c:v>3.334371E-3</c:v>
                </c:pt>
                <c:pt idx="213">
                  <c:v>3.319481E-3</c:v>
                </c:pt>
                <c:pt idx="214">
                  <c:v>3.3046899999999999E-3</c:v>
                </c:pt>
                <c:pt idx="215">
                  <c:v>3.289995E-3</c:v>
                </c:pt>
                <c:pt idx="216">
                  <c:v>3.2753970000000002E-3</c:v>
                </c:pt>
                <c:pt idx="217">
                  <c:v>3.2608950000000002E-3</c:v>
                </c:pt>
                <c:pt idx="218">
                  <c:v>3.2464880000000001E-3</c:v>
                </c:pt>
                <c:pt idx="219">
                  <c:v>3.2321759999999998E-3</c:v>
                </c:pt>
                <c:pt idx="220">
                  <c:v>3.217957E-3</c:v>
                </c:pt>
                <c:pt idx="221">
                  <c:v>3.2038309999999999E-3</c:v>
                </c:pt>
                <c:pt idx="222">
                  <c:v>3.1897980000000002E-3</c:v>
                </c:pt>
                <c:pt idx="223">
                  <c:v>3.1758569999999998E-3</c:v>
                </c:pt>
                <c:pt idx="224">
                  <c:v>3.1620060000000002E-3</c:v>
                </c:pt>
                <c:pt idx="225">
                  <c:v>3.1482469999999999E-3</c:v>
                </c:pt>
                <c:pt idx="226">
                  <c:v>3.1345769999999999E-3</c:v>
                </c:pt>
                <c:pt idx="227">
                  <c:v>3.120996E-3</c:v>
                </c:pt>
                <c:pt idx="228">
                  <c:v>3.1075040000000001E-3</c:v>
                </c:pt>
                <c:pt idx="229">
                  <c:v>3.0940989999999999E-3</c:v>
                </c:pt>
                <c:pt idx="230">
                  <c:v>3.0807819999999998E-3</c:v>
                </c:pt>
                <c:pt idx="231">
                  <c:v>3.067551E-3</c:v>
                </c:pt>
                <c:pt idx="232">
                  <c:v>3.054406E-3</c:v>
                </c:pt>
                <c:pt idx="233">
                  <c:v>3.0413469999999998E-3</c:v>
                </c:pt>
                <c:pt idx="234">
                  <c:v>3.0283720000000001E-3</c:v>
                </c:pt>
                <c:pt idx="235">
                  <c:v>3.015481E-3</c:v>
                </c:pt>
                <c:pt idx="236">
                  <c:v>3.002673E-3</c:v>
                </c:pt>
                <c:pt idx="237">
                  <c:v>2.9899480000000001E-3</c:v>
                </c:pt>
                <c:pt idx="238">
                  <c:v>2.977305E-3</c:v>
                </c:pt>
                <c:pt idx="239">
                  <c:v>2.9647440000000001E-3</c:v>
                </c:pt>
                <c:pt idx="240">
                  <c:v>2.952264E-3</c:v>
                </c:pt>
                <c:pt idx="241">
                  <c:v>2.939863E-3</c:v>
                </c:pt>
                <c:pt idx="242">
                  <c:v>2.9275429999999999E-3</c:v>
                </c:pt>
                <c:pt idx="243">
                  <c:v>2.9153009999999999E-3</c:v>
                </c:pt>
                <c:pt idx="244">
                  <c:v>2.903138E-3</c:v>
                </c:pt>
                <c:pt idx="245">
                  <c:v>2.8910530000000002E-3</c:v>
                </c:pt>
                <c:pt idx="246">
                  <c:v>2.8790450000000002E-3</c:v>
                </c:pt>
                <c:pt idx="247">
                  <c:v>2.8671130000000001E-3</c:v>
                </c:pt>
                <c:pt idx="248">
                  <c:v>2.8553020000000001E-3</c:v>
                </c:pt>
                <c:pt idx="249">
                  <c:v>2.8443819999999999E-3</c:v>
                </c:pt>
                <c:pt idx="250">
                  <c:v>2.8335230000000001E-3</c:v>
                </c:pt>
                <c:pt idx="251">
                  <c:v>2.8227259999999998E-3</c:v>
                </c:pt>
                <c:pt idx="252">
                  <c:v>2.811989E-3</c:v>
                </c:pt>
                <c:pt idx="253">
                  <c:v>2.8013119999999998E-3</c:v>
                </c:pt>
                <c:pt idx="254">
                  <c:v>2.7906960000000001E-3</c:v>
                </c:pt>
                <c:pt idx="255">
                  <c:v>2.780139E-3</c:v>
                </c:pt>
                <c:pt idx="256">
                  <c:v>2.7696410000000002E-3</c:v>
                </c:pt>
                <c:pt idx="257">
                  <c:v>2.759203E-3</c:v>
                </c:pt>
                <c:pt idx="258">
                  <c:v>2.7488230000000001E-3</c:v>
                </c:pt>
                <c:pt idx="259">
                  <c:v>2.738501E-3</c:v>
                </c:pt>
                <c:pt idx="260">
                  <c:v>2.7282370000000001E-3</c:v>
                </c:pt>
                <c:pt idx="261">
                  <c:v>2.7180300000000002E-3</c:v>
                </c:pt>
                <c:pt idx="262">
                  <c:v>2.7078810000000001E-3</c:v>
                </c:pt>
                <c:pt idx="263">
                  <c:v>2.697788E-3</c:v>
                </c:pt>
                <c:pt idx="264">
                  <c:v>2.6877519999999998E-3</c:v>
                </c:pt>
                <c:pt idx="265">
                  <c:v>2.6777720000000001E-3</c:v>
                </c:pt>
                <c:pt idx="266">
                  <c:v>2.667848E-3</c:v>
                </c:pt>
                <c:pt idx="267">
                  <c:v>2.6579780000000001E-3</c:v>
                </c:pt>
                <c:pt idx="268">
                  <c:v>2.6481640000000002E-3</c:v>
                </c:pt>
                <c:pt idx="269">
                  <c:v>2.6384049999999999E-3</c:v>
                </c:pt>
                <c:pt idx="270">
                  <c:v>2.6286999999999999E-3</c:v>
                </c:pt>
                <c:pt idx="271">
                  <c:v>2.619049E-3</c:v>
                </c:pt>
                <c:pt idx="272">
                  <c:v>2.609451E-3</c:v>
                </c:pt>
                <c:pt idx="273">
                  <c:v>2.5999069999999998E-3</c:v>
                </c:pt>
                <c:pt idx="274">
                  <c:v>2.5904159999999999E-3</c:v>
                </c:pt>
                <c:pt idx="275">
                  <c:v>2.5809769999999999E-3</c:v>
                </c:pt>
                <c:pt idx="276">
                  <c:v>2.5715909999999998E-3</c:v>
                </c:pt>
                <c:pt idx="277">
                  <c:v>2.5622560000000002E-3</c:v>
                </c:pt>
                <c:pt idx="278">
                  <c:v>2.552974E-3</c:v>
                </c:pt>
                <c:pt idx="279">
                  <c:v>2.5437419999999999E-3</c:v>
                </c:pt>
                <c:pt idx="280">
                  <c:v>2.5345609999999998E-3</c:v>
                </c:pt>
                <c:pt idx="281">
                  <c:v>2.5254309999999999E-3</c:v>
                </c:pt>
                <c:pt idx="282">
                  <c:v>2.516351E-3</c:v>
                </c:pt>
                <c:pt idx="283">
                  <c:v>2.5073220000000002E-3</c:v>
                </c:pt>
                <c:pt idx="284">
                  <c:v>2.4983409999999998E-3</c:v>
                </c:pt>
                <c:pt idx="285">
                  <c:v>2.4894100000000001E-3</c:v>
                </c:pt>
                <c:pt idx="286">
                  <c:v>2.4805280000000001E-3</c:v>
                </c:pt>
                <c:pt idx="287">
                  <c:v>2.4716949999999999E-3</c:v>
                </c:pt>
                <c:pt idx="288">
                  <c:v>2.462938E-3</c:v>
                </c:pt>
                <c:pt idx="289">
                  <c:v>2.4547950000000001E-3</c:v>
                </c:pt>
                <c:pt idx="290">
                  <c:v>2.4466919999999999E-3</c:v>
                </c:pt>
                <c:pt idx="291">
                  <c:v>2.4386289999999999E-3</c:v>
                </c:pt>
                <c:pt idx="292">
                  <c:v>2.4306039999999998E-3</c:v>
                </c:pt>
                <c:pt idx="293">
                  <c:v>2.422619E-3</c:v>
                </c:pt>
                <c:pt idx="294">
                  <c:v>2.414673E-3</c:v>
                </c:pt>
                <c:pt idx="295">
                  <c:v>2.4067649999999999E-3</c:v>
                </c:pt>
                <c:pt idx="296">
                  <c:v>2.3988960000000002E-3</c:v>
                </c:pt>
                <c:pt idx="297">
                  <c:v>2.3910649999999999E-3</c:v>
                </c:pt>
                <c:pt idx="298">
                  <c:v>2.3832720000000001E-3</c:v>
                </c:pt>
                <c:pt idx="299">
                  <c:v>2.3755170000000002E-3</c:v>
                </c:pt>
                <c:pt idx="300">
                  <c:v>2.3678000000000002E-3</c:v>
                </c:pt>
                <c:pt idx="301">
                  <c:v>2.3601199999999998E-3</c:v>
                </c:pt>
                <c:pt idx="302">
                  <c:v>2.352477E-3</c:v>
                </c:pt>
                <c:pt idx="303">
                  <c:v>2.3448710000000001E-3</c:v>
                </c:pt>
                <c:pt idx="304">
                  <c:v>2.3373019999999999E-3</c:v>
                </c:pt>
                <c:pt idx="305">
                  <c:v>2.3297700000000001E-3</c:v>
                </c:pt>
                <c:pt idx="306">
                  <c:v>2.322274E-3</c:v>
                </c:pt>
                <c:pt idx="307">
                  <c:v>2.314815E-3</c:v>
                </c:pt>
                <c:pt idx="308">
                  <c:v>2.3073910000000002E-3</c:v>
                </c:pt>
                <c:pt idx="309">
                  <c:v>2.300004E-3</c:v>
                </c:pt>
                <c:pt idx="310">
                  <c:v>2.2926520000000001E-3</c:v>
                </c:pt>
                <c:pt idx="311">
                  <c:v>2.2853349999999999E-3</c:v>
                </c:pt>
                <c:pt idx="312">
                  <c:v>2.2780539999999998E-3</c:v>
                </c:pt>
                <c:pt idx="313">
                  <c:v>2.270808E-3</c:v>
                </c:pt>
                <c:pt idx="314">
                  <c:v>2.2635960000000001E-3</c:v>
                </c:pt>
                <c:pt idx="315">
                  <c:v>2.2564199999999999E-3</c:v>
                </c:pt>
                <c:pt idx="316">
                  <c:v>2.249278E-3</c:v>
                </c:pt>
                <c:pt idx="317">
                  <c:v>2.2421699999999999E-3</c:v>
                </c:pt>
                <c:pt idx="318">
                  <c:v>2.2350959999999998E-3</c:v>
                </c:pt>
                <c:pt idx="319">
                  <c:v>2.228056E-3</c:v>
                </c:pt>
                <c:pt idx="320">
                  <c:v>2.22105E-3</c:v>
                </c:pt>
                <c:pt idx="321">
                  <c:v>2.214078E-3</c:v>
                </c:pt>
                <c:pt idx="322">
                  <c:v>2.2071389999999999E-3</c:v>
                </c:pt>
                <c:pt idx="323">
                  <c:v>2.2002329999999998E-3</c:v>
                </c:pt>
                <c:pt idx="324">
                  <c:v>2.1933600000000001E-3</c:v>
                </c:pt>
                <c:pt idx="325">
                  <c:v>2.186519E-3</c:v>
                </c:pt>
                <c:pt idx="326">
                  <c:v>2.1797119999999999E-3</c:v>
                </c:pt>
                <c:pt idx="327">
                  <c:v>2.1729369999999998E-3</c:v>
                </c:pt>
                <c:pt idx="328">
                  <c:v>2.1661940000000002E-3</c:v>
                </c:pt>
                <c:pt idx="329">
                  <c:v>2.1594829999999998E-3</c:v>
                </c:pt>
                <c:pt idx="330">
                  <c:v>2.1528039999999999E-3</c:v>
                </c:pt>
                <c:pt idx="331">
                  <c:v>2.1461750000000002E-3</c:v>
                </c:pt>
                <c:pt idx="332">
                  <c:v>2.139981E-3</c:v>
                </c:pt>
                <c:pt idx="333">
                  <c:v>2.133813E-3</c:v>
                </c:pt>
                <c:pt idx="334">
                  <c:v>2.1276709999999998E-3</c:v>
                </c:pt>
                <c:pt idx="335">
                  <c:v>2.1215560000000001E-3</c:v>
                </c:pt>
                <c:pt idx="336">
                  <c:v>2.1154659999999999E-3</c:v>
                </c:pt>
                <c:pt idx="337">
                  <c:v>2.1094030000000001E-3</c:v>
                </c:pt>
                <c:pt idx="338">
                  <c:v>2.1033649999999998E-3</c:v>
                </c:pt>
                <c:pt idx="339">
                  <c:v>2.0973530000000002E-3</c:v>
                </c:pt>
                <c:pt idx="340">
                  <c:v>2.0913659999999999E-3</c:v>
                </c:pt>
                <c:pt idx="341">
                  <c:v>2.0854049999999998E-3</c:v>
                </c:pt>
                <c:pt idx="342">
                  <c:v>2.079469E-3</c:v>
                </c:pt>
                <c:pt idx="343">
                  <c:v>2.0735580000000001E-3</c:v>
                </c:pt>
                <c:pt idx="344">
                  <c:v>2.0676729999999999E-3</c:v>
                </c:pt>
                <c:pt idx="345">
                  <c:v>2.0618120000000001E-3</c:v>
                </c:pt>
                <c:pt idx="346">
                  <c:v>2.0559760000000002E-3</c:v>
                </c:pt>
                <c:pt idx="347">
                  <c:v>2.0501650000000001E-3</c:v>
                </c:pt>
                <c:pt idx="348">
                  <c:v>2.0443789999999998E-3</c:v>
                </c:pt>
                <c:pt idx="349">
                  <c:v>2.0386169999999999E-3</c:v>
                </c:pt>
                <c:pt idx="350">
                  <c:v>2.0328799999999999E-3</c:v>
                </c:pt>
                <c:pt idx="351">
                  <c:v>2.027166E-3</c:v>
                </c:pt>
                <c:pt idx="352">
                  <c:v>2.0214769999999998E-3</c:v>
                </c:pt>
                <c:pt idx="353">
                  <c:v>2.0158120000000001E-3</c:v>
                </c:pt>
                <c:pt idx="354">
                  <c:v>2.0101709999999998E-3</c:v>
                </c:pt>
                <c:pt idx="355">
                  <c:v>2.0045530000000001E-3</c:v>
                </c:pt>
                <c:pt idx="356">
                  <c:v>1.9989600000000001E-3</c:v>
                </c:pt>
                <c:pt idx="357">
                  <c:v>1.9933899999999998E-3</c:v>
                </c:pt>
                <c:pt idx="358">
                  <c:v>1.987843E-3</c:v>
                </c:pt>
                <c:pt idx="359">
                  <c:v>1.9823200000000001E-3</c:v>
                </c:pt>
                <c:pt idx="360">
                  <c:v>1.9768199999999998E-3</c:v>
                </c:pt>
                <c:pt idx="361">
                  <c:v>1.971343E-3</c:v>
                </c:pt>
                <c:pt idx="362">
                  <c:v>1.9658890000000002E-3</c:v>
                </c:pt>
                <c:pt idx="363">
                  <c:v>1.960458E-3</c:v>
                </c:pt>
                <c:pt idx="364">
                  <c:v>1.9550499999999998E-3</c:v>
                </c:pt>
                <c:pt idx="365">
                  <c:v>1.949664E-3</c:v>
                </c:pt>
                <c:pt idx="366">
                  <c:v>1.9443010000000001E-3</c:v>
                </c:pt>
                <c:pt idx="367">
                  <c:v>1.93896E-3</c:v>
                </c:pt>
                <c:pt idx="368">
                  <c:v>1.933642E-3</c:v>
                </c:pt>
                <c:pt idx="369">
                  <c:v>1.9283460000000001E-3</c:v>
                </c:pt>
                <c:pt idx="370">
                  <c:v>1.923073E-3</c:v>
                </c:pt>
                <c:pt idx="371">
                  <c:v>1.9178209999999999E-3</c:v>
                </c:pt>
                <c:pt idx="372">
                  <c:v>1.9125909999999999E-3</c:v>
                </c:pt>
                <c:pt idx="373">
                  <c:v>1.9073829999999999E-3</c:v>
                </c:pt>
                <c:pt idx="374">
                  <c:v>1.9021960000000001E-3</c:v>
                </c:pt>
                <c:pt idx="375">
                  <c:v>1.8970320000000001E-3</c:v>
                </c:pt>
                <c:pt idx="376">
                  <c:v>1.891888E-3</c:v>
                </c:pt>
                <c:pt idx="377">
                  <c:v>1.8867790000000001E-3</c:v>
                </c:pt>
                <c:pt idx="378">
                  <c:v>1.881984E-3</c:v>
                </c:pt>
                <c:pt idx="379">
                  <c:v>1.8772070000000001E-3</c:v>
                </c:pt>
                <c:pt idx="380">
                  <c:v>1.872447E-3</c:v>
                </c:pt>
                <c:pt idx="381">
                  <c:v>1.867706E-3</c:v>
                </c:pt>
                <c:pt idx="382">
                  <c:v>1.862982E-3</c:v>
                </c:pt>
                <c:pt idx="383">
                  <c:v>1.858277E-3</c:v>
                </c:pt>
                <c:pt idx="384">
                  <c:v>1.853588E-3</c:v>
                </c:pt>
                <c:pt idx="385">
                  <c:v>1.848918E-3</c:v>
                </c:pt>
                <c:pt idx="386">
                  <c:v>1.8442650000000001E-3</c:v>
                </c:pt>
                <c:pt idx="387">
                  <c:v>1.839629E-3</c:v>
                </c:pt>
                <c:pt idx="388">
                  <c:v>1.8350110000000001E-3</c:v>
                </c:pt>
                <c:pt idx="389">
                  <c:v>1.83041E-3</c:v>
                </c:pt>
                <c:pt idx="390">
                  <c:v>1.825826E-3</c:v>
                </c:pt>
                <c:pt idx="391">
                  <c:v>1.821259E-3</c:v>
                </c:pt>
                <c:pt idx="392">
                  <c:v>1.8167089999999999E-3</c:v>
                </c:pt>
                <c:pt idx="393">
                  <c:v>1.8121770000000001E-3</c:v>
                </c:pt>
                <c:pt idx="394">
                  <c:v>1.8076609999999999E-3</c:v>
                </c:pt>
                <c:pt idx="395">
                  <c:v>1.8031620000000001E-3</c:v>
                </c:pt>
                <c:pt idx="396">
                  <c:v>1.79868E-3</c:v>
                </c:pt>
                <c:pt idx="397">
                  <c:v>1.794215E-3</c:v>
                </c:pt>
                <c:pt idx="398">
                  <c:v>1.7897659999999999E-3</c:v>
                </c:pt>
                <c:pt idx="399">
                  <c:v>1.785334E-3</c:v>
                </c:pt>
                <c:pt idx="400">
                  <c:v>1.7809189999999999E-3</c:v>
                </c:pt>
                <c:pt idx="401">
                  <c:v>1.77652E-3</c:v>
                </c:pt>
                <c:pt idx="402">
                  <c:v>1.772137E-3</c:v>
                </c:pt>
                <c:pt idx="403">
                  <c:v>1.7677700000000001E-3</c:v>
                </c:pt>
                <c:pt idx="404">
                  <c:v>1.7634199999999999E-3</c:v>
                </c:pt>
                <c:pt idx="405">
                  <c:v>1.759086E-3</c:v>
                </c:pt>
                <c:pt idx="406">
                  <c:v>1.7547680000000001E-3</c:v>
                </c:pt>
                <c:pt idx="407">
                  <c:v>1.750466E-3</c:v>
                </c:pt>
                <c:pt idx="408">
                  <c:v>1.7461810000000001E-3</c:v>
                </c:pt>
                <c:pt idx="409">
                  <c:v>1.7419099999999999E-3</c:v>
                </c:pt>
                <c:pt idx="410">
                  <c:v>1.737656E-3</c:v>
                </c:pt>
                <c:pt idx="411">
                  <c:v>1.733418E-3</c:v>
                </c:pt>
                <c:pt idx="412">
                  <c:v>1.729195E-3</c:v>
                </c:pt>
                <c:pt idx="413">
                  <c:v>1.724988E-3</c:v>
                </c:pt>
                <c:pt idx="414">
                  <c:v>1.7207959999999999E-3</c:v>
                </c:pt>
                <c:pt idx="415">
                  <c:v>1.7166200000000001E-3</c:v>
                </c:pt>
                <c:pt idx="416">
                  <c:v>1.7124600000000001E-3</c:v>
                </c:pt>
                <c:pt idx="417">
                  <c:v>1.7083140000000001E-3</c:v>
                </c:pt>
                <c:pt idx="418">
                  <c:v>1.7041840000000001E-3</c:v>
                </c:pt>
                <c:pt idx="419">
                  <c:v>1.7000699999999999E-3</c:v>
                </c:pt>
                <c:pt idx="420">
                  <c:v>1.69597E-3</c:v>
                </c:pt>
                <c:pt idx="421">
                  <c:v>1.691885E-3</c:v>
                </c:pt>
                <c:pt idx="422">
                  <c:v>1.687816E-3</c:v>
                </c:pt>
                <c:pt idx="423">
                  <c:v>1.683761E-3</c:v>
                </c:pt>
                <c:pt idx="424">
                  <c:v>1.679722E-3</c:v>
                </c:pt>
                <c:pt idx="425">
                  <c:v>1.6756970000000001E-3</c:v>
                </c:pt>
                <c:pt idx="426">
                  <c:v>1.6716960000000001E-3</c:v>
                </c:pt>
                <c:pt idx="427">
                  <c:v>1.6679259999999999E-3</c:v>
                </c:pt>
                <c:pt idx="428">
                  <c:v>1.6641690000000001E-3</c:v>
                </c:pt>
                <c:pt idx="429">
                  <c:v>1.6604250000000001E-3</c:v>
                </c:pt>
                <c:pt idx="430">
                  <c:v>1.6566930000000001E-3</c:v>
                </c:pt>
                <c:pt idx="431">
                  <c:v>1.6529730000000001E-3</c:v>
                </c:pt>
                <c:pt idx="432">
                  <c:v>1.6492659999999999E-3</c:v>
                </c:pt>
                <c:pt idx="433">
                  <c:v>1.6455720000000001E-3</c:v>
                </c:pt>
                <c:pt idx="434">
                  <c:v>1.6418889999999999E-3</c:v>
                </c:pt>
                <c:pt idx="435">
                  <c:v>1.638219E-3</c:v>
                </c:pt>
                <c:pt idx="436">
                  <c:v>1.6345610000000001E-3</c:v>
                </c:pt>
                <c:pt idx="437">
                  <c:v>1.6309149999999999E-3</c:v>
                </c:pt>
                <c:pt idx="438">
                  <c:v>1.627281E-3</c:v>
                </c:pt>
                <c:pt idx="439">
                  <c:v>1.6236600000000001E-3</c:v>
                </c:pt>
                <c:pt idx="440">
                  <c:v>1.62005E-3</c:v>
                </c:pt>
                <c:pt idx="441">
                  <c:v>1.6164529999999999E-3</c:v>
                </c:pt>
                <c:pt idx="442">
                  <c:v>1.612867E-3</c:v>
                </c:pt>
                <c:pt idx="443">
                  <c:v>1.6092929999999999E-3</c:v>
                </c:pt>
                <c:pt idx="444">
                  <c:v>1.605731E-3</c:v>
                </c:pt>
                <c:pt idx="445">
                  <c:v>1.602181E-3</c:v>
                </c:pt>
                <c:pt idx="446">
                  <c:v>1.5986430000000001E-3</c:v>
                </c:pt>
                <c:pt idx="447">
                  <c:v>1.5951159999999999E-3</c:v>
                </c:pt>
                <c:pt idx="448">
                  <c:v>1.591601E-3</c:v>
                </c:pt>
                <c:pt idx="449">
                  <c:v>1.588098E-3</c:v>
                </c:pt>
                <c:pt idx="450">
                  <c:v>1.5846059999999999E-3</c:v>
                </c:pt>
                <c:pt idx="451">
                  <c:v>1.581126E-3</c:v>
                </c:pt>
                <c:pt idx="452">
                  <c:v>1.577658E-3</c:v>
                </c:pt>
                <c:pt idx="453">
                  <c:v>1.5742009999999999E-3</c:v>
                </c:pt>
                <c:pt idx="454">
                  <c:v>1.5707550000000001E-3</c:v>
                </c:pt>
                <c:pt idx="455">
                  <c:v>1.567321E-3</c:v>
                </c:pt>
                <c:pt idx="456">
                  <c:v>1.563898E-3</c:v>
                </c:pt>
                <c:pt idx="457">
                  <c:v>1.560486E-3</c:v>
                </c:pt>
                <c:pt idx="458">
                  <c:v>1.5570860000000001E-3</c:v>
                </c:pt>
                <c:pt idx="459">
                  <c:v>1.5536969999999999E-3</c:v>
                </c:pt>
                <c:pt idx="460">
                  <c:v>1.550318E-3</c:v>
                </c:pt>
                <c:pt idx="461">
                  <c:v>1.5469520000000001E-3</c:v>
                </c:pt>
                <c:pt idx="462">
                  <c:v>1.5435959999999999E-3</c:v>
                </c:pt>
                <c:pt idx="463">
                  <c:v>1.5402510000000001E-3</c:v>
                </c:pt>
                <c:pt idx="464">
                  <c:v>1.5369170000000001E-3</c:v>
                </c:pt>
                <c:pt idx="465">
                  <c:v>1.5335940000000001E-3</c:v>
                </c:pt>
                <c:pt idx="466">
                  <c:v>1.5302829999999999E-3</c:v>
                </c:pt>
                <c:pt idx="467">
                  <c:v>1.5269820000000001E-3</c:v>
                </c:pt>
                <c:pt idx="468">
                  <c:v>1.523691E-3</c:v>
                </c:pt>
                <c:pt idx="469">
                  <c:v>1.5204120000000001E-3</c:v>
                </c:pt>
                <c:pt idx="470">
                  <c:v>1.5171430000000001E-3</c:v>
                </c:pt>
                <c:pt idx="471">
                  <c:v>1.513885E-3</c:v>
                </c:pt>
                <c:pt idx="472">
                  <c:v>1.5106379999999999E-3</c:v>
                </c:pt>
                <c:pt idx="473">
                  <c:v>1.507401E-3</c:v>
                </c:pt>
                <c:pt idx="474">
                  <c:v>1.504175E-3</c:v>
                </c:pt>
                <c:pt idx="475">
                  <c:v>1.50096E-3</c:v>
                </c:pt>
                <c:pt idx="476">
                  <c:v>1.4977549999999999E-3</c:v>
                </c:pt>
                <c:pt idx="477">
                  <c:v>1.49456E-3</c:v>
                </c:pt>
                <c:pt idx="478">
                  <c:v>1.491383E-3</c:v>
                </c:pt>
                <c:pt idx="479">
                  <c:v>1.488379E-3</c:v>
                </c:pt>
                <c:pt idx="480">
                  <c:v>1.485384E-3</c:v>
                </c:pt>
                <c:pt idx="481">
                  <c:v>1.482398E-3</c:v>
                </c:pt>
                <c:pt idx="482">
                  <c:v>1.47942E-3</c:v>
                </c:pt>
                <c:pt idx="483">
                  <c:v>1.4764520000000001E-3</c:v>
                </c:pt>
                <c:pt idx="484">
                  <c:v>1.473493E-3</c:v>
                </c:pt>
                <c:pt idx="485">
                  <c:v>1.470542E-3</c:v>
                </c:pt>
                <c:pt idx="486">
                  <c:v>1.4675999999999999E-3</c:v>
                </c:pt>
                <c:pt idx="487">
                  <c:v>1.464667E-3</c:v>
                </c:pt>
                <c:pt idx="488">
                  <c:v>1.4617429999999999E-3</c:v>
                </c:pt>
                <c:pt idx="489">
                  <c:v>1.458827E-3</c:v>
                </c:pt>
                <c:pt idx="490">
                  <c:v>1.4559200000000001E-3</c:v>
                </c:pt>
                <c:pt idx="491">
                  <c:v>1.453022E-3</c:v>
                </c:pt>
                <c:pt idx="492">
                  <c:v>1.450132E-3</c:v>
                </c:pt>
                <c:pt idx="493">
                  <c:v>1.4472510000000001E-3</c:v>
                </c:pt>
                <c:pt idx="494">
                  <c:v>1.4443780000000001E-3</c:v>
                </c:pt>
                <c:pt idx="495">
                  <c:v>1.4415140000000001E-3</c:v>
                </c:pt>
                <c:pt idx="496">
                  <c:v>1.4386589999999999E-3</c:v>
                </c:pt>
                <c:pt idx="497">
                  <c:v>1.4358120000000001E-3</c:v>
                </c:pt>
                <c:pt idx="498">
                  <c:v>1.4329729999999999E-3</c:v>
                </c:pt>
                <c:pt idx="499">
                  <c:v>1.430143E-3</c:v>
                </c:pt>
                <c:pt idx="500">
                  <c:v>1.4273210000000001E-3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0F-1F48-AC0C-58EFA9CAF333}"/>
            </c:ext>
          </c:extLst>
        </c:ser>
        <c:ser>
          <c:idx val="2"/>
          <c:order val="2"/>
          <c:tx>
            <c:strRef>
              <c:f>'220'!$D$1</c:f>
              <c:strCache>
                <c:ptCount val="1"/>
                <c:pt idx="0">
                  <c:v>Gradient Descent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'220'!$A$2:$A$502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'220'!$D$2:$D$502</c:f>
              <c:numCache>
                <c:formatCode>0.00E+00</c:formatCode>
                <c:ptCount val="501"/>
                <c:pt idx="0">
                  <c:v>1</c:v>
                </c:pt>
                <c:pt idx="1">
                  <c:v>1.9728520000000001</c:v>
                </c:pt>
                <c:pt idx="2">
                  <c:v>4.5098399999999996</c:v>
                </c:pt>
                <c:pt idx="3">
                  <c:v>10.04669</c:v>
                </c:pt>
                <c:pt idx="4">
                  <c:v>14.673690000000001</c:v>
                </c:pt>
                <c:pt idx="5">
                  <c:v>13.035589999999999</c:v>
                </c:pt>
                <c:pt idx="6">
                  <c:v>11.50384</c:v>
                </c:pt>
                <c:pt idx="7">
                  <c:v>9.1140640000000008</c:v>
                </c:pt>
                <c:pt idx="8">
                  <c:v>9.6537469999999992</c:v>
                </c:pt>
                <c:pt idx="9">
                  <c:v>8.6458189999999995</c:v>
                </c:pt>
                <c:pt idx="10">
                  <c:v>8.6365429999999996</c:v>
                </c:pt>
                <c:pt idx="11">
                  <c:v>7.4188919999999996</c:v>
                </c:pt>
                <c:pt idx="12">
                  <c:v>7.2341550000000003</c:v>
                </c:pt>
                <c:pt idx="13">
                  <c:v>6.1354110000000004</c:v>
                </c:pt>
                <c:pt idx="14">
                  <c:v>5.9369110000000003</c:v>
                </c:pt>
                <c:pt idx="15">
                  <c:v>5.0236809999999998</c:v>
                </c:pt>
                <c:pt idx="16">
                  <c:v>4.8559349999999997</c:v>
                </c:pt>
                <c:pt idx="17">
                  <c:v>4.1169390000000003</c:v>
                </c:pt>
                <c:pt idx="18">
                  <c:v>3.986513</c:v>
                </c:pt>
                <c:pt idx="19">
                  <c:v>3.4283070000000002</c:v>
                </c:pt>
                <c:pt idx="20">
                  <c:v>3.5159590000000001</c:v>
                </c:pt>
                <c:pt idx="21">
                  <c:v>3.1865030000000001</c:v>
                </c:pt>
                <c:pt idx="22">
                  <c:v>3.2637019999999999</c:v>
                </c:pt>
                <c:pt idx="23">
                  <c:v>2.9398360000000001</c:v>
                </c:pt>
                <c:pt idx="24">
                  <c:v>2.996375</c:v>
                </c:pt>
                <c:pt idx="25">
                  <c:v>2.6893959999999999</c:v>
                </c:pt>
                <c:pt idx="26">
                  <c:v>2.733117</c:v>
                </c:pt>
                <c:pt idx="27">
                  <c:v>2.4482870000000001</c:v>
                </c:pt>
                <c:pt idx="28">
                  <c:v>2.4839869999999999</c:v>
                </c:pt>
                <c:pt idx="29">
                  <c:v>2.2230690000000002</c:v>
                </c:pt>
                <c:pt idx="30">
                  <c:v>2.2536649999999998</c:v>
                </c:pt>
                <c:pt idx="31">
                  <c:v>2.01647</c:v>
                </c:pt>
                <c:pt idx="32">
                  <c:v>2.0437280000000002</c:v>
                </c:pt>
                <c:pt idx="33">
                  <c:v>1.82904</c:v>
                </c:pt>
                <c:pt idx="34">
                  <c:v>1.8540270000000001</c:v>
                </c:pt>
                <c:pt idx="35">
                  <c:v>1.6601459999999999</c:v>
                </c:pt>
                <c:pt idx="36">
                  <c:v>1.6835</c:v>
                </c:pt>
                <c:pt idx="37">
                  <c:v>1.5085789999999999</c:v>
                </c:pt>
                <c:pt idx="38">
                  <c:v>1.5558209999999999</c:v>
                </c:pt>
                <c:pt idx="39">
                  <c:v>1.427969</c:v>
                </c:pt>
                <c:pt idx="40">
                  <c:v>1.47983</c:v>
                </c:pt>
                <c:pt idx="41">
                  <c:v>1.3563590000000001</c:v>
                </c:pt>
                <c:pt idx="42">
                  <c:v>1.403894</c:v>
                </c:pt>
                <c:pt idx="43">
                  <c:v>1.285485</c:v>
                </c:pt>
                <c:pt idx="44">
                  <c:v>1.329339</c:v>
                </c:pt>
                <c:pt idx="45">
                  <c:v>1.2163740000000001</c:v>
                </c:pt>
                <c:pt idx="46">
                  <c:v>1.2570600000000001</c:v>
                </c:pt>
                <c:pt idx="47">
                  <c:v>1.1497040000000001</c:v>
                </c:pt>
                <c:pt idx="48">
                  <c:v>1.1876329999999999</c:v>
                </c:pt>
                <c:pt idx="49">
                  <c:v>1.0859000000000001</c:v>
                </c:pt>
                <c:pt idx="50">
                  <c:v>1.121405</c:v>
                </c:pt>
                <c:pt idx="51">
                  <c:v>1.025201</c:v>
                </c:pt>
                <c:pt idx="52">
                  <c:v>1.0585530000000001</c:v>
                </c:pt>
                <c:pt idx="53">
                  <c:v>0.96771300000000005</c:v>
                </c:pt>
                <c:pt idx="54">
                  <c:v>0.99913589999999997</c:v>
                </c:pt>
                <c:pt idx="55">
                  <c:v>0.91344999999999998</c:v>
                </c:pt>
                <c:pt idx="56">
                  <c:v>0.94313060000000004</c:v>
                </c:pt>
                <c:pt idx="57">
                  <c:v>0.86235989999999996</c:v>
                </c:pt>
                <c:pt idx="58">
                  <c:v>0.89045540000000001</c:v>
                </c:pt>
                <c:pt idx="59">
                  <c:v>0.81434669999999998</c:v>
                </c:pt>
                <c:pt idx="60">
                  <c:v>0.84099139999999994</c:v>
                </c:pt>
                <c:pt idx="61">
                  <c:v>0.76928620000000003</c:v>
                </c:pt>
                <c:pt idx="62">
                  <c:v>0.7982979</c:v>
                </c:pt>
                <c:pt idx="63">
                  <c:v>0.73857019999999995</c:v>
                </c:pt>
                <c:pt idx="64">
                  <c:v>0.77081379999999999</c:v>
                </c:pt>
                <c:pt idx="65">
                  <c:v>0.71284970000000003</c:v>
                </c:pt>
                <c:pt idx="66">
                  <c:v>0.743676</c:v>
                </c:pt>
                <c:pt idx="67">
                  <c:v>0.68752860000000005</c:v>
                </c:pt>
                <c:pt idx="68">
                  <c:v>0.71703079999999997</c:v>
                </c:pt>
                <c:pt idx="69">
                  <c:v>0.66272690000000001</c:v>
                </c:pt>
                <c:pt idx="70">
                  <c:v>0.69098910000000002</c:v>
                </c:pt>
                <c:pt idx="71">
                  <c:v>0.6385343</c:v>
                </c:pt>
                <c:pt idx="72">
                  <c:v>0.66563280000000002</c:v>
                </c:pt>
                <c:pt idx="73">
                  <c:v>0.61501629999999996</c:v>
                </c:pt>
                <c:pt idx="74">
                  <c:v>0.64102009999999998</c:v>
                </c:pt>
                <c:pt idx="75">
                  <c:v>0.59221829999999998</c:v>
                </c:pt>
                <c:pt idx="76">
                  <c:v>0.61719049999999998</c:v>
                </c:pt>
                <c:pt idx="77">
                  <c:v>0.57016979999999995</c:v>
                </c:pt>
                <c:pt idx="78">
                  <c:v>0.59416800000000003</c:v>
                </c:pt>
                <c:pt idx="79">
                  <c:v>0.54888740000000003</c:v>
                </c:pt>
                <c:pt idx="80">
                  <c:v>0.57196449999999999</c:v>
                </c:pt>
                <c:pt idx="81">
                  <c:v>0.5283774</c:v>
                </c:pt>
                <c:pt idx="82">
                  <c:v>0.55058229999999997</c:v>
                </c:pt>
                <c:pt idx="83">
                  <c:v>0.50863809999999998</c:v>
                </c:pt>
                <c:pt idx="84">
                  <c:v>0.53001580000000004</c:v>
                </c:pt>
                <c:pt idx="85">
                  <c:v>0.48966140000000002</c:v>
                </c:pt>
                <c:pt idx="86">
                  <c:v>0.51025370000000003</c:v>
                </c:pt>
                <c:pt idx="87">
                  <c:v>0.47143449999999998</c:v>
                </c:pt>
                <c:pt idx="88">
                  <c:v>0.4912802</c:v>
                </c:pt>
                <c:pt idx="89">
                  <c:v>0.45394069999999997</c:v>
                </c:pt>
                <c:pt idx="90">
                  <c:v>0.473076</c:v>
                </c:pt>
                <c:pt idx="91">
                  <c:v>0.43716050000000001</c:v>
                </c:pt>
                <c:pt idx="92">
                  <c:v>0.45613740000000003</c:v>
                </c:pt>
                <c:pt idx="93">
                  <c:v>0.42416520000000002</c:v>
                </c:pt>
                <c:pt idx="94">
                  <c:v>0.44461139999999999</c:v>
                </c:pt>
                <c:pt idx="95">
                  <c:v>0.41338429999999998</c:v>
                </c:pt>
                <c:pt idx="96">
                  <c:v>0.43324469999999998</c:v>
                </c:pt>
                <c:pt idx="97">
                  <c:v>0.40276459999999997</c:v>
                </c:pt>
                <c:pt idx="98">
                  <c:v>0.42206009999999999</c:v>
                </c:pt>
                <c:pt idx="99">
                  <c:v>0.3923256</c:v>
                </c:pt>
                <c:pt idx="100">
                  <c:v>0.411076</c:v>
                </c:pt>
                <c:pt idx="101">
                  <c:v>0.3820827</c:v>
                </c:pt>
                <c:pt idx="102">
                  <c:v>0.40030719999999997</c:v>
                </c:pt>
                <c:pt idx="103">
                  <c:v>0.37204809999999999</c:v>
                </c:pt>
                <c:pt idx="104">
                  <c:v>0.38976480000000002</c:v>
                </c:pt>
                <c:pt idx="105">
                  <c:v>0.36223100000000003</c:v>
                </c:pt>
                <c:pt idx="106">
                  <c:v>0.37945770000000001</c:v>
                </c:pt>
                <c:pt idx="107">
                  <c:v>0.35263850000000002</c:v>
                </c:pt>
                <c:pt idx="108">
                  <c:v>0.36939179999999999</c:v>
                </c:pt>
                <c:pt idx="109">
                  <c:v>0.34327530000000001</c:v>
                </c:pt>
                <c:pt idx="110">
                  <c:v>0.35957129999999998</c:v>
                </c:pt>
                <c:pt idx="111">
                  <c:v>0.33414450000000001</c:v>
                </c:pt>
                <c:pt idx="112">
                  <c:v>0.34999859999999999</c:v>
                </c:pt>
                <c:pt idx="113">
                  <c:v>0.32524740000000002</c:v>
                </c:pt>
                <c:pt idx="114">
                  <c:v>0.34067449999999999</c:v>
                </c:pt>
                <c:pt idx="115">
                  <c:v>0.31658439999999999</c:v>
                </c:pt>
                <c:pt idx="116">
                  <c:v>0.33159870000000002</c:v>
                </c:pt>
                <c:pt idx="117">
                  <c:v>0.3081545</c:v>
                </c:pt>
                <c:pt idx="118">
                  <c:v>0.3227698</c:v>
                </c:pt>
                <c:pt idx="119">
                  <c:v>0.299956</c:v>
                </c:pt>
                <c:pt idx="120">
                  <c:v>0.3141853</c:v>
                </c:pt>
                <c:pt idx="121">
                  <c:v>0.29198619999999997</c:v>
                </c:pt>
                <c:pt idx="122">
                  <c:v>0.30584230000000001</c:v>
                </c:pt>
                <c:pt idx="123">
                  <c:v>0.2842422</c:v>
                </c:pt>
                <c:pt idx="124">
                  <c:v>0.29773709999999998</c:v>
                </c:pt>
                <c:pt idx="125">
                  <c:v>0.27672000000000002</c:v>
                </c:pt>
                <c:pt idx="126">
                  <c:v>0.2898655</c:v>
                </c:pt>
                <c:pt idx="127">
                  <c:v>0.26941569999999998</c:v>
                </c:pt>
                <c:pt idx="128">
                  <c:v>0.282277</c:v>
                </c:pt>
                <c:pt idx="129">
                  <c:v>0.2633084</c:v>
                </c:pt>
                <c:pt idx="130">
                  <c:v>0.27679870000000001</c:v>
                </c:pt>
                <c:pt idx="131">
                  <c:v>0.25822830000000002</c:v>
                </c:pt>
                <c:pt idx="132">
                  <c:v>0.27143980000000001</c:v>
                </c:pt>
                <c:pt idx="133">
                  <c:v>0.25321490000000002</c:v>
                </c:pt>
                <c:pt idx="134">
                  <c:v>0.2661539</c:v>
                </c:pt>
                <c:pt idx="135">
                  <c:v>0.24827189999999999</c:v>
                </c:pt>
                <c:pt idx="136">
                  <c:v>0.26094469999999997</c:v>
                </c:pt>
                <c:pt idx="137">
                  <c:v>0.24340290000000001</c:v>
                </c:pt>
                <c:pt idx="138">
                  <c:v>0.25581559999999998</c:v>
                </c:pt>
                <c:pt idx="139">
                  <c:v>0.2386105</c:v>
                </c:pt>
                <c:pt idx="140">
                  <c:v>0.25076900000000002</c:v>
                </c:pt>
                <c:pt idx="141">
                  <c:v>0.23389699999999999</c:v>
                </c:pt>
                <c:pt idx="142">
                  <c:v>0.2458072</c:v>
                </c:pt>
                <c:pt idx="143">
                  <c:v>0.2292641</c:v>
                </c:pt>
                <c:pt idx="144">
                  <c:v>0.2409317</c:v>
                </c:pt>
                <c:pt idx="145">
                  <c:v>0.224713</c:v>
                </c:pt>
                <c:pt idx="146">
                  <c:v>0.23614379999999999</c:v>
                </c:pt>
                <c:pt idx="147">
                  <c:v>0.22024489999999999</c:v>
                </c:pt>
                <c:pt idx="148">
                  <c:v>0.23144429999999999</c:v>
                </c:pt>
                <c:pt idx="149">
                  <c:v>0.2158603</c:v>
                </c:pt>
                <c:pt idx="150">
                  <c:v>0.2268338</c:v>
                </c:pt>
                <c:pt idx="151">
                  <c:v>0.21155969999999999</c:v>
                </c:pt>
                <c:pt idx="152">
                  <c:v>0.22231239999999999</c:v>
                </c:pt>
                <c:pt idx="153">
                  <c:v>0.207343</c:v>
                </c:pt>
                <c:pt idx="154">
                  <c:v>0.2178802</c:v>
                </c:pt>
                <c:pt idx="155">
                  <c:v>0.20321020000000001</c:v>
                </c:pt>
                <c:pt idx="156">
                  <c:v>0.2135369</c:v>
                </c:pt>
                <c:pt idx="157">
                  <c:v>0.1991609</c:v>
                </c:pt>
                <c:pt idx="158">
                  <c:v>0.209282</c:v>
                </c:pt>
                <c:pt idx="159">
                  <c:v>0.1951946</c:v>
                </c:pt>
                <c:pt idx="160">
                  <c:v>0.20511509999999999</c:v>
                </c:pt>
                <c:pt idx="161">
                  <c:v>0.1913108</c:v>
                </c:pt>
                <c:pt idx="162">
                  <c:v>0.2010352</c:v>
                </c:pt>
                <c:pt idx="163">
                  <c:v>0.18750849999999999</c:v>
                </c:pt>
                <c:pt idx="164">
                  <c:v>0.19704150000000001</c:v>
                </c:pt>
                <c:pt idx="165">
                  <c:v>0.18378700000000001</c:v>
                </c:pt>
                <c:pt idx="166">
                  <c:v>0.1931329</c:v>
                </c:pt>
                <c:pt idx="167">
                  <c:v>0.18014520000000001</c:v>
                </c:pt>
                <c:pt idx="168">
                  <c:v>0.18930849999999999</c:v>
                </c:pt>
                <c:pt idx="169">
                  <c:v>0.17658199999999999</c:v>
                </c:pt>
                <c:pt idx="170">
                  <c:v>0.18556700000000001</c:v>
                </c:pt>
                <c:pt idx="171">
                  <c:v>0.17345669999999999</c:v>
                </c:pt>
                <c:pt idx="172">
                  <c:v>0.1826991</c:v>
                </c:pt>
                <c:pt idx="173">
                  <c:v>0.17083480000000001</c:v>
                </c:pt>
                <c:pt idx="174">
                  <c:v>0.17993139999999999</c:v>
                </c:pt>
                <c:pt idx="175">
                  <c:v>0.16824230000000001</c:v>
                </c:pt>
                <c:pt idx="176">
                  <c:v>0.17719550000000001</c:v>
                </c:pt>
                <c:pt idx="177">
                  <c:v>0.1656802</c:v>
                </c:pt>
                <c:pt idx="178">
                  <c:v>0.17449229999999999</c:v>
                </c:pt>
                <c:pt idx="179">
                  <c:v>0.16314919999999999</c:v>
                </c:pt>
                <c:pt idx="180">
                  <c:v>0.17182269999999999</c:v>
                </c:pt>
                <c:pt idx="181">
                  <c:v>0.16065019999999999</c:v>
                </c:pt>
                <c:pt idx="182">
                  <c:v>0.16918730000000001</c:v>
                </c:pt>
                <c:pt idx="183">
                  <c:v>0.15818380000000001</c:v>
                </c:pt>
                <c:pt idx="184">
                  <c:v>0.1665867</c:v>
                </c:pt>
                <c:pt idx="185">
                  <c:v>0.15575040000000001</c:v>
                </c:pt>
                <c:pt idx="186">
                  <c:v>0.16402130000000001</c:v>
                </c:pt>
                <c:pt idx="187">
                  <c:v>0.1533504</c:v>
                </c:pt>
                <c:pt idx="188">
                  <c:v>0.16149169999999999</c:v>
                </c:pt>
                <c:pt idx="189">
                  <c:v>0.15098410000000001</c:v>
                </c:pt>
                <c:pt idx="190">
                  <c:v>0.158998</c:v>
                </c:pt>
                <c:pt idx="191">
                  <c:v>0.1486519</c:v>
                </c:pt>
                <c:pt idx="192">
                  <c:v>0.1565405</c:v>
                </c:pt>
                <c:pt idx="193">
                  <c:v>0.1463537</c:v>
                </c:pt>
                <c:pt idx="194">
                  <c:v>0.15411929999999999</c:v>
                </c:pt>
                <c:pt idx="195">
                  <c:v>0.14408979999999999</c:v>
                </c:pt>
                <c:pt idx="196">
                  <c:v>0.15173439999999999</c:v>
                </c:pt>
                <c:pt idx="197">
                  <c:v>0.14186009999999999</c:v>
                </c:pt>
                <c:pt idx="198">
                  <c:v>0.14938580000000001</c:v>
                </c:pt>
                <c:pt idx="199">
                  <c:v>0.1396647</c:v>
                </c:pt>
                <c:pt idx="200">
                  <c:v>0.1470736</c:v>
                </c:pt>
                <c:pt idx="201">
                  <c:v>0.13750329999999999</c:v>
                </c:pt>
                <c:pt idx="202">
                  <c:v>0.1447975</c:v>
                </c:pt>
                <c:pt idx="203">
                  <c:v>0.135376</c:v>
                </c:pt>
                <c:pt idx="204">
                  <c:v>0.1425574</c:v>
                </c:pt>
                <c:pt idx="205">
                  <c:v>0.1332825</c:v>
                </c:pt>
                <c:pt idx="206">
                  <c:v>0.14035320000000001</c:v>
                </c:pt>
                <c:pt idx="207">
                  <c:v>0.1312227</c:v>
                </c:pt>
                <c:pt idx="208">
                  <c:v>0.13818459999999999</c:v>
                </c:pt>
                <c:pt idx="209">
                  <c:v>0.12919629999999999</c:v>
                </c:pt>
                <c:pt idx="210">
                  <c:v>0.13605129999999999</c:v>
                </c:pt>
                <c:pt idx="211">
                  <c:v>0.12720300000000001</c:v>
                </c:pt>
                <c:pt idx="212">
                  <c:v>0.13395309999999999</c:v>
                </c:pt>
                <c:pt idx="213">
                  <c:v>0.12524260000000001</c:v>
                </c:pt>
                <c:pt idx="214">
                  <c:v>0.1318896</c:v>
                </c:pt>
                <c:pt idx="215">
                  <c:v>0.1233148</c:v>
                </c:pt>
                <c:pt idx="216">
                  <c:v>0.12986039999999999</c:v>
                </c:pt>
                <c:pt idx="217">
                  <c:v>0.1214191</c:v>
                </c:pt>
                <c:pt idx="218">
                  <c:v>0.12786529999999999</c:v>
                </c:pt>
                <c:pt idx="219">
                  <c:v>0.1197004</c:v>
                </c:pt>
                <c:pt idx="220">
                  <c:v>0.12625539999999999</c:v>
                </c:pt>
                <c:pt idx="221">
                  <c:v>0.1182459</c:v>
                </c:pt>
                <c:pt idx="222">
                  <c:v>0.124719</c:v>
                </c:pt>
                <c:pt idx="223">
                  <c:v>0.1168053</c:v>
                </c:pt>
                <c:pt idx="224">
                  <c:v>0.1231975</c:v>
                </c:pt>
                <c:pt idx="225">
                  <c:v>0.11537890000000001</c:v>
                </c:pt>
                <c:pt idx="226">
                  <c:v>0.1216912</c:v>
                </c:pt>
                <c:pt idx="227">
                  <c:v>0.1139669</c:v>
                </c:pt>
                <c:pt idx="228">
                  <c:v>0.1202003</c:v>
                </c:pt>
                <c:pt idx="229">
                  <c:v>0.1125695</c:v>
                </c:pt>
                <c:pt idx="230">
                  <c:v>0.118725</c:v>
                </c:pt>
                <c:pt idx="231">
                  <c:v>0.11118699999999999</c:v>
                </c:pt>
                <c:pt idx="232">
                  <c:v>0.1172656</c:v>
                </c:pt>
                <c:pt idx="233">
                  <c:v>0.1098194</c:v>
                </c:pt>
                <c:pt idx="234">
                  <c:v>0.1158221</c:v>
                </c:pt>
                <c:pt idx="235">
                  <c:v>0.1084669</c:v>
                </c:pt>
                <c:pt idx="236">
                  <c:v>0.1143948</c:v>
                </c:pt>
                <c:pt idx="237">
                  <c:v>0.10712969999999999</c:v>
                </c:pt>
                <c:pt idx="238">
                  <c:v>0.1129836</c:v>
                </c:pt>
                <c:pt idx="239">
                  <c:v>0.1058077</c:v>
                </c:pt>
                <c:pt idx="240">
                  <c:v>0.1115887</c:v>
                </c:pt>
                <c:pt idx="241">
                  <c:v>0.1045011</c:v>
                </c:pt>
                <c:pt idx="242">
                  <c:v>0.11021010000000001</c:v>
                </c:pt>
                <c:pt idx="243">
                  <c:v>0.10320989999999999</c:v>
                </c:pt>
                <c:pt idx="244">
                  <c:v>0.1088479</c:v>
                </c:pt>
                <c:pt idx="245">
                  <c:v>0.1019341</c:v>
                </c:pt>
                <c:pt idx="246">
                  <c:v>0.107502</c:v>
                </c:pt>
                <c:pt idx="247">
                  <c:v>0.1006737</c:v>
                </c:pt>
                <c:pt idx="248">
                  <c:v>0.1061725</c:v>
                </c:pt>
                <c:pt idx="249">
                  <c:v>9.9428760000000005E-2</c:v>
                </c:pt>
                <c:pt idx="250">
                  <c:v>0.1048593</c:v>
                </c:pt>
                <c:pt idx="251">
                  <c:v>9.8199190000000006E-2</c:v>
                </c:pt>
                <c:pt idx="252">
                  <c:v>0.1035625</c:v>
                </c:pt>
                <c:pt idx="253">
                  <c:v>9.6984959999999995E-2</c:v>
                </c:pt>
                <c:pt idx="254">
                  <c:v>0.1022819</c:v>
                </c:pt>
                <c:pt idx="255">
                  <c:v>9.5786040000000003E-2</c:v>
                </c:pt>
                <c:pt idx="256">
                  <c:v>0.1010176</c:v>
                </c:pt>
                <c:pt idx="257">
                  <c:v>9.4602359999999996E-2</c:v>
                </c:pt>
                <c:pt idx="258">
                  <c:v>9.9769369999999996E-2</c:v>
                </c:pt>
                <c:pt idx="259">
                  <c:v>9.3433840000000004E-2</c:v>
                </c:pt>
                <c:pt idx="260">
                  <c:v>9.8537219999999995E-2</c:v>
                </c:pt>
                <c:pt idx="261">
                  <c:v>9.2280409999999993E-2</c:v>
                </c:pt>
                <c:pt idx="262">
                  <c:v>9.7321019999999994E-2</c:v>
                </c:pt>
                <c:pt idx="263">
                  <c:v>9.1141970000000003E-2</c:v>
                </c:pt>
                <c:pt idx="264">
                  <c:v>9.6120700000000003E-2</c:v>
                </c:pt>
                <c:pt idx="265">
                  <c:v>9.0018429999999997E-2</c:v>
                </c:pt>
                <c:pt idx="266">
                  <c:v>9.4936129999999994E-2</c:v>
                </c:pt>
                <c:pt idx="267">
                  <c:v>8.8909680000000005E-2</c:v>
                </c:pt>
                <c:pt idx="268">
                  <c:v>9.3767199999999995E-2</c:v>
                </c:pt>
                <c:pt idx="269">
                  <c:v>8.7815610000000002E-2</c:v>
                </c:pt>
                <c:pt idx="270">
                  <c:v>9.2613790000000001E-2</c:v>
                </c:pt>
                <c:pt idx="271">
                  <c:v>8.6736099999999997E-2</c:v>
                </c:pt>
                <c:pt idx="272">
                  <c:v>9.1475769999999998E-2</c:v>
                </c:pt>
                <c:pt idx="273">
                  <c:v>8.5735409999999998E-2</c:v>
                </c:pt>
                <c:pt idx="274">
                  <c:v>9.0522290000000005E-2</c:v>
                </c:pt>
                <c:pt idx="275">
                  <c:v>8.4879990000000002E-2</c:v>
                </c:pt>
                <c:pt idx="276">
                  <c:v>8.9618180000000006E-2</c:v>
                </c:pt>
                <c:pt idx="277">
                  <c:v>8.4031560000000005E-2</c:v>
                </c:pt>
                <c:pt idx="278">
                  <c:v>8.8721540000000002E-2</c:v>
                </c:pt>
                <c:pt idx="279">
                  <c:v>8.3190210000000001E-2</c:v>
                </c:pt>
                <c:pt idx="280">
                  <c:v>8.7832469999999996E-2</c:v>
                </c:pt>
                <c:pt idx="281">
                  <c:v>8.2356029999999997E-2</c:v>
                </c:pt>
                <c:pt idx="282">
                  <c:v>8.6951029999999999E-2</c:v>
                </c:pt>
                <c:pt idx="283">
                  <c:v>8.1529080000000004E-2</c:v>
                </c:pt>
                <c:pt idx="284">
                  <c:v>8.6077319999999999E-2</c:v>
                </c:pt>
                <c:pt idx="285">
                  <c:v>8.0709429999999999E-2</c:v>
                </c:pt>
                <c:pt idx="286">
                  <c:v>8.5211380000000003E-2</c:v>
                </c:pt>
                <c:pt idx="287">
                  <c:v>7.9897140000000005E-2</c:v>
                </c:pt>
                <c:pt idx="288">
                  <c:v>8.4353259999999999E-2</c:v>
                </c:pt>
                <c:pt idx="289">
                  <c:v>7.9092239999999994E-2</c:v>
                </c:pt>
                <c:pt idx="290">
                  <c:v>8.3503019999999997E-2</c:v>
                </c:pt>
                <c:pt idx="291">
                  <c:v>7.8294779999999994E-2</c:v>
                </c:pt>
                <c:pt idx="292">
                  <c:v>8.2660689999999995E-2</c:v>
                </c:pt>
                <c:pt idx="293">
                  <c:v>7.7504779999999995E-2</c:v>
                </c:pt>
                <c:pt idx="294">
                  <c:v>8.1826289999999996E-2</c:v>
                </c:pt>
                <c:pt idx="295">
                  <c:v>7.6722269999999995E-2</c:v>
                </c:pt>
                <c:pt idx="296">
                  <c:v>8.0999849999999998E-2</c:v>
                </c:pt>
                <c:pt idx="297">
                  <c:v>7.5947269999999997E-2</c:v>
                </c:pt>
                <c:pt idx="298">
                  <c:v>8.0181390000000005E-2</c:v>
                </c:pt>
                <c:pt idx="299">
                  <c:v>7.5179789999999996E-2</c:v>
                </c:pt>
                <c:pt idx="300">
                  <c:v>7.9370910000000003E-2</c:v>
                </c:pt>
                <c:pt idx="301">
                  <c:v>7.4419830000000006E-2</c:v>
                </c:pt>
                <c:pt idx="302">
                  <c:v>7.8568410000000005E-2</c:v>
                </c:pt>
                <c:pt idx="303">
                  <c:v>7.3667389999999999E-2</c:v>
                </c:pt>
                <c:pt idx="304">
                  <c:v>7.7773889999999998E-2</c:v>
                </c:pt>
                <c:pt idx="305">
                  <c:v>7.2922470000000003E-2</c:v>
                </c:pt>
                <c:pt idx="306">
                  <c:v>7.6987360000000005E-2</c:v>
                </c:pt>
                <c:pt idx="307">
                  <c:v>7.2185059999999995E-2</c:v>
                </c:pt>
                <c:pt idx="308">
                  <c:v>7.6208780000000004E-2</c:v>
                </c:pt>
                <c:pt idx="309">
                  <c:v>7.1455149999999995E-2</c:v>
                </c:pt>
                <c:pt idx="310">
                  <c:v>7.5438149999999995E-2</c:v>
                </c:pt>
                <c:pt idx="311">
                  <c:v>7.0732710000000004E-2</c:v>
                </c:pt>
                <c:pt idx="312">
                  <c:v>7.4675450000000004E-2</c:v>
                </c:pt>
                <c:pt idx="313">
                  <c:v>7.001773E-2</c:v>
                </c:pt>
                <c:pt idx="314">
                  <c:v>7.3920639999999996E-2</c:v>
                </c:pt>
                <c:pt idx="315">
                  <c:v>6.9310179999999999E-2</c:v>
                </c:pt>
                <c:pt idx="316">
                  <c:v>7.3173710000000003E-2</c:v>
                </c:pt>
                <c:pt idx="317">
                  <c:v>6.8610030000000002E-2</c:v>
                </c:pt>
                <c:pt idx="318">
                  <c:v>7.2434620000000005E-2</c:v>
                </c:pt>
                <c:pt idx="319">
                  <c:v>6.7917249999999998E-2</c:v>
                </c:pt>
                <c:pt idx="320">
                  <c:v>7.1703320000000001E-2</c:v>
                </c:pt>
                <c:pt idx="321">
                  <c:v>6.7231810000000003E-2</c:v>
                </c:pt>
                <c:pt idx="322">
                  <c:v>7.0979799999999996E-2</c:v>
                </c:pt>
                <c:pt idx="323">
                  <c:v>6.6553660000000001E-2</c:v>
                </c:pt>
                <c:pt idx="324">
                  <c:v>7.0263999999999993E-2</c:v>
                </c:pt>
                <c:pt idx="325">
                  <c:v>6.5882780000000002E-2</c:v>
                </c:pt>
                <c:pt idx="326">
                  <c:v>6.955588E-2</c:v>
                </c:pt>
                <c:pt idx="327">
                  <c:v>6.5219100000000002E-2</c:v>
                </c:pt>
                <c:pt idx="328">
                  <c:v>6.8855390000000002E-2</c:v>
                </c:pt>
                <c:pt idx="329">
                  <c:v>6.4562599999999998E-2</c:v>
                </c:pt>
                <c:pt idx="330">
                  <c:v>6.8162490000000006E-2</c:v>
                </c:pt>
                <c:pt idx="331">
                  <c:v>6.3913230000000001E-2</c:v>
                </c:pt>
                <c:pt idx="332">
                  <c:v>6.7477129999999996E-2</c:v>
                </c:pt>
                <c:pt idx="333">
                  <c:v>6.3301159999999995E-2</c:v>
                </c:pt>
                <c:pt idx="334">
                  <c:v>6.6887340000000003E-2</c:v>
                </c:pt>
                <c:pt idx="335">
                  <c:v>6.2773280000000001E-2</c:v>
                </c:pt>
                <c:pt idx="336">
                  <c:v>6.6329139999999995E-2</c:v>
                </c:pt>
                <c:pt idx="337">
                  <c:v>6.2249119999999998E-2</c:v>
                </c:pt>
                <c:pt idx="338">
                  <c:v>6.5774899999999997E-2</c:v>
                </c:pt>
                <c:pt idx="339">
                  <c:v>6.1728720000000001E-2</c:v>
                </c:pt>
                <c:pt idx="340">
                  <c:v>6.5224669999999998E-2</c:v>
                </c:pt>
                <c:pt idx="341">
                  <c:v>6.1212089999999997E-2</c:v>
                </c:pt>
                <c:pt idx="342">
                  <c:v>6.4678459999999993E-2</c:v>
                </c:pt>
                <c:pt idx="343">
                  <c:v>6.069927E-2</c:v>
                </c:pt>
                <c:pt idx="344">
                  <c:v>6.4136299999999993E-2</c:v>
                </c:pt>
                <c:pt idx="345">
                  <c:v>6.019029E-2</c:v>
                </c:pt>
                <c:pt idx="346">
                  <c:v>6.3598219999999997E-2</c:v>
                </c:pt>
                <c:pt idx="347">
                  <c:v>5.9685149999999999E-2</c:v>
                </c:pt>
                <c:pt idx="348">
                  <c:v>6.3064239999999994E-2</c:v>
                </c:pt>
                <c:pt idx="349">
                  <c:v>5.9183880000000001E-2</c:v>
                </c:pt>
                <c:pt idx="350">
                  <c:v>6.2534370000000006E-2</c:v>
                </c:pt>
                <c:pt idx="351">
                  <c:v>5.8686490000000001E-2</c:v>
                </c:pt>
                <c:pt idx="352">
                  <c:v>6.200862E-2</c:v>
                </c:pt>
                <c:pt idx="353">
                  <c:v>5.8193000000000002E-2</c:v>
                </c:pt>
                <c:pt idx="354">
                  <c:v>6.1487010000000002E-2</c:v>
                </c:pt>
                <c:pt idx="355">
                  <c:v>5.7703409999999997E-2</c:v>
                </c:pt>
                <c:pt idx="356">
                  <c:v>6.0969549999999997E-2</c:v>
                </c:pt>
                <c:pt idx="357">
                  <c:v>5.7217730000000001E-2</c:v>
                </c:pt>
                <c:pt idx="358">
                  <c:v>6.0456240000000001E-2</c:v>
                </c:pt>
                <c:pt idx="359">
                  <c:v>5.6735960000000002E-2</c:v>
                </c:pt>
                <c:pt idx="360">
                  <c:v>5.994708E-2</c:v>
                </c:pt>
                <c:pt idx="361">
                  <c:v>5.625811E-2</c:v>
                </c:pt>
                <c:pt idx="362">
                  <c:v>5.9442090000000003E-2</c:v>
                </c:pt>
                <c:pt idx="363">
                  <c:v>5.5784180000000003E-2</c:v>
                </c:pt>
                <c:pt idx="364">
                  <c:v>5.8941250000000001E-2</c:v>
                </c:pt>
                <c:pt idx="365">
                  <c:v>5.5314170000000003E-2</c:v>
                </c:pt>
                <c:pt idx="366">
                  <c:v>5.8444570000000001E-2</c:v>
                </c:pt>
                <c:pt idx="367">
                  <c:v>5.4848069999999999E-2</c:v>
                </c:pt>
                <c:pt idx="368">
                  <c:v>5.7952040000000003E-2</c:v>
                </c:pt>
                <c:pt idx="369">
                  <c:v>5.4385889999999999E-2</c:v>
                </c:pt>
                <c:pt idx="370">
                  <c:v>5.746366E-2</c:v>
                </c:pt>
                <c:pt idx="371">
                  <c:v>5.3927610000000001E-2</c:v>
                </c:pt>
                <c:pt idx="372">
                  <c:v>5.6979429999999998E-2</c:v>
                </c:pt>
                <c:pt idx="373">
                  <c:v>5.3473229999999997E-2</c:v>
                </c:pt>
                <c:pt idx="374">
                  <c:v>5.6499319999999999E-2</c:v>
                </c:pt>
                <c:pt idx="375">
                  <c:v>5.3022729999999997E-2</c:v>
                </c:pt>
                <c:pt idx="376">
                  <c:v>5.6023339999999998E-2</c:v>
                </c:pt>
                <c:pt idx="377">
                  <c:v>5.2576119999999997E-2</c:v>
                </c:pt>
                <c:pt idx="378">
                  <c:v>5.5551459999999997E-2</c:v>
                </c:pt>
                <c:pt idx="379">
                  <c:v>5.2133369999999998E-2</c:v>
                </c:pt>
                <c:pt idx="380">
                  <c:v>5.5083689999999998E-2</c:v>
                </c:pt>
                <c:pt idx="381">
                  <c:v>5.1694480000000001E-2</c:v>
                </c:pt>
                <c:pt idx="382">
                  <c:v>5.4620000000000002E-2</c:v>
                </c:pt>
                <c:pt idx="383">
                  <c:v>5.1259430000000002E-2</c:v>
                </c:pt>
                <c:pt idx="384">
                  <c:v>5.4160380000000001E-2</c:v>
                </c:pt>
                <c:pt idx="385">
                  <c:v>5.0828209999999999E-2</c:v>
                </c:pt>
                <c:pt idx="386">
                  <c:v>5.3704809999999999E-2</c:v>
                </c:pt>
                <c:pt idx="387">
                  <c:v>5.0400800000000003E-2</c:v>
                </c:pt>
                <c:pt idx="388">
                  <c:v>5.325328E-2</c:v>
                </c:pt>
                <c:pt idx="389">
                  <c:v>4.9977180000000003E-2</c:v>
                </c:pt>
                <c:pt idx="390">
                  <c:v>5.280576E-2</c:v>
                </c:pt>
                <c:pt idx="391">
                  <c:v>4.9557339999999998E-2</c:v>
                </c:pt>
                <c:pt idx="392">
                  <c:v>5.2362249999999999E-2</c:v>
                </c:pt>
                <c:pt idx="393">
                  <c:v>4.9141259999999999E-2</c:v>
                </c:pt>
                <c:pt idx="394">
                  <c:v>5.1922709999999997E-2</c:v>
                </c:pt>
                <c:pt idx="395">
                  <c:v>4.8728920000000002E-2</c:v>
                </c:pt>
                <c:pt idx="396">
                  <c:v>5.1487129999999999E-2</c:v>
                </c:pt>
                <c:pt idx="397">
                  <c:v>4.8320299999999997E-2</c:v>
                </c:pt>
                <c:pt idx="398">
                  <c:v>5.1055490000000002E-2</c:v>
                </c:pt>
                <c:pt idx="399">
                  <c:v>4.7930819999999999E-2</c:v>
                </c:pt>
                <c:pt idx="400">
                  <c:v>5.0676159999999998E-2</c:v>
                </c:pt>
                <c:pt idx="401">
                  <c:v>4.7591710000000002E-2</c:v>
                </c:pt>
                <c:pt idx="402">
                  <c:v>5.0317420000000002E-2</c:v>
                </c:pt>
                <c:pt idx="403">
                  <c:v>4.7254659999999997E-2</c:v>
                </c:pt>
                <c:pt idx="404">
                  <c:v>4.9960890000000001E-2</c:v>
                </c:pt>
                <c:pt idx="405">
                  <c:v>4.6919710000000003E-2</c:v>
                </c:pt>
                <c:pt idx="406">
                  <c:v>4.9606579999999997E-2</c:v>
                </c:pt>
                <c:pt idx="407">
                  <c:v>4.6586860000000001E-2</c:v>
                </c:pt>
                <c:pt idx="408">
                  <c:v>4.9254510000000001E-2</c:v>
                </c:pt>
                <c:pt idx="409">
                  <c:v>4.6256119999999998E-2</c:v>
                </c:pt>
                <c:pt idx="410">
                  <c:v>4.8904690000000001E-2</c:v>
                </c:pt>
                <c:pt idx="411">
                  <c:v>4.5927500000000003E-2</c:v>
                </c:pt>
                <c:pt idx="412">
                  <c:v>4.8557110000000001E-2</c:v>
                </c:pt>
                <c:pt idx="413">
                  <c:v>4.5601000000000003E-2</c:v>
                </c:pt>
                <c:pt idx="414">
                  <c:v>4.8211799999999999E-2</c:v>
                </c:pt>
                <c:pt idx="415">
                  <c:v>4.5276650000000002E-2</c:v>
                </c:pt>
                <c:pt idx="416">
                  <c:v>4.7868760000000003E-2</c:v>
                </c:pt>
                <c:pt idx="417">
                  <c:v>4.4954429999999997E-2</c:v>
                </c:pt>
                <c:pt idx="418">
                  <c:v>4.7527989999999999E-2</c:v>
                </c:pt>
                <c:pt idx="419">
                  <c:v>4.4634350000000003E-2</c:v>
                </c:pt>
                <c:pt idx="420">
                  <c:v>4.7189500000000002E-2</c:v>
                </c:pt>
                <c:pt idx="421">
                  <c:v>4.4316429999999997E-2</c:v>
                </c:pt>
                <c:pt idx="422">
                  <c:v>4.6853289999999999E-2</c:v>
                </c:pt>
                <c:pt idx="423">
                  <c:v>4.4000650000000002E-2</c:v>
                </c:pt>
                <c:pt idx="424">
                  <c:v>4.6519360000000003E-2</c:v>
                </c:pt>
                <c:pt idx="425">
                  <c:v>4.3687030000000002E-2</c:v>
                </c:pt>
                <c:pt idx="426">
                  <c:v>4.6187730000000003E-2</c:v>
                </c:pt>
                <c:pt idx="427">
                  <c:v>4.3375570000000002E-2</c:v>
                </c:pt>
                <c:pt idx="428">
                  <c:v>4.5858379999999997E-2</c:v>
                </c:pt>
                <c:pt idx="429">
                  <c:v>4.3066260000000002E-2</c:v>
                </c:pt>
                <c:pt idx="430">
                  <c:v>4.5531309999999998E-2</c:v>
                </c:pt>
                <c:pt idx="431">
                  <c:v>4.2759110000000003E-2</c:v>
                </c:pt>
                <c:pt idx="432">
                  <c:v>4.5206540000000003E-2</c:v>
                </c:pt>
                <c:pt idx="433">
                  <c:v>4.2454110000000003E-2</c:v>
                </c:pt>
                <c:pt idx="434">
                  <c:v>4.4884050000000002E-2</c:v>
                </c:pt>
                <c:pt idx="435">
                  <c:v>4.2151260000000003E-2</c:v>
                </c:pt>
                <c:pt idx="436">
                  <c:v>4.456384E-2</c:v>
                </c:pt>
                <c:pt idx="437">
                  <c:v>4.1850569999999997E-2</c:v>
                </c:pt>
                <c:pt idx="438">
                  <c:v>4.4245909999999999E-2</c:v>
                </c:pt>
                <c:pt idx="439">
                  <c:v>4.1552020000000002E-2</c:v>
                </c:pt>
                <c:pt idx="440">
                  <c:v>4.393027E-2</c:v>
                </c:pt>
                <c:pt idx="441">
                  <c:v>4.125562E-2</c:v>
                </c:pt>
                <c:pt idx="442">
                  <c:v>4.3616889999999998E-2</c:v>
                </c:pt>
                <c:pt idx="443">
                  <c:v>4.0961360000000002E-2</c:v>
                </c:pt>
                <c:pt idx="444">
                  <c:v>4.3305789999999997E-2</c:v>
                </c:pt>
                <c:pt idx="445">
                  <c:v>4.0669240000000002E-2</c:v>
                </c:pt>
                <c:pt idx="446">
                  <c:v>4.2996949999999999E-2</c:v>
                </c:pt>
                <c:pt idx="447">
                  <c:v>4.0379249999999998E-2</c:v>
                </c:pt>
                <c:pt idx="448">
                  <c:v>4.2690369999999998E-2</c:v>
                </c:pt>
                <c:pt idx="449">
                  <c:v>4.0091380000000003E-2</c:v>
                </c:pt>
                <c:pt idx="450">
                  <c:v>4.2386050000000002E-2</c:v>
                </c:pt>
                <c:pt idx="451">
                  <c:v>3.9805640000000003E-2</c:v>
                </c:pt>
                <c:pt idx="452">
                  <c:v>4.2083969999999998E-2</c:v>
                </c:pt>
                <c:pt idx="453">
                  <c:v>3.9522010000000003E-2</c:v>
                </c:pt>
                <c:pt idx="454">
                  <c:v>4.1784130000000003E-2</c:v>
                </c:pt>
                <c:pt idx="455">
                  <c:v>3.9240480000000001E-2</c:v>
                </c:pt>
                <c:pt idx="456">
                  <c:v>4.1486519999999999E-2</c:v>
                </c:pt>
                <c:pt idx="457">
                  <c:v>3.8961059999999999E-2</c:v>
                </c:pt>
                <c:pt idx="458">
                  <c:v>4.1191140000000001E-2</c:v>
                </c:pt>
                <c:pt idx="459">
                  <c:v>3.868373E-2</c:v>
                </c:pt>
                <c:pt idx="460">
                  <c:v>4.0897969999999999E-2</c:v>
                </c:pt>
                <c:pt idx="461">
                  <c:v>3.8408480000000002E-2</c:v>
                </c:pt>
                <c:pt idx="462">
                  <c:v>4.0607009999999999E-2</c:v>
                </c:pt>
                <c:pt idx="463">
                  <c:v>3.8135309999999999E-2</c:v>
                </c:pt>
                <c:pt idx="464">
                  <c:v>4.031825E-2</c:v>
                </c:pt>
                <c:pt idx="465">
                  <c:v>3.7864210000000002E-2</c:v>
                </c:pt>
                <c:pt idx="466">
                  <c:v>4.003168E-2</c:v>
                </c:pt>
                <c:pt idx="467">
                  <c:v>3.7595169999999997E-2</c:v>
                </c:pt>
                <c:pt idx="468">
                  <c:v>3.9747289999999998E-2</c:v>
                </c:pt>
                <c:pt idx="469">
                  <c:v>3.7328180000000002E-2</c:v>
                </c:pt>
                <c:pt idx="470">
                  <c:v>3.9465069999999998E-2</c:v>
                </c:pt>
                <c:pt idx="471">
                  <c:v>3.7071420000000001E-2</c:v>
                </c:pt>
                <c:pt idx="472">
                  <c:v>3.9213240000000003E-2</c:v>
                </c:pt>
                <c:pt idx="473">
                  <c:v>3.684602E-2</c:v>
                </c:pt>
                <c:pt idx="474">
                  <c:v>3.8974719999999997E-2</c:v>
                </c:pt>
                <c:pt idx="475">
                  <c:v>3.6621830000000001E-2</c:v>
                </c:pt>
                <c:pt idx="476">
                  <c:v>3.8737479999999998E-2</c:v>
                </c:pt>
                <c:pt idx="477">
                  <c:v>3.6398850000000003E-2</c:v>
                </c:pt>
                <c:pt idx="478">
                  <c:v>3.8501529999999999E-2</c:v>
                </c:pt>
                <c:pt idx="479">
                  <c:v>3.6177090000000002E-2</c:v>
                </c:pt>
                <c:pt idx="480">
                  <c:v>3.8266880000000003E-2</c:v>
                </c:pt>
                <c:pt idx="481">
                  <c:v>3.5956559999999999E-2</c:v>
                </c:pt>
                <c:pt idx="482">
                  <c:v>3.8033530000000003E-2</c:v>
                </c:pt>
                <c:pt idx="483">
                  <c:v>3.5737249999999998E-2</c:v>
                </c:pt>
                <c:pt idx="484">
                  <c:v>3.7801479999999998E-2</c:v>
                </c:pt>
                <c:pt idx="485">
                  <c:v>3.5519170000000003E-2</c:v>
                </c:pt>
                <c:pt idx="486">
                  <c:v>3.7570739999999998E-2</c:v>
                </c:pt>
                <c:pt idx="487">
                  <c:v>3.530233E-2</c:v>
                </c:pt>
                <c:pt idx="488">
                  <c:v>3.7341310000000003E-2</c:v>
                </c:pt>
                <c:pt idx="489">
                  <c:v>3.5086720000000002E-2</c:v>
                </c:pt>
                <c:pt idx="490">
                  <c:v>3.7113189999999997E-2</c:v>
                </c:pt>
                <c:pt idx="491">
                  <c:v>3.4872350000000003E-2</c:v>
                </c:pt>
                <c:pt idx="492">
                  <c:v>3.6886389999999998E-2</c:v>
                </c:pt>
                <c:pt idx="493">
                  <c:v>3.4659210000000003E-2</c:v>
                </c:pt>
                <c:pt idx="494">
                  <c:v>3.6660900000000003E-2</c:v>
                </c:pt>
                <c:pt idx="495">
                  <c:v>3.4447319999999997E-2</c:v>
                </c:pt>
                <c:pt idx="496">
                  <c:v>3.6436719999999999E-2</c:v>
                </c:pt>
                <c:pt idx="497">
                  <c:v>3.4236669999999997E-2</c:v>
                </c:pt>
                <c:pt idx="498">
                  <c:v>3.6213870000000002E-2</c:v>
                </c:pt>
                <c:pt idx="499">
                  <c:v>3.4027259999999997E-2</c:v>
                </c:pt>
                <c:pt idx="500">
                  <c:v>3.5992330000000003E-2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80F-1F48-AC0C-58EFA9CAF333}"/>
            </c:ext>
          </c:extLst>
        </c:ser>
        <c:ser>
          <c:idx val="3"/>
          <c:order val="3"/>
          <c:tx>
            <c:strRef>
              <c:f>'220'!$E$1</c:f>
              <c:strCache>
                <c:ptCount val="1"/>
                <c:pt idx="0">
                  <c:v>Conjugate-Gradient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'220'!$A$2:$A$502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'220'!$E$2:$E$502</c:f>
              <c:numCache>
                <c:formatCode>0.00E+00</c:formatCode>
                <c:ptCount val="501"/>
                <c:pt idx="0">
                  <c:v>1</c:v>
                </c:pt>
                <c:pt idx="1">
                  <c:v>1.9728520000000001</c:v>
                </c:pt>
                <c:pt idx="2">
                  <c:v>5.6519389999999996</c:v>
                </c:pt>
                <c:pt idx="3">
                  <c:v>15.21001</c:v>
                </c:pt>
                <c:pt idx="4">
                  <c:v>14.534700000000001</c:v>
                </c:pt>
                <c:pt idx="5">
                  <c:v>13.197089999999999</c:v>
                </c:pt>
                <c:pt idx="6">
                  <c:v>9.6645780000000006</c:v>
                </c:pt>
                <c:pt idx="7">
                  <c:v>8.7407029999999999</c:v>
                </c:pt>
                <c:pt idx="8">
                  <c:v>6.5982589999999997</c:v>
                </c:pt>
                <c:pt idx="9">
                  <c:v>6.1737320000000002</c:v>
                </c:pt>
                <c:pt idx="10">
                  <c:v>5.2735909999999997</c:v>
                </c:pt>
                <c:pt idx="11">
                  <c:v>4.0726649999999998</c:v>
                </c:pt>
                <c:pt idx="12">
                  <c:v>4.2116249999999997</c:v>
                </c:pt>
                <c:pt idx="13">
                  <c:v>3.2922509999999998</c:v>
                </c:pt>
                <c:pt idx="14">
                  <c:v>2.9319809999999999</c:v>
                </c:pt>
                <c:pt idx="15">
                  <c:v>2.8473989999999998</c:v>
                </c:pt>
                <c:pt idx="16">
                  <c:v>2.3038400000000001</c:v>
                </c:pt>
                <c:pt idx="17">
                  <c:v>2.1948029999999998</c:v>
                </c:pt>
                <c:pt idx="18">
                  <c:v>1.988572</c:v>
                </c:pt>
                <c:pt idx="19">
                  <c:v>1.7613129999999999</c:v>
                </c:pt>
                <c:pt idx="20">
                  <c:v>1.6354379999999999</c:v>
                </c:pt>
                <c:pt idx="21">
                  <c:v>1.4912920000000001</c:v>
                </c:pt>
                <c:pt idx="22">
                  <c:v>1.383928</c:v>
                </c:pt>
                <c:pt idx="23">
                  <c:v>1.239614</c:v>
                </c:pt>
                <c:pt idx="24">
                  <c:v>1.1865429999999999</c:v>
                </c:pt>
                <c:pt idx="25">
                  <c:v>1.0854509999999999</c:v>
                </c:pt>
                <c:pt idx="26">
                  <c:v>0.98275860000000004</c:v>
                </c:pt>
                <c:pt idx="27">
                  <c:v>0.96361220000000003</c:v>
                </c:pt>
                <c:pt idx="28">
                  <c:v>0.86085089999999997</c:v>
                </c:pt>
                <c:pt idx="29">
                  <c:v>0.81170359999999997</c:v>
                </c:pt>
                <c:pt idx="30">
                  <c:v>0.78163009999999999</c:v>
                </c:pt>
                <c:pt idx="31">
                  <c:v>0.70510320000000004</c:v>
                </c:pt>
                <c:pt idx="32">
                  <c:v>0.68043600000000004</c:v>
                </c:pt>
                <c:pt idx="33">
                  <c:v>0.63857629999999999</c:v>
                </c:pt>
                <c:pt idx="34">
                  <c:v>0.59621049999999998</c:v>
                </c:pt>
                <c:pt idx="35">
                  <c:v>0.56900649999999997</c:v>
                </c:pt>
                <c:pt idx="36">
                  <c:v>0.53458439999999996</c:v>
                </c:pt>
                <c:pt idx="37">
                  <c:v>0.51051630000000003</c:v>
                </c:pt>
                <c:pt idx="38">
                  <c:v>0.47724329999999998</c:v>
                </c:pt>
                <c:pt idx="39">
                  <c:v>0.4594396</c:v>
                </c:pt>
                <c:pt idx="40">
                  <c:v>0.43608079999999999</c:v>
                </c:pt>
                <c:pt idx="41">
                  <c:v>0.40743370000000001</c:v>
                </c:pt>
                <c:pt idx="42">
                  <c:v>0.39948489999999998</c:v>
                </c:pt>
                <c:pt idx="43">
                  <c:v>0.37266890000000003</c:v>
                </c:pt>
                <c:pt idx="44">
                  <c:v>0.35546169999999999</c:v>
                </c:pt>
                <c:pt idx="45">
                  <c:v>0.34669240000000001</c:v>
                </c:pt>
                <c:pt idx="46">
                  <c:v>0.32265670000000002</c:v>
                </c:pt>
                <c:pt idx="47">
                  <c:v>0.31352809999999998</c:v>
                </c:pt>
                <c:pt idx="48">
                  <c:v>0.30052649999999997</c:v>
                </c:pt>
                <c:pt idx="49">
                  <c:v>0.28454200000000002</c:v>
                </c:pt>
                <c:pt idx="50">
                  <c:v>0.2761594</c:v>
                </c:pt>
                <c:pt idx="51">
                  <c:v>0.26298709999999997</c:v>
                </c:pt>
                <c:pt idx="52">
                  <c:v>0.25362240000000003</c:v>
                </c:pt>
                <c:pt idx="53">
                  <c:v>0.2426334</c:v>
                </c:pt>
                <c:pt idx="54">
                  <c:v>0.23379269999999999</c:v>
                </c:pt>
                <c:pt idx="55">
                  <c:v>0.22594449999999999</c:v>
                </c:pt>
                <c:pt idx="56">
                  <c:v>0.21451200000000001</c:v>
                </c:pt>
                <c:pt idx="57">
                  <c:v>0.21004619999999999</c:v>
                </c:pt>
                <c:pt idx="58">
                  <c:v>0.20064389999999999</c:v>
                </c:pt>
                <c:pt idx="59">
                  <c:v>0.19216469999999999</c:v>
                </c:pt>
                <c:pt idx="60">
                  <c:v>0.18880250000000001</c:v>
                </c:pt>
                <c:pt idx="61">
                  <c:v>0.1788449</c:v>
                </c:pt>
                <c:pt idx="62">
                  <c:v>0.1739262</c:v>
                </c:pt>
                <c:pt idx="63">
                  <c:v>0.16912659999999999</c:v>
                </c:pt>
                <c:pt idx="64">
                  <c:v>0.16116659999999999</c:v>
                </c:pt>
                <c:pt idx="65">
                  <c:v>0.15765109999999999</c:v>
                </c:pt>
                <c:pt idx="66">
                  <c:v>0.15177299999999999</c:v>
                </c:pt>
                <c:pt idx="67">
                  <c:v>0.14669199999999999</c:v>
                </c:pt>
                <c:pt idx="68">
                  <c:v>0.1424156</c:v>
                </c:pt>
                <c:pt idx="69">
                  <c:v>0.1374204</c:v>
                </c:pt>
                <c:pt idx="70">
                  <c:v>0.1338473</c:v>
                </c:pt>
                <c:pt idx="71">
                  <c:v>0.12866810000000001</c:v>
                </c:pt>
                <c:pt idx="72">
                  <c:v>0.12562119999999999</c:v>
                </c:pt>
                <c:pt idx="73">
                  <c:v>0.12175759999999999</c:v>
                </c:pt>
                <c:pt idx="74">
                  <c:v>0.1170535</c:v>
                </c:pt>
                <c:pt idx="75">
                  <c:v>0.1152252</c:v>
                </c:pt>
                <c:pt idx="76">
                  <c:v>0.1106386</c:v>
                </c:pt>
                <c:pt idx="77">
                  <c:v>0.1074415</c:v>
                </c:pt>
                <c:pt idx="78">
                  <c:v>0.1054305</c:v>
                </c:pt>
                <c:pt idx="79">
                  <c:v>0.1010506</c:v>
                </c:pt>
                <c:pt idx="80">
                  <c:v>9.9031569999999999E-2</c:v>
                </c:pt>
                <c:pt idx="81">
                  <c:v>9.6281870000000006E-2</c:v>
                </c:pt>
                <c:pt idx="82">
                  <c:v>9.3050190000000005E-2</c:v>
                </c:pt>
                <c:pt idx="83">
                  <c:v>9.1122389999999998E-2</c:v>
                </c:pt>
                <c:pt idx="84">
                  <c:v>8.8237200000000002E-2</c:v>
                </c:pt>
                <c:pt idx="85">
                  <c:v>8.6096389999999995E-2</c:v>
                </c:pt>
                <c:pt idx="86">
                  <c:v>8.3635749999999995E-2</c:v>
                </c:pt>
                <c:pt idx="87">
                  <c:v>8.1458299999999997E-2</c:v>
                </c:pt>
                <c:pt idx="88">
                  <c:v>7.9590480000000005E-2</c:v>
                </c:pt>
                <c:pt idx="89">
                  <c:v>7.6919989999999994E-2</c:v>
                </c:pt>
                <c:pt idx="90">
                  <c:v>7.5597830000000005E-2</c:v>
                </c:pt>
                <c:pt idx="91">
                  <c:v>7.3374540000000002E-2</c:v>
                </c:pt>
                <c:pt idx="92">
                  <c:v>7.1189939999999993E-2</c:v>
                </c:pt>
                <c:pt idx="93">
                  <c:v>7.0156469999999999E-2</c:v>
                </c:pt>
                <c:pt idx="94">
                  <c:v>6.7696129999999993E-2</c:v>
                </c:pt>
                <c:pt idx="95">
                  <c:v>6.6251379999999999E-2</c:v>
                </c:pt>
                <c:pt idx="96">
                  <c:v>6.4929169999999994E-2</c:v>
                </c:pt>
                <c:pt idx="97">
                  <c:v>6.2784640000000003E-2</c:v>
                </c:pt>
                <c:pt idx="98">
                  <c:v>6.1706499999999997E-2</c:v>
                </c:pt>
                <c:pt idx="99">
                  <c:v>6.0075789999999997E-2</c:v>
                </c:pt>
                <c:pt idx="100">
                  <c:v>5.8555040000000003E-2</c:v>
                </c:pt>
                <c:pt idx="101">
                  <c:v>5.7329709999999999E-2</c:v>
                </c:pt>
                <c:pt idx="102">
                  <c:v>5.5816770000000002E-2</c:v>
                </c:pt>
                <c:pt idx="103">
                  <c:v>5.4699699999999997E-2</c:v>
                </c:pt>
                <c:pt idx="104">
                  <c:v>5.3204769999999998E-2</c:v>
                </c:pt>
                <c:pt idx="105">
                  <c:v>5.2143299999999997E-2</c:v>
                </c:pt>
                <c:pt idx="106">
                  <c:v>5.0991170000000002E-2</c:v>
                </c:pt>
                <c:pt idx="107">
                  <c:v>4.9527059999999998E-2</c:v>
                </c:pt>
                <c:pt idx="108">
                  <c:v>4.8826090000000003E-2</c:v>
                </c:pt>
                <c:pt idx="109">
                  <c:v>4.7453309999999999E-2</c:v>
                </c:pt>
                <c:pt idx="110">
                  <c:v>4.634042E-2</c:v>
                </c:pt>
                <c:pt idx="111">
                  <c:v>4.5648620000000001E-2</c:v>
                </c:pt>
                <c:pt idx="112">
                  <c:v>4.4249009999999998E-2</c:v>
                </c:pt>
                <c:pt idx="113">
                  <c:v>4.3486370000000003E-2</c:v>
                </c:pt>
                <c:pt idx="114">
                  <c:v>4.2589450000000001E-2</c:v>
                </c:pt>
                <c:pt idx="115">
                  <c:v>4.145356E-2</c:v>
                </c:pt>
                <c:pt idx="116">
                  <c:v>4.0770279999999999E-2</c:v>
                </c:pt>
                <c:pt idx="117">
                  <c:v>3.9776440000000003E-2</c:v>
                </c:pt>
                <c:pt idx="118">
                  <c:v>3.8966199999999999E-2</c:v>
                </c:pt>
                <c:pt idx="119">
                  <c:v>3.8138020000000002E-2</c:v>
                </c:pt>
                <c:pt idx="120">
                  <c:v>3.7300800000000002E-2</c:v>
                </c:pt>
                <c:pt idx="121">
                  <c:v>3.661876E-2</c:v>
                </c:pt>
                <c:pt idx="122">
                  <c:v>3.5681320000000002E-2</c:v>
                </c:pt>
                <c:pt idx="123">
                  <c:v>3.5107760000000002E-2</c:v>
                </c:pt>
                <c:pt idx="124">
                  <c:v>3.4336270000000002E-2</c:v>
                </c:pt>
                <c:pt idx="125">
                  <c:v>3.3495440000000001E-2</c:v>
                </c:pt>
                <c:pt idx="126">
                  <c:v>3.3057429999999999E-2</c:v>
                </c:pt>
                <c:pt idx="127">
                  <c:v>3.2177589999999999E-2</c:v>
                </c:pt>
                <c:pt idx="128">
                  <c:v>3.1562470000000002E-2</c:v>
                </c:pt>
                <c:pt idx="129">
                  <c:v>3.1063509999999999E-2</c:v>
                </c:pt>
                <c:pt idx="130">
                  <c:v>3.0233639999999999E-2</c:v>
                </c:pt>
                <c:pt idx="131">
                  <c:v>2.977256E-2</c:v>
                </c:pt>
                <c:pt idx="132">
                  <c:v>2.9156330000000001E-2</c:v>
                </c:pt>
                <c:pt idx="133">
                  <c:v>2.8513320000000002E-2</c:v>
                </c:pt>
                <c:pt idx="134">
                  <c:v>2.8036289999999998E-2</c:v>
                </c:pt>
                <c:pt idx="135">
                  <c:v>2.741714E-2</c:v>
                </c:pt>
                <c:pt idx="136">
                  <c:v>2.6934659999999999E-2</c:v>
                </c:pt>
                <c:pt idx="137">
                  <c:v>2.6359790000000001E-2</c:v>
                </c:pt>
                <c:pt idx="138">
                  <c:v>2.5873139999999999E-2</c:v>
                </c:pt>
                <c:pt idx="139">
                  <c:v>2.5411050000000001E-2</c:v>
                </c:pt>
                <c:pt idx="140">
                  <c:v>2.4810579999999999E-2</c:v>
                </c:pt>
                <c:pt idx="141">
                  <c:v>2.4467369999999999E-2</c:v>
                </c:pt>
                <c:pt idx="142">
                  <c:v>2.3929849999999999E-2</c:v>
                </c:pt>
                <c:pt idx="143">
                  <c:v>2.342727E-2</c:v>
                </c:pt>
                <c:pt idx="144">
                  <c:v>2.3120109999999999E-2</c:v>
                </c:pt>
                <c:pt idx="145">
                  <c:v>2.2543560000000001E-2</c:v>
                </c:pt>
                <c:pt idx="146">
                  <c:v>2.217537E-2</c:v>
                </c:pt>
                <c:pt idx="147">
                  <c:v>2.180503E-2</c:v>
                </c:pt>
                <c:pt idx="148">
                  <c:v>2.1296260000000001E-2</c:v>
                </c:pt>
                <c:pt idx="149">
                  <c:v>2.0985500000000001E-2</c:v>
                </c:pt>
                <c:pt idx="150">
                  <c:v>2.0559640000000001E-2</c:v>
                </c:pt>
                <c:pt idx="151">
                  <c:v>2.01718E-2</c:v>
                </c:pt>
                <c:pt idx="152">
                  <c:v>1.9822340000000001E-2</c:v>
                </c:pt>
                <c:pt idx="153">
                  <c:v>1.9428910000000001E-2</c:v>
                </c:pt>
                <c:pt idx="154">
                  <c:v>1.9112549999999999E-2</c:v>
                </c:pt>
                <c:pt idx="155">
                  <c:v>1.8708849999999999E-2</c:v>
                </c:pt>
                <c:pt idx="156">
                  <c:v>1.8411179999999999E-2</c:v>
                </c:pt>
                <c:pt idx="157">
                  <c:v>1.807833E-2</c:v>
                </c:pt>
                <c:pt idx="158">
                  <c:v>1.768726E-2</c:v>
                </c:pt>
                <c:pt idx="159">
                  <c:v>1.746087E-2</c:v>
                </c:pt>
                <c:pt idx="160">
                  <c:v>1.7079380000000002E-2</c:v>
                </c:pt>
                <c:pt idx="161">
                  <c:v>1.676685E-2</c:v>
                </c:pt>
                <c:pt idx="162">
                  <c:v>1.653634E-2</c:v>
                </c:pt>
                <c:pt idx="163">
                  <c:v>1.615281E-2</c:v>
                </c:pt>
                <c:pt idx="164">
                  <c:v>1.5914299999999999E-2</c:v>
                </c:pt>
                <c:pt idx="165">
                  <c:v>1.563722E-2</c:v>
                </c:pt>
                <c:pt idx="166">
                  <c:v>1.531535E-2</c:v>
                </c:pt>
                <c:pt idx="167">
                  <c:v>1.5089450000000001E-2</c:v>
                </c:pt>
                <c:pt idx="168">
                  <c:v>1.4794130000000001E-2</c:v>
                </c:pt>
                <c:pt idx="169">
                  <c:v>1.454481E-2</c:v>
                </c:pt>
                <c:pt idx="170">
                  <c:v>1.4283479999999999E-2</c:v>
                </c:pt>
                <c:pt idx="171">
                  <c:v>1.4028219999999999E-2</c:v>
                </c:pt>
                <c:pt idx="172">
                  <c:v>1.3804510000000001E-2</c:v>
                </c:pt>
                <c:pt idx="173">
                  <c:v>1.351959E-2</c:v>
                </c:pt>
                <c:pt idx="174">
                  <c:v>1.3327E-2</c:v>
                </c:pt>
                <c:pt idx="175">
                  <c:v>1.3079510000000001E-2</c:v>
                </c:pt>
                <c:pt idx="176">
                  <c:v>1.2820740000000001E-2</c:v>
                </c:pt>
                <c:pt idx="177">
                  <c:v>1.2658559999999999E-2</c:v>
                </c:pt>
                <c:pt idx="178">
                  <c:v>1.238566E-2</c:v>
                </c:pt>
                <c:pt idx="179">
                  <c:v>1.2182749999999999E-2</c:v>
                </c:pt>
                <c:pt idx="180">
                  <c:v>1.2004000000000001E-2</c:v>
                </c:pt>
                <c:pt idx="181">
                  <c:v>1.174566E-2</c:v>
                </c:pt>
                <c:pt idx="182">
                  <c:v>1.157945E-2</c:v>
                </c:pt>
                <c:pt idx="183">
                  <c:v>1.137234E-2</c:v>
                </c:pt>
                <c:pt idx="184">
                  <c:v>1.1161819999999999E-2</c:v>
                </c:pt>
                <c:pt idx="185">
                  <c:v>1.099004E-2</c:v>
                </c:pt>
                <c:pt idx="186">
                  <c:v>1.0784510000000001E-2</c:v>
                </c:pt>
                <c:pt idx="187">
                  <c:v>1.061399E-2</c:v>
                </c:pt>
                <c:pt idx="188">
                  <c:v>1.041742E-2</c:v>
                </c:pt>
                <c:pt idx="189">
                  <c:v>1.024768E-2</c:v>
                </c:pt>
                <c:pt idx="190">
                  <c:v>1.008122E-2</c:v>
                </c:pt>
                <c:pt idx="191">
                  <c:v>9.879812E-3</c:v>
                </c:pt>
                <c:pt idx="192">
                  <c:v>9.7478630000000007E-3</c:v>
                </c:pt>
                <c:pt idx="193">
                  <c:v>9.5617900000000006E-3</c:v>
                </c:pt>
                <c:pt idx="194">
                  <c:v>9.3880500000000002E-3</c:v>
                </c:pt>
                <c:pt idx="195">
                  <c:v>9.265522E-3</c:v>
                </c:pt>
                <c:pt idx="196">
                  <c:v>9.0706429999999998E-3</c:v>
                </c:pt>
                <c:pt idx="197">
                  <c:v>8.9336450000000005E-3</c:v>
                </c:pt>
                <c:pt idx="198">
                  <c:v>8.7947389999999993E-3</c:v>
                </c:pt>
                <c:pt idx="199">
                  <c:v>8.6197879999999998E-3</c:v>
                </c:pt>
                <c:pt idx="200">
                  <c:v>8.4984380000000005E-3</c:v>
                </c:pt>
                <c:pt idx="201">
                  <c:v>8.345959E-3</c:v>
                </c:pt>
                <c:pt idx="202">
                  <c:v>8.2049289999999997E-3</c:v>
                </c:pt>
                <c:pt idx="203">
                  <c:v>8.0734199999999996E-3</c:v>
                </c:pt>
                <c:pt idx="204">
                  <c:v>7.9316290000000008E-3</c:v>
                </c:pt>
                <c:pt idx="205">
                  <c:v>7.8106390000000003E-3</c:v>
                </c:pt>
                <c:pt idx="206">
                  <c:v>7.6652539999999998E-3</c:v>
                </c:pt>
                <c:pt idx="207">
                  <c:v>7.5513459999999996E-3</c:v>
                </c:pt>
                <c:pt idx="208">
                  <c:v>7.4261479999999996E-3</c:v>
                </c:pt>
                <c:pt idx="209">
                  <c:v>7.2857659999999999E-3</c:v>
                </c:pt>
                <c:pt idx="210">
                  <c:v>7.192609E-3</c:v>
                </c:pt>
                <c:pt idx="211">
                  <c:v>7.0545679999999998E-3</c:v>
                </c:pt>
                <c:pt idx="212">
                  <c:v>6.9376129999999996E-3</c:v>
                </c:pt>
                <c:pt idx="213">
                  <c:v>6.843905E-3</c:v>
                </c:pt>
                <c:pt idx="214">
                  <c:v>6.7064569999999999E-3</c:v>
                </c:pt>
                <c:pt idx="215">
                  <c:v>6.6114470000000003E-3</c:v>
                </c:pt>
                <c:pt idx="216">
                  <c:v>6.5052749999999996E-3</c:v>
                </c:pt>
                <c:pt idx="217">
                  <c:v>6.3866330000000001E-3</c:v>
                </c:pt>
                <c:pt idx="218">
                  <c:v>6.2958839999999999E-3</c:v>
                </c:pt>
                <c:pt idx="219">
                  <c:v>6.1855479999999999E-3</c:v>
                </c:pt>
                <c:pt idx="220">
                  <c:v>6.0887700000000003E-3</c:v>
                </c:pt>
                <c:pt idx="221">
                  <c:v>5.9884339999999999E-3</c:v>
                </c:pt>
                <c:pt idx="222">
                  <c:v>5.8908930000000003E-3</c:v>
                </c:pt>
                <c:pt idx="223">
                  <c:v>5.8022489999999998E-3</c:v>
                </c:pt>
                <c:pt idx="224">
                  <c:v>5.6958740000000001E-3</c:v>
                </c:pt>
                <c:pt idx="225">
                  <c:v>5.6177179999999998E-3</c:v>
                </c:pt>
                <c:pt idx="226">
                  <c:v>5.5226800000000003E-3</c:v>
                </c:pt>
                <c:pt idx="227">
                  <c:v>5.4249739999999999E-3</c:v>
                </c:pt>
                <c:pt idx="228">
                  <c:v>5.3565349999999999E-3</c:v>
                </c:pt>
                <c:pt idx="229">
                  <c:v>5.2545489999999999E-3</c:v>
                </c:pt>
                <c:pt idx="230">
                  <c:v>5.1742419999999999E-3</c:v>
                </c:pt>
                <c:pt idx="231">
                  <c:v>5.1003699999999999E-3</c:v>
                </c:pt>
                <c:pt idx="232">
                  <c:v>5.0025110000000003E-3</c:v>
                </c:pt>
                <c:pt idx="233">
                  <c:v>4.9324379999999999E-3</c:v>
                </c:pt>
                <c:pt idx="234">
                  <c:v>4.8407290000000002E-3</c:v>
                </c:pt>
                <c:pt idx="235">
                  <c:v>4.7510759999999999E-3</c:v>
                </c:pt>
                <c:pt idx="236">
                  <c:v>4.6701160000000002E-3</c:v>
                </c:pt>
                <c:pt idx="237">
                  <c:v>4.5597349999999997E-3</c:v>
                </c:pt>
                <c:pt idx="238">
                  <c:v>4.4699809999999996E-3</c:v>
                </c:pt>
                <c:pt idx="239">
                  <c:v>4.4386410000000001E-3</c:v>
                </c:pt>
                <c:pt idx="240">
                  <c:v>4.4386119999999998E-3</c:v>
                </c:pt>
                <c:pt idx="241">
                  <c:v>4.438506E-3</c:v>
                </c:pt>
                <c:pt idx="242">
                  <c:v>4.4070209999999997E-3</c:v>
                </c:pt>
                <c:pt idx="243">
                  <c:v>4.3421019999999996E-3</c:v>
                </c:pt>
                <c:pt idx="244">
                  <c:v>4.256035E-3</c:v>
                </c:pt>
                <c:pt idx="245">
                  <c:v>4.2127620000000001E-3</c:v>
                </c:pt>
                <c:pt idx="246">
                  <c:v>4.2261670000000003E-3</c:v>
                </c:pt>
                <c:pt idx="247">
                  <c:v>4.1521800000000001E-3</c:v>
                </c:pt>
                <c:pt idx="248">
                  <c:v>4.1307849999999997E-3</c:v>
                </c:pt>
                <c:pt idx="249">
                  <c:v>4.0464200000000002E-3</c:v>
                </c:pt>
                <c:pt idx="250">
                  <c:v>3.9877749999999998E-3</c:v>
                </c:pt>
                <c:pt idx="251">
                  <c:v>3.88405E-3</c:v>
                </c:pt>
                <c:pt idx="252">
                  <c:v>3.7971160000000001E-3</c:v>
                </c:pt>
                <c:pt idx="253">
                  <c:v>3.710428E-3</c:v>
                </c:pt>
                <c:pt idx="254">
                  <c:v>3.6783200000000001E-3</c:v>
                </c:pt>
                <c:pt idx="255">
                  <c:v>3.6401350000000001E-3</c:v>
                </c:pt>
                <c:pt idx="256">
                  <c:v>3.588627E-3</c:v>
                </c:pt>
                <c:pt idx="257">
                  <c:v>3.531312E-3</c:v>
                </c:pt>
                <c:pt idx="258">
                  <c:v>3.456387E-3</c:v>
                </c:pt>
                <c:pt idx="259">
                  <c:v>3.3792269999999998E-3</c:v>
                </c:pt>
                <c:pt idx="260">
                  <c:v>3.300767E-3</c:v>
                </c:pt>
                <c:pt idx="261">
                  <c:v>3.3026179999999998E-3</c:v>
                </c:pt>
                <c:pt idx="262">
                  <c:v>3.2262969999999999E-3</c:v>
                </c:pt>
                <c:pt idx="263">
                  <c:v>3.2026730000000001E-3</c:v>
                </c:pt>
                <c:pt idx="264">
                  <c:v>3.119728E-3</c:v>
                </c:pt>
                <c:pt idx="265">
                  <c:v>3.064233E-3</c:v>
                </c:pt>
                <c:pt idx="266">
                  <c:v>3.0563579999999999E-3</c:v>
                </c:pt>
                <c:pt idx="267">
                  <c:v>2.9914379999999999E-3</c:v>
                </c:pt>
                <c:pt idx="268">
                  <c:v>2.9818140000000002E-3</c:v>
                </c:pt>
                <c:pt idx="269">
                  <c:v>3.0060040000000001E-3</c:v>
                </c:pt>
                <c:pt idx="270">
                  <c:v>2.947388E-3</c:v>
                </c:pt>
                <c:pt idx="271">
                  <c:v>2.9446609999999999E-3</c:v>
                </c:pt>
                <c:pt idx="272">
                  <c:v>2.86564E-3</c:v>
                </c:pt>
                <c:pt idx="273">
                  <c:v>2.842771E-3</c:v>
                </c:pt>
                <c:pt idx="274">
                  <c:v>2.7553959999999998E-3</c:v>
                </c:pt>
                <c:pt idx="275">
                  <c:v>2.7089499999999999E-3</c:v>
                </c:pt>
                <c:pt idx="276">
                  <c:v>2.6742900000000002E-3</c:v>
                </c:pt>
                <c:pt idx="277">
                  <c:v>2.6353119999999999E-3</c:v>
                </c:pt>
                <c:pt idx="278">
                  <c:v>2.6324629999999998E-3</c:v>
                </c:pt>
                <c:pt idx="279">
                  <c:v>2.5790570000000001E-3</c:v>
                </c:pt>
                <c:pt idx="280">
                  <c:v>2.5489380000000002E-3</c:v>
                </c:pt>
                <c:pt idx="281">
                  <c:v>2.4900310000000002E-3</c:v>
                </c:pt>
                <c:pt idx="282">
                  <c:v>2.4331190000000001E-3</c:v>
                </c:pt>
                <c:pt idx="283">
                  <c:v>2.3577659999999999E-3</c:v>
                </c:pt>
                <c:pt idx="284">
                  <c:v>2.3027910000000002E-3</c:v>
                </c:pt>
                <c:pt idx="285">
                  <c:v>2.2587330000000002E-3</c:v>
                </c:pt>
                <c:pt idx="286">
                  <c:v>2.243236E-3</c:v>
                </c:pt>
                <c:pt idx="287">
                  <c:v>2.228818E-3</c:v>
                </c:pt>
                <c:pt idx="288">
                  <c:v>2.1823469999999998E-3</c:v>
                </c:pt>
                <c:pt idx="289">
                  <c:v>2.1692859999999999E-3</c:v>
                </c:pt>
                <c:pt idx="290">
                  <c:v>2.130889E-3</c:v>
                </c:pt>
                <c:pt idx="291">
                  <c:v>2.1294780000000002E-3</c:v>
                </c:pt>
                <c:pt idx="292">
                  <c:v>2.0673169999999999E-3</c:v>
                </c:pt>
                <c:pt idx="293">
                  <c:v>2.0438790000000002E-3</c:v>
                </c:pt>
                <c:pt idx="294">
                  <c:v>2.0203740000000001E-3</c:v>
                </c:pt>
                <c:pt idx="295">
                  <c:v>1.9721869999999998E-3</c:v>
                </c:pt>
                <c:pt idx="296">
                  <c:v>1.9639140000000002E-3</c:v>
                </c:pt>
                <c:pt idx="297">
                  <c:v>1.9688240000000001E-3</c:v>
                </c:pt>
                <c:pt idx="298">
                  <c:v>1.929652E-3</c:v>
                </c:pt>
                <c:pt idx="299">
                  <c:v>1.9006380000000001E-3</c:v>
                </c:pt>
                <c:pt idx="300">
                  <c:v>1.8610650000000001E-3</c:v>
                </c:pt>
                <c:pt idx="301">
                  <c:v>1.82486E-3</c:v>
                </c:pt>
                <c:pt idx="302">
                  <c:v>1.7755620000000001E-3</c:v>
                </c:pt>
                <c:pt idx="303">
                  <c:v>1.804129E-3</c:v>
                </c:pt>
                <c:pt idx="304">
                  <c:v>1.755929E-3</c:v>
                </c:pt>
                <c:pt idx="305">
                  <c:v>1.7390019999999999E-3</c:v>
                </c:pt>
                <c:pt idx="306">
                  <c:v>1.7016539999999999E-3</c:v>
                </c:pt>
                <c:pt idx="307">
                  <c:v>1.68823E-3</c:v>
                </c:pt>
                <c:pt idx="308">
                  <c:v>1.6804249999999999E-3</c:v>
                </c:pt>
                <c:pt idx="309">
                  <c:v>1.601812E-3</c:v>
                </c:pt>
                <c:pt idx="310">
                  <c:v>1.6312620000000001E-3</c:v>
                </c:pt>
                <c:pt idx="311">
                  <c:v>1.5760119999999999E-3</c:v>
                </c:pt>
                <c:pt idx="312">
                  <c:v>1.5484369999999999E-3</c:v>
                </c:pt>
                <c:pt idx="313">
                  <c:v>1.5414300000000001E-3</c:v>
                </c:pt>
                <c:pt idx="314">
                  <c:v>1.5002559999999999E-3</c:v>
                </c:pt>
                <c:pt idx="315">
                  <c:v>1.501138E-3</c:v>
                </c:pt>
                <c:pt idx="316">
                  <c:v>1.467587E-3</c:v>
                </c:pt>
                <c:pt idx="317">
                  <c:v>1.4503859999999999E-3</c:v>
                </c:pt>
                <c:pt idx="318">
                  <c:v>1.4387029999999999E-3</c:v>
                </c:pt>
                <c:pt idx="319">
                  <c:v>1.477433E-3</c:v>
                </c:pt>
                <c:pt idx="320">
                  <c:v>1.504666E-3</c:v>
                </c:pt>
                <c:pt idx="321">
                  <c:v>1.4292E-3</c:v>
                </c:pt>
                <c:pt idx="322">
                  <c:v>1.439411E-3</c:v>
                </c:pt>
                <c:pt idx="323">
                  <c:v>1.409652E-3</c:v>
                </c:pt>
                <c:pt idx="324">
                  <c:v>1.489389E-3</c:v>
                </c:pt>
                <c:pt idx="325">
                  <c:v>1.482894E-3</c:v>
                </c:pt>
                <c:pt idx="326">
                  <c:v>1.440897E-3</c:v>
                </c:pt>
                <c:pt idx="327">
                  <c:v>1.4573679999999999E-3</c:v>
                </c:pt>
                <c:pt idx="328">
                  <c:v>1.570426E-3</c:v>
                </c:pt>
                <c:pt idx="329">
                  <c:v>1.623425E-3</c:v>
                </c:pt>
                <c:pt idx="330">
                  <c:v>1.6580029999999999E-3</c:v>
                </c:pt>
                <c:pt idx="331">
                  <c:v>1.3564149999999999E-3</c:v>
                </c:pt>
                <c:pt idx="332">
                  <c:v>1.6370829999999999E-3</c:v>
                </c:pt>
                <c:pt idx="333">
                  <c:v>1.696466E-3</c:v>
                </c:pt>
                <c:pt idx="334">
                  <c:v>1.4444880000000001E-3</c:v>
                </c:pt>
                <c:pt idx="335">
                  <c:v>1.5496749999999999E-3</c:v>
                </c:pt>
                <c:pt idx="336">
                  <c:v>1.3485929999999999E-3</c:v>
                </c:pt>
                <c:pt idx="337">
                  <c:v>1.349456E-3</c:v>
                </c:pt>
                <c:pt idx="338">
                  <c:v>1.3500700000000001E-3</c:v>
                </c:pt>
                <c:pt idx="339">
                  <c:v>1.26556E-3</c:v>
                </c:pt>
                <c:pt idx="340">
                  <c:v>1.3527929999999999E-3</c:v>
                </c:pt>
                <c:pt idx="341">
                  <c:v>1.206103E-3</c:v>
                </c:pt>
                <c:pt idx="342">
                  <c:v>1.1589E-3</c:v>
                </c:pt>
                <c:pt idx="343">
                  <c:v>1.2104469999999999E-3</c:v>
                </c:pt>
                <c:pt idx="344">
                  <c:v>1.1491990000000001E-3</c:v>
                </c:pt>
                <c:pt idx="345">
                  <c:v>1.1666319999999999E-3</c:v>
                </c:pt>
                <c:pt idx="346">
                  <c:v>1.108127E-3</c:v>
                </c:pt>
                <c:pt idx="347">
                  <c:v>1.17125E-3</c:v>
                </c:pt>
                <c:pt idx="348">
                  <c:v>1.127428E-3</c:v>
                </c:pt>
                <c:pt idx="349">
                  <c:v>1.131272E-3</c:v>
                </c:pt>
                <c:pt idx="350">
                  <c:v>1.0858160000000001E-3</c:v>
                </c:pt>
                <c:pt idx="351">
                  <c:v>1.063184E-3</c:v>
                </c:pt>
                <c:pt idx="352">
                  <c:v>9.7042109999999999E-4</c:v>
                </c:pt>
                <c:pt idx="353">
                  <c:v>1.0723079999999999E-3</c:v>
                </c:pt>
                <c:pt idx="354">
                  <c:v>9.7120289999999998E-4</c:v>
                </c:pt>
                <c:pt idx="355">
                  <c:v>9.6314519999999995E-4</c:v>
                </c:pt>
                <c:pt idx="356">
                  <c:v>9.5768489999999997E-4</c:v>
                </c:pt>
                <c:pt idx="357">
                  <c:v>9.2473589999999997E-4</c:v>
                </c:pt>
                <c:pt idx="358">
                  <c:v>9.2711119999999995E-4</c:v>
                </c:pt>
                <c:pt idx="359">
                  <c:v>9.5184220000000001E-4</c:v>
                </c:pt>
                <c:pt idx="360">
                  <c:v>9.1391569999999997E-4</c:v>
                </c:pt>
                <c:pt idx="361">
                  <c:v>9.3859620000000005E-4</c:v>
                </c:pt>
                <c:pt idx="362">
                  <c:v>9.1112029999999996E-4</c:v>
                </c:pt>
                <c:pt idx="363">
                  <c:v>8.517555E-4</c:v>
                </c:pt>
                <c:pt idx="364">
                  <c:v>8.05506E-4</c:v>
                </c:pt>
                <c:pt idx="365">
                  <c:v>8.3840089999999998E-4</c:v>
                </c:pt>
                <c:pt idx="366">
                  <c:v>8.8074010000000001E-4</c:v>
                </c:pt>
                <c:pt idx="367">
                  <c:v>7.8557219999999997E-4</c:v>
                </c:pt>
                <c:pt idx="368">
                  <c:v>7.7429270000000001E-4</c:v>
                </c:pt>
                <c:pt idx="369">
                  <c:v>7.8164209999999996E-4</c:v>
                </c:pt>
                <c:pt idx="370">
                  <c:v>7.8487040000000004E-4</c:v>
                </c:pt>
                <c:pt idx="371">
                  <c:v>7.5445299999999998E-4</c:v>
                </c:pt>
                <c:pt idx="372">
                  <c:v>7.2763500000000002E-4</c:v>
                </c:pt>
                <c:pt idx="373">
                  <c:v>6.7916929999999997E-4</c:v>
                </c:pt>
                <c:pt idx="374">
                  <c:v>7.148295E-4</c:v>
                </c:pt>
                <c:pt idx="375">
                  <c:v>6.7311669999999999E-4</c:v>
                </c:pt>
                <c:pt idx="376">
                  <c:v>6.7734580000000004E-4</c:v>
                </c:pt>
                <c:pt idx="377">
                  <c:v>5.9343039999999996E-4</c:v>
                </c:pt>
                <c:pt idx="378">
                  <c:v>5.6461239999999995E-4</c:v>
                </c:pt>
                <c:pt idx="379">
                  <c:v>5.1606389999999996E-4</c:v>
                </c:pt>
                <c:pt idx="380">
                  <c:v>4.4678619999999997E-4</c:v>
                </c:pt>
                <c:pt idx="381">
                  <c:v>3.9080510000000002E-4</c:v>
                </c:pt>
                <c:pt idx="382">
                  <c:v>3.2111290000000001E-4</c:v>
                </c:pt>
                <c:pt idx="383">
                  <c:v>2.5568200000000002E-4</c:v>
                </c:pt>
                <c:pt idx="384">
                  <c:v>2.2926359999999999E-4</c:v>
                </c:pt>
                <c:pt idx="385">
                  <c:v>1.9692399999999999E-4</c:v>
                </c:pt>
                <c:pt idx="386">
                  <c:v>1.8479830000000001E-4</c:v>
                </c:pt>
                <c:pt idx="387">
                  <c:v>1.769343E-4</c:v>
                </c:pt>
                <c:pt idx="388">
                  <c:v>1.8105000000000001E-4</c:v>
                </c:pt>
                <c:pt idx="389">
                  <c:v>2.150954E-4</c:v>
                </c:pt>
                <c:pt idx="390">
                  <c:v>2.316974E-4</c:v>
                </c:pt>
                <c:pt idx="391">
                  <c:v>2.3214890000000001E-4</c:v>
                </c:pt>
                <c:pt idx="392">
                  <c:v>2.158943E-4</c:v>
                </c:pt>
                <c:pt idx="393">
                  <c:v>1.9625440000000001E-4</c:v>
                </c:pt>
                <c:pt idx="394">
                  <c:v>1.773078E-4</c:v>
                </c:pt>
                <c:pt idx="395">
                  <c:v>1.4384399999999999E-4</c:v>
                </c:pt>
                <c:pt idx="396">
                  <c:v>1.333401E-4</c:v>
                </c:pt>
                <c:pt idx="397">
                  <c:v>1.496879E-4</c:v>
                </c:pt>
                <c:pt idx="398">
                  <c:v>1.5487730000000001E-4</c:v>
                </c:pt>
                <c:pt idx="399">
                  <c:v>1.6327E-4</c:v>
                </c:pt>
                <c:pt idx="400">
                  <c:v>1.5410869999999999E-4</c:v>
                </c:pt>
                <c:pt idx="401">
                  <c:v>1.2799130000000001E-4</c:v>
                </c:pt>
                <c:pt idx="402">
                  <c:v>1.151667E-4</c:v>
                </c:pt>
                <c:pt idx="403">
                  <c:v>1.066989E-4</c:v>
                </c:pt>
                <c:pt idx="404">
                  <c:v>1.07363E-4</c:v>
                </c:pt>
                <c:pt idx="405">
                  <c:v>1.12775E-4</c:v>
                </c:pt>
                <c:pt idx="406">
                  <c:v>1.13774E-4</c:v>
                </c:pt>
                <c:pt idx="407">
                  <c:v>1.104996E-4</c:v>
                </c:pt>
                <c:pt idx="408">
                  <c:v>9.6128050000000002E-5</c:v>
                </c:pt>
                <c:pt idx="409">
                  <c:v>8.2743669999999996E-5</c:v>
                </c:pt>
                <c:pt idx="410">
                  <c:v>8.2762819999999994E-5</c:v>
                </c:pt>
                <c:pt idx="411">
                  <c:v>8.6879799999999994E-5</c:v>
                </c:pt>
                <c:pt idx="412">
                  <c:v>9.072176E-5</c:v>
                </c:pt>
                <c:pt idx="413">
                  <c:v>8.1855409999999996E-5</c:v>
                </c:pt>
                <c:pt idx="414">
                  <c:v>7.3071750000000004E-5</c:v>
                </c:pt>
                <c:pt idx="415">
                  <c:v>6.8543389999999998E-5</c:v>
                </c:pt>
                <c:pt idx="416">
                  <c:v>6.5662589999999996E-5</c:v>
                </c:pt>
                <c:pt idx="417">
                  <c:v>6.8115880000000001E-5</c:v>
                </c:pt>
                <c:pt idx="418">
                  <c:v>7.248876E-5</c:v>
                </c:pt>
                <c:pt idx="419">
                  <c:v>6.5444649999999997E-5</c:v>
                </c:pt>
                <c:pt idx="420">
                  <c:v>5.7346650000000001E-5</c:v>
                </c:pt>
                <c:pt idx="421">
                  <c:v>5.4737290000000001E-5</c:v>
                </c:pt>
                <c:pt idx="422">
                  <c:v>5.6465909999999998E-5</c:v>
                </c:pt>
                <c:pt idx="423">
                  <c:v>6.1130510000000001E-5</c:v>
                </c:pt>
                <c:pt idx="424">
                  <c:v>5.8037349999999998E-5</c:v>
                </c:pt>
                <c:pt idx="425">
                  <c:v>5.2731590000000001E-5</c:v>
                </c:pt>
                <c:pt idx="426">
                  <c:v>4.8008459999999997E-5</c:v>
                </c:pt>
                <c:pt idx="427">
                  <c:v>5.4222060000000001E-5</c:v>
                </c:pt>
                <c:pt idx="428">
                  <c:v>5.5650250000000001E-5</c:v>
                </c:pt>
                <c:pt idx="429">
                  <c:v>5.1220449999999998E-5</c:v>
                </c:pt>
                <c:pt idx="430">
                  <c:v>4.6132669999999998E-5</c:v>
                </c:pt>
                <c:pt idx="431">
                  <c:v>4.5674519999999999E-5</c:v>
                </c:pt>
                <c:pt idx="432">
                  <c:v>4.6313290000000002E-5</c:v>
                </c:pt>
                <c:pt idx="433">
                  <c:v>4.7553419999999999E-5</c:v>
                </c:pt>
                <c:pt idx="434">
                  <c:v>4.6688869999999997E-5</c:v>
                </c:pt>
                <c:pt idx="435">
                  <c:v>4.0515249999999998E-5</c:v>
                </c:pt>
                <c:pt idx="436">
                  <c:v>3.975168E-5</c:v>
                </c:pt>
                <c:pt idx="437">
                  <c:v>4.1666119999999999E-5</c:v>
                </c:pt>
                <c:pt idx="438">
                  <c:v>4.3144710000000001E-5</c:v>
                </c:pt>
                <c:pt idx="439">
                  <c:v>3.9945150000000002E-5</c:v>
                </c:pt>
                <c:pt idx="440">
                  <c:v>3.6227860000000003E-5</c:v>
                </c:pt>
                <c:pt idx="441">
                  <c:v>3.5254869999999998E-5</c:v>
                </c:pt>
                <c:pt idx="442">
                  <c:v>3.8637760000000002E-5</c:v>
                </c:pt>
                <c:pt idx="443">
                  <c:v>3.8222130000000003E-5</c:v>
                </c:pt>
                <c:pt idx="444">
                  <c:v>3.4002689999999998E-5</c:v>
                </c:pt>
                <c:pt idx="445">
                  <c:v>3.2555000000000003E-5</c:v>
                </c:pt>
                <c:pt idx="446">
                  <c:v>3.3708589999999997E-5</c:v>
                </c:pt>
                <c:pt idx="447">
                  <c:v>3.4546140000000001E-5</c:v>
                </c:pt>
                <c:pt idx="448">
                  <c:v>3.1861050000000002E-5</c:v>
                </c:pt>
                <c:pt idx="449">
                  <c:v>2.9876129999999999E-5</c:v>
                </c:pt>
                <c:pt idx="450">
                  <c:v>3.0551849999999998E-5</c:v>
                </c:pt>
                <c:pt idx="451">
                  <c:v>3.2118720000000003E-5</c:v>
                </c:pt>
                <c:pt idx="452">
                  <c:v>2.9576840000000001E-5</c:v>
                </c:pt>
                <c:pt idx="453">
                  <c:v>2.7637619999999999E-5</c:v>
                </c:pt>
                <c:pt idx="454">
                  <c:v>2.7796840000000001E-5</c:v>
                </c:pt>
                <c:pt idx="455">
                  <c:v>2.9930619999999999E-5</c:v>
                </c:pt>
                <c:pt idx="456">
                  <c:v>2.7182549999999999E-5</c:v>
                </c:pt>
                <c:pt idx="457">
                  <c:v>2.5359919999999999E-5</c:v>
                </c:pt>
                <c:pt idx="458">
                  <c:v>2.542168E-5</c:v>
                </c:pt>
                <c:pt idx="459">
                  <c:v>2.5632889999999999E-5</c:v>
                </c:pt>
                <c:pt idx="460">
                  <c:v>2.5262260000000001E-5</c:v>
                </c:pt>
                <c:pt idx="461">
                  <c:v>2.4108079999999999E-5</c:v>
                </c:pt>
                <c:pt idx="462">
                  <c:v>2.217926E-5</c:v>
                </c:pt>
                <c:pt idx="463">
                  <c:v>2.290188E-5</c:v>
                </c:pt>
                <c:pt idx="464">
                  <c:v>2.3604429999999999E-5</c:v>
                </c:pt>
                <c:pt idx="465">
                  <c:v>2.0458270000000002E-5</c:v>
                </c:pt>
                <c:pt idx="466">
                  <c:v>1.9777200000000001E-5</c:v>
                </c:pt>
                <c:pt idx="467">
                  <c:v>2.139591E-5</c:v>
                </c:pt>
                <c:pt idx="468">
                  <c:v>2.0417770000000001E-5</c:v>
                </c:pt>
                <c:pt idx="469">
                  <c:v>1.8766379999999999E-5</c:v>
                </c:pt>
                <c:pt idx="470">
                  <c:v>1.813919E-5</c:v>
                </c:pt>
                <c:pt idx="471">
                  <c:v>1.853004E-5</c:v>
                </c:pt>
                <c:pt idx="472">
                  <c:v>1.8396050000000002E-5</c:v>
                </c:pt>
                <c:pt idx="473">
                  <c:v>1.6829540000000002E-5</c:v>
                </c:pt>
                <c:pt idx="474">
                  <c:v>1.5639999999999999E-5</c:v>
                </c:pt>
                <c:pt idx="475">
                  <c:v>1.6529749999999999E-5</c:v>
                </c:pt>
                <c:pt idx="476">
                  <c:v>1.5936979999999999E-5</c:v>
                </c:pt>
                <c:pt idx="477">
                  <c:v>1.459505E-5</c:v>
                </c:pt>
                <c:pt idx="478">
                  <c:v>1.4091119999999999E-5</c:v>
                </c:pt>
                <c:pt idx="479">
                  <c:v>1.475246E-5</c:v>
                </c:pt>
                <c:pt idx="480">
                  <c:v>1.370616E-5</c:v>
                </c:pt>
                <c:pt idx="481">
                  <c:v>1.2552310000000001E-5</c:v>
                </c:pt>
                <c:pt idx="482">
                  <c:v>1.210969E-5</c:v>
                </c:pt>
                <c:pt idx="483">
                  <c:v>1.2948320000000001E-5</c:v>
                </c:pt>
                <c:pt idx="484">
                  <c:v>1.181457E-5</c:v>
                </c:pt>
                <c:pt idx="485">
                  <c:v>1.1036170000000001E-5</c:v>
                </c:pt>
                <c:pt idx="486">
                  <c:v>1.1052059999999999E-5</c:v>
                </c:pt>
                <c:pt idx="487">
                  <c:v>1.1302380000000001E-5</c:v>
                </c:pt>
                <c:pt idx="488">
                  <c:v>1.011082E-5</c:v>
                </c:pt>
                <c:pt idx="489">
                  <c:v>9.4153779999999995E-6</c:v>
                </c:pt>
                <c:pt idx="490">
                  <c:v>9.6364210000000006E-6</c:v>
                </c:pt>
                <c:pt idx="491">
                  <c:v>9.4661579999999994E-6</c:v>
                </c:pt>
                <c:pt idx="492">
                  <c:v>8.4687359999999992E-6</c:v>
                </c:pt>
                <c:pt idx="493">
                  <c:v>8.3045020000000003E-6</c:v>
                </c:pt>
                <c:pt idx="494">
                  <c:v>8.3164969999999992E-6</c:v>
                </c:pt>
                <c:pt idx="495">
                  <c:v>7.8756499999999997E-6</c:v>
                </c:pt>
                <c:pt idx="496">
                  <c:v>7.4937269999999996E-6</c:v>
                </c:pt>
                <c:pt idx="497">
                  <c:v>7.2252949999999997E-6</c:v>
                </c:pt>
                <c:pt idx="498">
                  <c:v>7.164515E-6</c:v>
                </c:pt>
                <c:pt idx="499">
                  <c:v>6.7649250000000003E-6</c:v>
                </c:pt>
                <c:pt idx="500">
                  <c:v>6.0900070000000001E-6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80F-1F48-AC0C-58EFA9CAF3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99802656"/>
        <c:axId val="4884847"/>
      </c:lineChart>
      <c:catAx>
        <c:axId val="1699802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84847"/>
        <c:crosses val="autoZero"/>
        <c:auto val="1"/>
        <c:lblAlgn val="ctr"/>
        <c:lblOffset val="100"/>
        <c:noMultiLvlLbl val="0"/>
      </c:catAx>
      <c:valAx>
        <c:axId val="4884847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Residual</a:t>
                </a:r>
                <a:r>
                  <a:rPr lang="en-US" baseline="0" dirty="0"/>
                  <a:t> Norm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980265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L1 Relative Norm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'220'!$G$1</c:f>
              <c:strCache>
                <c:ptCount val="1"/>
                <c:pt idx="0">
                  <c:v>Jacobi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'220'!$F$2:$F$502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'220'!$G$2:$G$502</c:f>
              <c:numCache>
                <c:formatCode>0.00E+00</c:formatCode>
                <c:ptCount val="501"/>
                <c:pt idx="0">
                  <c:v>1</c:v>
                </c:pt>
                <c:pt idx="1">
                  <c:v>0.83029620000000004</c:v>
                </c:pt>
                <c:pt idx="2">
                  <c:v>0.71767340000000002</c:v>
                </c:pt>
                <c:pt idx="3">
                  <c:v>0.63804799999999995</c:v>
                </c:pt>
                <c:pt idx="4">
                  <c:v>0.5787793</c:v>
                </c:pt>
                <c:pt idx="5">
                  <c:v>0.53279370000000004</c:v>
                </c:pt>
                <c:pt idx="6">
                  <c:v>0.49591360000000001</c:v>
                </c:pt>
                <c:pt idx="7">
                  <c:v>0.46554380000000001</c:v>
                </c:pt>
                <c:pt idx="8">
                  <c:v>0.43999719999999998</c:v>
                </c:pt>
                <c:pt idx="9">
                  <c:v>0.4181319</c:v>
                </c:pt>
                <c:pt idx="10">
                  <c:v>0.39914759999999999</c:v>
                </c:pt>
                <c:pt idx="11">
                  <c:v>0.38246639999999998</c:v>
                </c:pt>
                <c:pt idx="12">
                  <c:v>0.36765930000000002</c:v>
                </c:pt>
                <c:pt idx="13">
                  <c:v>0.35440110000000002</c:v>
                </c:pt>
                <c:pt idx="14">
                  <c:v>0.34244010000000003</c:v>
                </c:pt>
                <c:pt idx="15">
                  <c:v>0.33157829999999999</c:v>
                </c:pt>
                <c:pt idx="16">
                  <c:v>0.32165729999999998</c:v>
                </c:pt>
                <c:pt idx="17">
                  <c:v>0.31254910000000002</c:v>
                </c:pt>
                <c:pt idx="18">
                  <c:v>0.30414849999999999</c:v>
                </c:pt>
                <c:pt idx="19">
                  <c:v>0.29636859999999998</c:v>
                </c:pt>
                <c:pt idx="20">
                  <c:v>0.28913660000000002</c:v>
                </c:pt>
                <c:pt idx="21">
                  <c:v>0.28239120000000001</c:v>
                </c:pt>
                <c:pt idx="22">
                  <c:v>0.2760803</c:v>
                </c:pt>
                <c:pt idx="23">
                  <c:v>0.27015899999999998</c:v>
                </c:pt>
                <c:pt idx="24">
                  <c:v>0.26458910000000002</c:v>
                </c:pt>
                <c:pt idx="25">
                  <c:v>0.25933699999999998</c:v>
                </c:pt>
                <c:pt idx="26">
                  <c:v>0.25437369999999998</c:v>
                </c:pt>
                <c:pt idx="27">
                  <c:v>0.2496737</c:v>
                </c:pt>
                <c:pt idx="28">
                  <c:v>0.2452145</c:v>
                </c:pt>
                <c:pt idx="29">
                  <c:v>0.2409762</c:v>
                </c:pt>
                <c:pt idx="30">
                  <c:v>0.23694119999999999</c:v>
                </c:pt>
                <c:pt idx="31">
                  <c:v>0.23309379999999999</c:v>
                </c:pt>
                <c:pt idx="32">
                  <c:v>0.22941990000000001</c:v>
                </c:pt>
                <c:pt idx="33">
                  <c:v>0.22590679999999999</c:v>
                </c:pt>
                <c:pt idx="34">
                  <c:v>0.22254309999999999</c:v>
                </c:pt>
                <c:pt idx="35">
                  <c:v>0.2193185</c:v>
                </c:pt>
                <c:pt idx="36">
                  <c:v>0.21622379999999999</c:v>
                </c:pt>
                <c:pt idx="37">
                  <c:v>0.21325040000000001</c:v>
                </c:pt>
                <c:pt idx="38">
                  <c:v>0.21039060000000001</c:v>
                </c:pt>
                <c:pt idx="39">
                  <c:v>0.2076374</c:v>
                </c:pt>
                <c:pt idx="40">
                  <c:v>0.20498420000000001</c:v>
                </c:pt>
                <c:pt idx="41">
                  <c:v>0.2024253</c:v>
                </c:pt>
                <c:pt idx="42">
                  <c:v>0.1999551</c:v>
                </c:pt>
                <c:pt idx="43">
                  <c:v>0.19756860000000001</c:v>
                </c:pt>
                <c:pt idx="44">
                  <c:v>0.1952613</c:v>
                </c:pt>
                <c:pt idx="45">
                  <c:v>0.1930288</c:v>
                </c:pt>
                <c:pt idx="46">
                  <c:v>0.19086710000000001</c:v>
                </c:pt>
                <c:pt idx="47">
                  <c:v>0.18877269999999999</c:v>
                </c:pt>
                <c:pt idx="48">
                  <c:v>0.18674209999999999</c:v>
                </c:pt>
                <c:pt idx="49">
                  <c:v>0.18477209999999999</c:v>
                </c:pt>
                <c:pt idx="50">
                  <c:v>0.18285979999999999</c:v>
                </c:pt>
                <c:pt idx="51">
                  <c:v>0.18100240000000001</c:v>
                </c:pt>
                <c:pt idx="52">
                  <c:v>0.1791973</c:v>
                </c:pt>
                <c:pt idx="53">
                  <c:v>0.17744219999999999</c:v>
                </c:pt>
                <c:pt idx="54">
                  <c:v>0.17573469999999999</c:v>
                </c:pt>
                <c:pt idx="55">
                  <c:v>0.1740727</c:v>
                </c:pt>
                <c:pt idx="56">
                  <c:v>0.17245440000000001</c:v>
                </c:pt>
                <c:pt idx="57">
                  <c:v>0.17087769999999999</c:v>
                </c:pt>
                <c:pt idx="58">
                  <c:v>0.16934089999999999</c:v>
                </c:pt>
                <c:pt idx="59">
                  <c:v>0.1678424</c:v>
                </c:pt>
                <c:pt idx="60">
                  <c:v>0.16638069999999999</c:v>
                </c:pt>
                <c:pt idx="61">
                  <c:v>0.1649542</c:v>
                </c:pt>
                <c:pt idx="62">
                  <c:v>0.1635615</c:v>
                </c:pt>
                <c:pt idx="63">
                  <c:v>0.16220129999999999</c:v>
                </c:pt>
                <c:pt idx="64">
                  <c:v>0.1608725</c:v>
                </c:pt>
                <c:pt idx="65">
                  <c:v>0.15957370000000001</c:v>
                </c:pt>
                <c:pt idx="66">
                  <c:v>0.1583039</c:v>
                </c:pt>
                <c:pt idx="67">
                  <c:v>0.15706210000000001</c:v>
                </c:pt>
                <c:pt idx="68">
                  <c:v>0.15584719999999999</c:v>
                </c:pt>
                <c:pt idx="69">
                  <c:v>0.1546582</c:v>
                </c:pt>
                <c:pt idx="70">
                  <c:v>0.1534943</c:v>
                </c:pt>
                <c:pt idx="71">
                  <c:v>0.1523545</c:v>
                </c:pt>
                <c:pt idx="72">
                  <c:v>0.15123809999999999</c:v>
                </c:pt>
                <c:pt idx="73">
                  <c:v>0.15014430000000001</c:v>
                </c:pt>
                <c:pt idx="74">
                  <c:v>0.14907229999999999</c:v>
                </c:pt>
                <c:pt idx="75">
                  <c:v>0.1480214</c:v>
                </c:pt>
                <c:pt idx="76">
                  <c:v>0.14699090000000001</c:v>
                </c:pt>
                <c:pt idx="77">
                  <c:v>0.1459802</c:v>
                </c:pt>
                <c:pt idx="78">
                  <c:v>0.1449886</c:v>
                </c:pt>
                <c:pt idx="79">
                  <c:v>0.14401559999999999</c:v>
                </c:pt>
                <c:pt idx="80">
                  <c:v>0.14306050000000001</c:v>
                </c:pt>
                <c:pt idx="81">
                  <c:v>0.1421229</c:v>
                </c:pt>
                <c:pt idx="82">
                  <c:v>0.1412022</c:v>
                </c:pt>
                <c:pt idx="83">
                  <c:v>0.1402979</c:v>
                </c:pt>
                <c:pt idx="84">
                  <c:v>0.13940959999999999</c:v>
                </c:pt>
                <c:pt idx="85">
                  <c:v>0.13853660000000001</c:v>
                </c:pt>
                <c:pt idx="86">
                  <c:v>0.13767879999999999</c:v>
                </c:pt>
                <c:pt idx="87">
                  <c:v>0.1368355</c:v>
                </c:pt>
                <c:pt idx="88">
                  <c:v>0.1360063</c:v>
                </c:pt>
                <c:pt idx="89">
                  <c:v>0.13519100000000001</c:v>
                </c:pt>
                <c:pt idx="90">
                  <c:v>0.13438910000000001</c:v>
                </c:pt>
                <c:pt idx="91">
                  <c:v>0.13360030000000001</c:v>
                </c:pt>
                <c:pt idx="92">
                  <c:v>0.1328241</c:v>
                </c:pt>
                <c:pt idx="93">
                  <c:v>0.13206029999999999</c:v>
                </c:pt>
                <c:pt idx="94">
                  <c:v>0.1313086</c:v>
                </c:pt>
                <c:pt idx="95">
                  <c:v>0.13056860000000001</c:v>
                </c:pt>
                <c:pt idx="96">
                  <c:v>0.12984000000000001</c:v>
                </c:pt>
                <c:pt idx="97">
                  <c:v>0.1291225</c:v>
                </c:pt>
                <c:pt idx="98">
                  <c:v>0.1284159</c:v>
                </c:pt>
                <c:pt idx="99">
                  <c:v>0.1277199</c:v>
                </c:pt>
                <c:pt idx="100">
                  <c:v>0.12703420000000001</c:v>
                </c:pt>
                <c:pt idx="101">
                  <c:v>0.12635859999999999</c:v>
                </c:pt>
                <c:pt idx="102">
                  <c:v>0.12569279999999999</c:v>
                </c:pt>
                <c:pt idx="103">
                  <c:v>0.1250366</c:v>
                </c:pt>
                <c:pt idx="104">
                  <c:v>0.12438970000000001</c:v>
                </c:pt>
                <c:pt idx="105">
                  <c:v>0.123752</c:v>
                </c:pt>
                <c:pt idx="106">
                  <c:v>0.1231233</c:v>
                </c:pt>
                <c:pt idx="107">
                  <c:v>0.12250320000000001</c:v>
                </c:pt>
                <c:pt idx="108">
                  <c:v>0.12189170000000001</c:v>
                </c:pt>
                <c:pt idx="109">
                  <c:v>0.12128849999999999</c:v>
                </c:pt>
                <c:pt idx="110">
                  <c:v>0.12069340000000001</c:v>
                </c:pt>
                <c:pt idx="111">
                  <c:v>0.1201063</c:v>
                </c:pt>
                <c:pt idx="112">
                  <c:v>0.11952699999999999</c:v>
                </c:pt>
                <c:pt idx="113">
                  <c:v>0.1189553</c:v>
                </c:pt>
                <c:pt idx="114">
                  <c:v>0.1183911</c:v>
                </c:pt>
                <c:pt idx="115">
                  <c:v>0.1178341</c:v>
                </c:pt>
                <c:pt idx="116">
                  <c:v>0.11728429999999999</c:v>
                </c:pt>
                <c:pt idx="117">
                  <c:v>0.1167415</c:v>
                </c:pt>
                <c:pt idx="118">
                  <c:v>0.1162055</c:v>
                </c:pt>
                <c:pt idx="119">
                  <c:v>0.11567620000000001</c:v>
                </c:pt>
                <c:pt idx="120">
                  <c:v>0.1151534</c:v>
                </c:pt>
                <c:pt idx="121">
                  <c:v>0.11463710000000001</c:v>
                </c:pt>
                <c:pt idx="122">
                  <c:v>0.1141271</c:v>
                </c:pt>
                <c:pt idx="123">
                  <c:v>0.11362319999999999</c:v>
                </c:pt>
                <c:pt idx="124">
                  <c:v>0.1131254</c:v>
                </c:pt>
                <c:pt idx="125">
                  <c:v>0.1126335</c:v>
                </c:pt>
                <c:pt idx="126">
                  <c:v>0.11214739999999999</c:v>
                </c:pt>
                <c:pt idx="127">
                  <c:v>0.111667</c:v>
                </c:pt>
                <c:pt idx="128">
                  <c:v>0.1111922</c:v>
                </c:pt>
                <c:pt idx="129">
                  <c:v>0.1107228</c:v>
                </c:pt>
                <c:pt idx="130">
                  <c:v>0.11025890000000001</c:v>
                </c:pt>
                <c:pt idx="131">
                  <c:v>0.1098002</c:v>
                </c:pt>
                <c:pt idx="132">
                  <c:v>0.10934670000000001</c:v>
                </c:pt>
                <c:pt idx="133">
                  <c:v>0.1088982</c:v>
                </c:pt>
                <c:pt idx="134">
                  <c:v>0.1084547</c:v>
                </c:pt>
                <c:pt idx="135">
                  <c:v>0.1080161</c:v>
                </c:pt>
                <c:pt idx="136">
                  <c:v>0.10758239999999999</c:v>
                </c:pt>
                <c:pt idx="137">
                  <c:v>0.10715330000000001</c:v>
                </c:pt>
                <c:pt idx="138">
                  <c:v>0.1067289</c:v>
                </c:pt>
                <c:pt idx="139">
                  <c:v>0.106309</c:v>
                </c:pt>
                <c:pt idx="140">
                  <c:v>0.1058935</c:v>
                </c:pt>
                <c:pt idx="141">
                  <c:v>0.10548250000000001</c:v>
                </c:pt>
                <c:pt idx="142">
                  <c:v>0.1050758</c:v>
                </c:pt>
                <c:pt idx="143">
                  <c:v>0.1046733</c:v>
                </c:pt>
                <c:pt idx="144">
                  <c:v>0.10427500000000001</c:v>
                </c:pt>
                <c:pt idx="145">
                  <c:v>0.10388070000000001</c:v>
                </c:pt>
                <c:pt idx="146">
                  <c:v>0.1034905</c:v>
                </c:pt>
                <c:pt idx="147">
                  <c:v>0.10310419999999999</c:v>
                </c:pt>
                <c:pt idx="148">
                  <c:v>0.1027219</c:v>
                </c:pt>
                <c:pt idx="149">
                  <c:v>0.1023433</c:v>
                </c:pt>
                <c:pt idx="150">
                  <c:v>0.1019685</c:v>
                </c:pt>
                <c:pt idx="151">
                  <c:v>0.10159749999999999</c:v>
                </c:pt>
                <c:pt idx="152">
                  <c:v>0.10123</c:v>
                </c:pt>
                <c:pt idx="153">
                  <c:v>0.1008661</c:v>
                </c:pt>
                <c:pt idx="154">
                  <c:v>0.10050580000000001</c:v>
                </c:pt>
                <c:pt idx="155">
                  <c:v>0.1001489</c:v>
                </c:pt>
                <c:pt idx="156">
                  <c:v>9.9795439999999999E-2</c:v>
                </c:pt>
                <c:pt idx="157">
                  <c:v>9.9445329999999998E-2</c:v>
                </c:pt>
                <c:pt idx="158">
                  <c:v>9.9098510000000001E-2</c:v>
                </c:pt>
                <c:pt idx="159">
                  <c:v>9.8754960000000003E-2</c:v>
                </c:pt>
                <c:pt idx="160">
                  <c:v>9.8414600000000005E-2</c:v>
                </c:pt>
                <c:pt idx="161">
                  <c:v>9.807739E-2</c:v>
                </c:pt>
                <c:pt idx="162">
                  <c:v>9.7743289999999997E-2</c:v>
                </c:pt>
                <c:pt idx="163">
                  <c:v>9.7412250000000006E-2</c:v>
                </c:pt>
                <c:pt idx="164">
                  <c:v>9.7084219999999999E-2</c:v>
                </c:pt>
                <c:pt idx="165">
                  <c:v>9.6759150000000002E-2</c:v>
                </c:pt>
                <c:pt idx="166">
                  <c:v>9.6436999999999995E-2</c:v>
                </c:pt>
                <c:pt idx="167">
                  <c:v>9.6117729999999998E-2</c:v>
                </c:pt>
                <c:pt idx="168">
                  <c:v>9.5801300000000006E-2</c:v>
                </c:pt>
                <c:pt idx="169">
                  <c:v>9.5487649999999993E-2</c:v>
                </c:pt>
                <c:pt idx="170">
                  <c:v>9.5176769999999994E-2</c:v>
                </c:pt>
                <c:pt idx="171">
                  <c:v>9.4868590000000003E-2</c:v>
                </c:pt>
                <c:pt idx="172">
                  <c:v>9.4563090000000002E-2</c:v>
                </c:pt>
                <c:pt idx="173">
                  <c:v>9.4260220000000006E-2</c:v>
                </c:pt>
                <c:pt idx="174">
                  <c:v>9.395995E-2</c:v>
                </c:pt>
                <c:pt idx="175">
                  <c:v>9.3662239999999994E-2</c:v>
                </c:pt>
                <c:pt idx="176">
                  <c:v>9.3367060000000002E-2</c:v>
                </c:pt>
                <c:pt idx="177">
                  <c:v>9.3074359999999995E-2</c:v>
                </c:pt>
                <c:pt idx="178">
                  <c:v>9.2784119999999998E-2</c:v>
                </c:pt>
                <c:pt idx="179">
                  <c:v>9.2496300000000004E-2</c:v>
                </c:pt>
                <c:pt idx="180">
                  <c:v>9.2210860000000006E-2</c:v>
                </c:pt>
                <c:pt idx="181">
                  <c:v>9.1927780000000001E-2</c:v>
                </c:pt>
                <c:pt idx="182">
                  <c:v>9.1647019999999996E-2</c:v>
                </c:pt>
                <c:pt idx="183">
                  <c:v>9.1368560000000001E-2</c:v>
                </c:pt>
                <c:pt idx="184">
                  <c:v>9.1092350000000002E-2</c:v>
                </c:pt>
                <c:pt idx="185">
                  <c:v>9.0818369999999995E-2</c:v>
                </c:pt>
                <c:pt idx="186">
                  <c:v>9.0546589999999996E-2</c:v>
                </c:pt>
                <c:pt idx="187">
                  <c:v>9.0276980000000007E-2</c:v>
                </c:pt>
                <c:pt idx="188">
                  <c:v>9.0009510000000001E-2</c:v>
                </c:pt>
                <c:pt idx="189">
                  <c:v>8.9744160000000003E-2</c:v>
                </c:pt>
                <c:pt idx="190">
                  <c:v>8.9480889999999993E-2</c:v>
                </c:pt>
                <c:pt idx="191">
                  <c:v>8.9219679999999996E-2</c:v>
                </c:pt>
                <c:pt idx="192">
                  <c:v>8.8960499999999998E-2</c:v>
                </c:pt>
                <c:pt idx="193">
                  <c:v>8.8703329999999997E-2</c:v>
                </c:pt>
                <c:pt idx="194">
                  <c:v>8.8448139999999995E-2</c:v>
                </c:pt>
                <c:pt idx="195">
                  <c:v>8.8194900000000007E-2</c:v>
                </c:pt>
                <c:pt idx="196">
                  <c:v>8.7943590000000002E-2</c:v>
                </c:pt>
                <c:pt idx="197">
                  <c:v>8.7694190000000005E-2</c:v>
                </c:pt>
                <c:pt idx="198">
                  <c:v>8.7446670000000004E-2</c:v>
                </c:pt>
                <c:pt idx="199">
                  <c:v>8.7201009999999995E-2</c:v>
                </c:pt>
                <c:pt idx="200">
                  <c:v>8.6957179999999995E-2</c:v>
                </c:pt>
                <c:pt idx="201">
                  <c:v>8.6715169999999994E-2</c:v>
                </c:pt>
                <c:pt idx="202">
                  <c:v>8.6474949999999995E-2</c:v>
                </c:pt>
                <c:pt idx="203">
                  <c:v>8.6236489999999999E-2</c:v>
                </c:pt>
                <c:pt idx="204">
                  <c:v>8.5999779999999998E-2</c:v>
                </c:pt>
                <c:pt idx="205">
                  <c:v>8.5764800000000002E-2</c:v>
                </c:pt>
                <c:pt idx="206">
                  <c:v>8.553152E-2</c:v>
                </c:pt>
                <c:pt idx="207">
                  <c:v>8.5299929999999996E-2</c:v>
                </c:pt>
                <c:pt idx="208">
                  <c:v>8.5070000000000007E-2</c:v>
                </c:pt>
                <c:pt idx="209">
                  <c:v>8.4841719999999995E-2</c:v>
                </c:pt>
                <c:pt idx="210">
                  <c:v>8.4615060000000006E-2</c:v>
                </c:pt>
                <c:pt idx="211">
                  <c:v>8.4390000000000007E-2</c:v>
                </c:pt>
                <c:pt idx="212">
                  <c:v>8.4166530000000003E-2</c:v>
                </c:pt>
                <c:pt idx="213">
                  <c:v>8.3944630000000006E-2</c:v>
                </c:pt>
                <c:pt idx="214">
                  <c:v>8.3724290000000007E-2</c:v>
                </c:pt>
                <c:pt idx="215">
                  <c:v>8.3505469999999998E-2</c:v>
                </c:pt>
                <c:pt idx="216">
                  <c:v>8.3288169999999995E-2</c:v>
                </c:pt>
                <c:pt idx="217">
                  <c:v>8.3072359999999998E-2</c:v>
                </c:pt>
                <c:pt idx="218">
                  <c:v>8.2858039999999994E-2</c:v>
                </c:pt>
                <c:pt idx="219">
                  <c:v>8.2645170000000004E-2</c:v>
                </c:pt>
                <c:pt idx="220">
                  <c:v>8.2433759999999995E-2</c:v>
                </c:pt>
                <c:pt idx="221">
                  <c:v>8.2223779999999996E-2</c:v>
                </c:pt>
                <c:pt idx="222">
                  <c:v>8.2015210000000005E-2</c:v>
                </c:pt>
                <c:pt idx="223">
                  <c:v>8.1808039999999999E-2</c:v>
                </c:pt>
                <c:pt idx="224">
                  <c:v>8.1602250000000001E-2</c:v>
                </c:pt>
                <c:pt idx="225">
                  <c:v>8.1397830000000004E-2</c:v>
                </c:pt>
                <c:pt idx="226">
                  <c:v>8.1194760000000005E-2</c:v>
                </c:pt>
                <c:pt idx="227">
                  <c:v>8.0993029999999994E-2</c:v>
                </c:pt>
                <c:pt idx="228">
                  <c:v>8.0792630000000004E-2</c:v>
                </c:pt>
                <c:pt idx="229">
                  <c:v>8.0593529999999997E-2</c:v>
                </c:pt>
                <c:pt idx="230">
                  <c:v>8.0395729999999999E-2</c:v>
                </c:pt>
                <c:pt idx="231">
                  <c:v>8.0199210000000007E-2</c:v>
                </c:pt>
                <c:pt idx="232">
                  <c:v>8.0003950000000004E-2</c:v>
                </c:pt>
                <c:pt idx="233">
                  <c:v>7.9809950000000004E-2</c:v>
                </c:pt>
                <c:pt idx="234">
                  <c:v>7.9617190000000004E-2</c:v>
                </c:pt>
                <c:pt idx="235">
                  <c:v>7.9425659999999995E-2</c:v>
                </c:pt>
                <c:pt idx="236">
                  <c:v>7.9235340000000001E-2</c:v>
                </c:pt>
                <c:pt idx="237">
                  <c:v>7.9046229999999995E-2</c:v>
                </c:pt>
                <c:pt idx="238">
                  <c:v>7.8858300000000006E-2</c:v>
                </c:pt>
                <c:pt idx="239">
                  <c:v>7.8671550000000007E-2</c:v>
                </c:pt>
                <c:pt idx="240">
                  <c:v>7.8485959999999994E-2</c:v>
                </c:pt>
                <c:pt idx="241">
                  <c:v>7.8301529999999994E-2</c:v>
                </c:pt>
                <c:pt idx="242">
                  <c:v>7.8118229999999997E-2</c:v>
                </c:pt>
                <c:pt idx="243">
                  <c:v>7.7936069999999996E-2</c:v>
                </c:pt>
                <c:pt idx="244">
                  <c:v>7.7755019999999994E-2</c:v>
                </c:pt>
                <c:pt idx="245">
                  <c:v>7.7575080000000005E-2</c:v>
                </c:pt>
                <c:pt idx="246">
                  <c:v>7.7396229999999996E-2</c:v>
                </c:pt>
                <c:pt idx="247">
                  <c:v>7.7218469999999997E-2</c:v>
                </c:pt>
                <c:pt idx="248">
                  <c:v>7.7041780000000004E-2</c:v>
                </c:pt>
                <c:pt idx="249">
                  <c:v>7.6866149999999994E-2</c:v>
                </c:pt>
                <c:pt idx="250">
                  <c:v>7.6691570000000001E-2</c:v>
                </c:pt>
                <c:pt idx="251">
                  <c:v>7.6518030000000001E-2</c:v>
                </c:pt>
                <c:pt idx="252">
                  <c:v>7.6345529999999995E-2</c:v>
                </c:pt>
                <c:pt idx="253">
                  <c:v>7.6174049999999993E-2</c:v>
                </c:pt>
                <c:pt idx="254">
                  <c:v>7.6003570000000006E-2</c:v>
                </c:pt>
                <c:pt idx="255">
                  <c:v>7.5834100000000002E-2</c:v>
                </c:pt>
                <c:pt idx="256">
                  <c:v>7.5665620000000003E-2</c:v>
                </c:pt>
                <c:pt idx="257">
                  <c:v>7.5498120000000002E-2</c:v>
                </c:pt>
                <c:pt idx="258">
                  <c:v>7.5331590000000004E-2</c:v>
                </c:pt>
                <c:pt idx="259">
                  <c:v>7.516602E-2</c:v>
                </c:pt>
                <c:pt idx="260">
                  <c:v>7.5001410000000004E-2</c:v>
                </c:pt>
                <c:pt idx="261">
                  <c:v>7.4837749999999995E-2</c:v>
                </c:pt>
                <c:pt idx="262">
                  <c:v>7.467501E-2</c:v>
                </c:pt>
                <c:pt idx="263">
                  <c:v>7.4513209999999996E-2</c:v>
                </c:pt>
                <c:pt idx="264">
                  <c:v>7.435232E-2</c:v>
                </c:pt>
                <c:pt idx="265">
                  <c:v>7.4192339999999996E-2</c:v>
                </c:pt>
                <c:pt idx="266">
                  <c:v>7.4033260000000004E-2</c:v>
                </c:pt>
                <c:pt idx="267">
                  <c:v>7.3875079999999996E-2</c:v>
                </c:pt>
                <c:pt idx="268">
                  <c:v>7.3717779999999997E-2</c:v>
                </c:pt>
                <c:pt idx="269">
                  <c:v>7.3561349999999998E-2</c:v>
                </c:pt>
                <c:pt idx="270">
                  <c:v>7.3405789999999999E-2</c:v>
                </c:pt>
                <c:pt idx="271">
                  <c:v>7.32511E-2</c:v>
                </c:pt>
                <c:pt idx="272">
                  <c:v>7.3097250000000003E-2</c:v>
                </c:pt>
                <c:pt idx="273">
                  <c:v>7.2944250000000002E-2</c:v>
                </c:pt>
                <c:pt idx="274">
                  <c:v>7.2792079999999995E-2</c:v>
                </c:pt>
                <c:pt idx="275">
                  <c:v>7.2640739999999995E-2</c:v>
                </c:pt>
                <c:pt idx="276">
                  <c:v>7.2490230000000003E-2</c:v>
                </c:pt>
                <c:pt idx="277">
                  <c:v>7.234053E-2</c:v>
                </c:pt>
                <c:pt idx="278">
                  <c:v>7.2191630000000007E-2</c:v>
                </c:pt>
                <c:pt idx="279">
                  <c:v>7.2043540000000003E-2</c:v>
                </c:pt>
                <c:pt idx="280">
                  <c:v>7.189624E-2</c:v>
                </c:pt>
                <c:pt idx="281">
                  <c:v>7.1749720000000003E-2</c:v>
                </c:pt>
                <c:pt idx="282">
                  <c:v>7.1603979999999998E-2</c:v>
                </c:pt>
                <c:pt idx="283">
                  <c:v>7.1459010000000003E-2</c:v>
                </c:pt>
                <c:pt idx="284">
                  <c:v>7.1314810000000006E-2</c:v>
                </c:pt>
                <c:pt idx="285">
                  <c:v>7.1171360000000003E-2</c:v>
                </c:pt>
                <c:pt idx="286">
                  <c:v>7.1028670000000002E-2</c:v>
                </c:pt>
                <c:pt idx="287">
                  <c:v>7.088672E-2</c:v>
                </c:pt>
                <c:pt idx="288">
                  <c:v>7.0745509999999998E-2</c:v>
                </c:pt>
                <c:pt idx="289">
                  <c:v>7.0605039999999994E-2</c:v>
                </c:pt>
                <c:pt idx="290">
                  <c:v>7.046529E-2</c:v>
                </c:pt>
                <c:pt idx="291">
                  <c:v>7.0326260000000002E-2</c:v>
                </c:pt>
                <c:pt idx="292">
                  <c:v>7.0187940000000004E-2</c:v>
                </c:pt>
                <c:pt idx="293">
                  <c:v>7.0050329999999994E-2</c:v>
                </c:pt>
                <c:pt idx="294">
                  <c:v>6.9913420000000004E-2</c:v>
                </c:pt>
                <c:pt idx="295">
                  <c:v>6.9777199999999998E-2</c:v>
                </c:pt>
                <c:pt idx="296">
                  <c:v>6.9641679999999997E-2</c:v>
                </c:pt>
                <c:pt idx="297">
                  <c:v>6.950684E-2</c:v>
                </c:pt>
                <c:pt idx="298">
                  <c:v>6.9372680000000006E-2</c:v>
                </c:pt>
                <c:pt idx="299">
                  <c:v>6.9239190000000006E-2</c:v>
                </c:pt>
                <c:pt idx="300">
                  <c:v>6.910637E-2</c:v>
                </c:pt>
                <c:pt idx="301">
                  <c:v>6.8974209999999994E-2</c:v>
                </c:pt>
                <c:pt idx="302">
                  <c:v>6.8842710000000001E-2</c:v>
                </c:pt>
                <c:pt idx="303">
                  <c:v>6.8711850000000005E-2</c:v>
                </c:pt>
                <c:pt idx="304">
                  <c:v>6.8581639999999999E-2</c:v>
                </c:pt>
                <c:pt idx="305">
                  <c:v>6.8452070000000004E-2</c:v>
                </c:pt>
                <c:pt idx="306">
                  <c:v>6.8323140000000004E-2</c:v>
                </c:pt>
                <c:pt idx="307">
                  <c:v>6.8194840000000007E-2</c:v>
                </c:pt>
                <c:pt idx="308">
                  <c:v>6.8067160000000002E-2</c:v>
                </c:pt>
                <c:pt idx="309">
                  <c:v>6.7940100000000003E-2</c:v>
                </c:pt>
                <c:pt idx="310">
                  <c:v>6.7813650000000003E-2</c:v>
                </c:pt>
                <c:pt idx="311">
                  <c:v>6.7687819999999996E-2</c:v>
                </c:pt>
                <c:pt idx="312">
                  <c:v>6.7562590000000006E-2</c:v>
                </c:pt>
                <c:pt idx="313">
                  <c:v>6.7437949999999997E-2</c:v>
                </c:pt>
                <c:pt idx="314">
                  <c:v>6.7313919999999999E-2</c:v>
                </c:pt>
                <c:pt idx="315">
                  <c:v>6.7190470000000002E-2</c:v>
                </c:pt>
                <c:pt idx="316">
                  <c:v>6.706761E-2</c:v>
                </c:pt>
                <c:pt idx="317">
                  <c:v>6.6945340000000006E-2</c:v>
                </c:pt>
                <c:pt idx="318">
                  <c:v>6.6823629999999995E-2</c:v>
                </c:pt>
                <c:pt idx="319">
                  <c:v>6.6702499999999998E-2</c:v>
                </c:pt>
                <c:pt idx="320">
                  <c:v>6.6581940000000006E-2</c:v>
                </c:pt>
                <c:pt idx="321">
                  <c:v>6.6461939999999997E-2</c:v>
                </c:pt>
                <c:pt idx="322">
                  <c:v>6.6342499999999999E-2</c:v>
                </c:pt>
                <c:pt idx="323">
                  <c:v>6.6223619999999997E-2</c:v>
                </c:pt>
                <c:pt idx="324">
                  <c:v>6.6105280000000002E-2</c:v>
                </c:pt>
                <c:pt idx="325">
                  <c:v>6.5987500000000004E-2</c:v>
                </c:pt>
                <c:pt idx="326">
                  <c:v>6.5870250000000005E-2</c:v>
                </c:pt>
                <c:pt idx="327">
                  <c:v>6.5753539999999999E-2</c:v>
                </c:pt>
                <c:pt idx="328">
                  <c:v>6.563737E-2</c:v>
                </c:pt>
                <c:pt idx="329">
                  <c:v>6.5521720000000006E-2</c:v>
                </c:pt>
                <c:pt idx="330">
                  <c:v>6.5406599999999995E-2</c:v>
                </c:pt>
                <c:pt idx="331">
                  <c:v>6.5292000000000003E-2</c:v>
                </c:pt>
                <c:pt idx="332">
                  <c:v>6.517792E-2</c:v>
                </c:pt>
                <c:pt idx="333">
                  <c:v>6.5064360000000002E-2</c:v>
                </c:pt>
                <c:pt idx="334">
                  <c:v>6.4951300000000003E-2</c:v>
                </c:pt>
                <c:pt idx="335">
                  <c:v>6.4838750000000001E-2</c:v>
                </c:pt>
                <c:pt idx="336">
                  <c:v>6.4726699999999998E-2</c:v>
                </c:pt>
                <c:pt idx="337">
                  <c:v>6.4615149999999996E-2</c:v>
                </c:pt>
                <c:pt idx="338">
                  <c:v>6.4504099999999995E-2</c:v>
                </c:pt>
                <c:pt idx="339">
                  <c:v>6.4393539999999999E-2</c:v>
                </c:pt>
                <c:pt idx="340">
                  <c:v>6.4283460000000001E-2</c:v>
                </c:pt>
                <c:pt idx="341">
                  <c:v>6.4173880000000003E-2</c:v>
                </c:pt>
                <c:pt idx="342">
                  <c:v>6.4064769999999993E-2</c:v>
                </c:pt>
                <c:pt idx="343">
                  <c:v>6.395613E-2</c:v>
                </c:pt>
                <c:pt idx="344">
                  <c:v>6.3847979999999999E-2</c:v>
                </c:pt>
                <c:pt idx="345">
                  <c:v>6.3740290000000005E-2</c:v>
                </c:pt>
                <c:pt idx="346">
                  <c:v>6.363307E-2</c:v>
                </c:pt>
                <c:pt idx="347">
                  <c:v>6.3526310000000002E-2</c:v>
                </c:pt>
                <c:pt idx="348">
                  <c:v>6.3420019999999994E-2</c:v>
                </c:pt>
                <c:pt idx="349">
                  <c:v>6.3314179999999998E-2</c:v>
                </c:pt>
                <c:pt idx="350">
                  <c:v>6.3208790000000001E-2</c:v>
                </c:pt>
                <c:pt idx="351">
                  <c:v>6.3103859999999998E-2</c:v>
                </c:pt>
                <c:pt idx="352">
                  <c:v>6.2999369999999999E-2</c:v>
                </c:pt>
                <c:pt idx="353">
                  <c:v>6.2895329999999999E-2</c:v>
                </c:pt>
                <c:pt idx="354">
                  <c:v>6.2791730000000004E-2</c:v>
                </c:pt>
                <c:pt idx="355">
                  <c:v>6.2688560000000004E-2</c:v>
                </c:pt>
                <c:pt idx="356">
                  <c:v>6.2585829999999995E-2</c:v>
                </c:pt>
                <c:pt idx="357">
                  <c:v>6.2483539999999997E-2</c:v>
                </c:pt>
                <c:pt idx="358">
                  <c:v>6.238167E-2</c:v>
                </c:pt>
                <c:pt idx="359">
                  <c:v>6.2280229999999999E-2</c:v>
                </c:pt>
                <c:pt idx="360">
                  <c:v>6.2179209999999999E-2</c:v>
                </c:pt>
                <c:pt idx="361">
                  <c:v>6.2078609999999999E-2</c:v>
                </c:pt>
                <c:pt idx="362">
                  <c:v>6.1978430000000001E-2</c:v>
                </c:pt>
                <c:pt idx="363">
                  <c:v>6.1878660000000002E-2</c:v>
                </c:pt>
                <c:pt idx="364">
                  <c:v>6.1779300000000002E-2</c:v>
                </c:pt>
                <c:pt idx="365">
                  <c:v>6.1680359999999997E-2</c:v>
                </c:pt>
                <c:pt idx="366">
                  <c:v>6.1581810000000001E-2</c:v>
                </c:pt>
                <c:pt idx="367">
                  <c:v>6.1483679999999999E-2</c:v>
                </c:pt>
                <c:pt idx="368">
                  <c:v>6.138594E-2</c:v>
                </c:pt>
                <c:pt idx="369">
                  <c:v>6.1288599999999999E-2</c:v>
                </c:pt>
                <c:pt idx="370">
                  <c:v>6.119165E-2</c:v>
                </c:pt>
                <c:pt idx="371">
                  <c:v>6.1095099999999999E-2</c:v>
                </c:pt>
                <c:pt idx="372">
                  <c:v>6.0998940000000001E-2</c:v>
                </c:pt>
                <c:pt idx="373">
                  <c:v>6.0903159999999998E-2</c:v>
                </c:pt>
                <c:pt idx="374">
                  <c:v>6.0807769999999997E-2</c:v>
                </c:pt>
                <c:pt idx="375">
                  <c:v>6.0712759999999998E-2</c:v>
                </c:pt>
                <c:pt idx="376">
                  <c:v>6.0618129999999999E-2</c:v>
                </c:pt>
                <c:pt idx="377">
                  <c:v>6.052387E-2</c:v>
                </c:pt>
                <c:pt idx="378">
                  <c:v>6.0429990000000003E-2</c:v>
                </c:pt>
                <c:pt idx="379">
                  <c:v>6.033649E-2</c:v>
                </c:pt>
                <c:pt idx="380">
                  <c:v>6.0243350000000001E-2</c:v>
                </c:pt>
                <c:pt idx="381">
                  <c:v>6.0150580000000002E-2</c:v>
                </c:pt>
                <c:pt idx="382">
                  <c:v>6.0058170000000001E-2</c:v>
                </c:pt>
                <c:pt idx="383">
                  <c:v>5.9966129999999999E-2</c:v>
                </c:pt>
                <c:pt idx="384">
                  <c:v>5.9874450000000003E-2</c:v>
                </c:pt>
                <c:pt idx="385">
                  <c:v>5.9783120000000002E-2</c:v>
                </c:pt>
                <c:pt idx="386">
                  <c:v>5.9692149999999999E-2</c:v>
                </c:pt>
                <c:pt idx="387">
                  <c:v>5.960153E-2</c:v>
                </c:pt>
                <c:pt idx="388">
                  <c:v>5.9511269999999998E-2</c:v>
                </c:pt>
                <c:pt idx="389">
                  <c:v>5.9421349999999998E-2</c:v>
                </c:pt>
                <c:pt idx="390">
                  <c:v>5.9331780000000001E-2</c:v>
                </c:pt>
                <c:pt idx="391">
                  <c:v>5.9242549999999998E-2</c:v>
                </c:pt>
                <c:pt idx="392">
                  <c:v>5.9153659999999997E-2</c:v>
                </c:pt>
                <c:pt idx="393">
                  <c:v>5.9065119999999999E-2</c:v>
                </c:pt>
                <c:pt idx="394">
                  <c:v>5.897691E-2</c:v>
                </c:pt>
                <c:pt idx="395">
                  <c:v>5.8889030000000002E-2</c:v>
                </c:pt>
                <c:pt idx="396">
                  <c:v>5.8801489999999998E-2</c:v>
                </c:pt>
                <c:pt idx="397">
                  <c:v>5.8714290000000002E-2</c:v>
                </c:pt>
                <c:pt idx="398">
                  <c:v>5.8627409999999998E-2</c:v>
                </c:pt>
                <c:pt idx="399">
                  <c:v>5.8540849999999998E-2</c:v>
                </c:pt>
                <c:pt idx="400">
                  <c:v>5.845463E-2</c:v>
                </c:pt>
                <c:pt idx="401">
                  <c:v>5.8368719999999999E-2</c:v>
                </c:pt>
                <c:pt idx="402">
                  <c:v>5.8283139999999997E-2</c:v>
                </c:pt>
                <c:pt idx="403">
                  <c:v>5.819788E-2</c:v>
                </c:pt>
                <c:pt idx="404">
                  <c:v>5.811293E-2</c:v>
                </c:pt>
                <c:pt idx="405">
                  <c:v>5.8028299999999998E-2</c:v>
                </c:pt>
                <c:pt idx="406">
                  <c:v>5.7943979999999999E-2</c:v>
                </c:pt>
                <c:pt idx="407">
                  <c:v>5.7859969999999997E-2</c:v>
                </c:pt>
                <c:pt idx="408">
                  <c:v>5.7776269999999998E-2</c:v>
                </c:pt>
                <c:pt idx="409">
                  <c:v>5.7692880000000002E-2</c:v>
                </c:pt>
                <c:pt idx="410">
                  <c:v>5.7609800000000003E-2</c:v>
                </c:pt>
                <c:pt idx="411">
                  <c:v>5.7527019999999998E-2</c:v>
                </c:pt>
                <c:pt idx="412">
                  <c:v>5.7444540000000002E-2</c:v>
                </c:pt>
                <c:pt idx="413">
                  <c:v>5.7362360000000001E-2</c:v>
                </c:pt>
                <c:pt idx="414">
                  <c:v>5.7280480000000002E-2</c:v>
                </c:pt>
                <c:pt idx="415">
                  <c:v>5.7198890000000002E-2</c:v>
                </c:pt>
                <c:pt idx="416">
                  <c:v>5.7117599999999998E-2</c:v>
                </c:pt>
                <c:pt idx="417">
                  <c:v>5.7036610000000001E-2</c:v>
                </c:pt>
                <c:pt idx="418">
                  <c:v>5.6955899999999997E-2</c:v>
                </c:pt>
                <c:pt idx="419">
                  <c:v>5.6875490000000001E-2</c:v>
                </c:pt>
                <c:pt idx="420">
                  <c:v>5.6795360000000003E-2</c:v>
                </c:pt>
                <c:pt idx="421">
                  <c:v>5.6715519999999998E-2</c:v>
                </c:pt>
                <c:pt idx="422">
                  <c:v>5.6635959999999999E-2</c:v>
                </c:pt>
                <c:pt idx="423">
                  <c:v>5.6556679999999998E-2</c:v>
                </c:pt>
                <c:pt idx="424">
                  <c:v>5.6477689999999997E-2</c:v>
                </c:pt>
                <c:pt idx="425">
                  <c:v>5.639897E-2</c:v>
                </c:pt>
                <c:pt idx="426">
                  <c:v>5.6320540000000002E-2</c:v>
                </c:pt>
                <c:pt idx="427">
                  <c:v>5.6242380000000002E-2</c:v>
                </c:pt>
                <c:pt idx="428">
                  <c:v>5.6164489999999997E-2</c:v>
                </c:pt>
                <c:pt idx="429">
                  <c:v>5.6086879999999999E-2</c:v>
                </c:pt>
                <c:pt idx="430">
                  <c:v>5.6009530000000002E-2</c:v>
                </c:pt>
                <c:pt idx="431">
                  <c:v>5.5932460000000003E-2</c:v>
                </c:pt>
                <c:pt idx="432">
                  <c:v>5.5855660000000001E-2</c:v>
                </c:pt>
                <c:pt idx="433">
                  <c:v>5.5779120000000001E-2</c:v>
                </c:pt>
                <c:pt idx="434">
                  <c:v>5.5702849999999998E-2</c:v>
                </c:pt>
                <c:pt idx="435">
                  <c:v>5.5626839999999997E-2</c:v>
                </c:pt>
                <c:pt idx="436">
                  <c:v>5.5551089999999997E-2</c:v>
                </c:pt>
                <c:pt idx="437">
                  <c:v>5.54756E-2</c:v>
                </c:pt>
                <c:pt idx="438">
                  <c:v>5.5400379999999999E-2</c:v>
                </c:pt>
                <c:pt idx="439">
                  <c:v>5.5325409999999998E-2</c:v>
                </c:pt>
                <c:pt idx="440">
                  <c:v>5.5250689999999998E-2</c:v>
                </c:pt>
                <c:pt idx="441">
                  <c:v>5.517623E-2</c:v>
                </c:pt>
                <c:pt idx="442">
                  <c:v>5.5102030000000003E-2</c:v>
                </c:pt>
                <c:pt idx="443">
                  <c:v>5.502808E-2</c:v>
                </c:pt>
                <c:pt idx="444">
                  <c:v>5.4954370000000002E-2</c:v>
                </c:pt>
                <c:pt idx="445">
                  <c:v>5.488092E-2</c:v>
                </c:pt>
                <c:pt idx="446">
                  <c:v>5.4807710000000003E-2</c:v>
                </c:pt>
                <c:pt idx="447">
                  <c:v>5.4734749999999999E-2</c:v>
                </c:pt>
                <c:pt idx="448">
                  <c:v>5.4662040000000002E-2</c:v>
                </c:pt>
                <c:pt idx="449">
                  <c:v>5.4589560000000002E-2</c:v>
                </c:pt>
                <c:pt idx="450">
                  <c:v>5.4517330000000003E-2</c:v>
                </c:pt>
                <c:pt idx="451">
                  <c:v>5.4445350000000003E-2</c:v>
                </c:pt>
                <c:pt idx="452">
                  <c:v>5.4373600000000001E-2</c:v>
                </c:pt>
                <c:pt idx="453">
                  <c:v>5.4302089999999997E-2</c:v>
                </c:pt>
                <c:pt idx="454">
                  <c:v>5.4230809999999997E-2</c:v>
                </c:pt>
                <c:pt idx="455">
                  <c:v>5.4159770000000003E-2</c:v>
                </c:pt>
                <c:pt idx="456">
                  <c:v>5.408897E-2</c:v>
                </c:pt>
                <c:pt idx="457">
                  <c:v>5.4018400000000001E-2</c:v>
                </c:pt>
                <c:pt idx="458">
                  <c:v>5.3948059999999999E-2</c:v>
                </c:pt>
                <c:pt idx="459">
                  <c:v>5.3877950000000001E-2</c:v>
                </c:pt>
                <c:pt idx="460">
                  <c:v>5.380807E-2</c:v>
                </c:pt>
                <c:pt idx="461">
                  <c:v>5.373841E-2</c:v>
                </c:pt>
                <c:pt idx="462">
                  <c:v>5.366899E-2</c:v>
                </c:pt>
                <c:pt idx="463">
                  <c:v>5.3599790000000001E-2</c:v>
                </c:pt>
                <c:pt idx="464">
                  <c:v>5.3530809999999998E-2</c:v>
                </c:pt>
                <c:pt idx="465">
                  <c:v>5.3462059999999999E-2</c:v>
                </c:pt>
                <c:pt idx="466">
                  <c:v>5.3393530000000002E-2</c:v>
                </c:pt>
                <c:pt idx="467">
                  <c:v>5.332522E-2</c:v>
                </c:pt>
                <c:pt idx="468">
                  <c:v>5.325713E-2</c:v>
                </c:pt>
                <c:pt idx="469">
                  <c:v>5.3189260000000002E-2</c:v>
                </c:pt>
                <c:pt idx="470">
                  <c:v>5.3121599999999998E-2</c:v>
                </c:pt>
                <c:pt idx="471">
                  <c:v>5.3054169999999998E-2</c:v>
                </c:pt>
                <c:pt idx="472">
                  <c:v>5.2986940000000003E-2</c:v>
                </c:pt>
                <c:pt idx="473">
                  <c:v>5.2919929999999997E-2</c:v>
                </c:pt>
                <c:pt idx="474">
                  <c:v>5.285314E-2</c:v>
                </c:pt>
                <c:pt idx="475">
                  <c:v>5.2786550000000002E-2</c:v>
                </c:pt>
                <c:pt idx="476">
                  <c:v>5.2720179999999998E-2</c:v>
                </c:pt>
                <c:pt idx="477">
                  <c:v>5.2654010000000001E-2</c:v>
                </c:pt>
                <c:pt idx="478">
                  <c:v>5.2588049999999997E-2</c:v>
                </c:pt>
                <c:pt idx="479">
                  <c:v>5.2522300000000001E-2</c:v>
                </c:pt>
                <c:pt idx="480">
                  <c:v>5.2456759999999998E-2</c:v>
                </c:pt>
                <c:pt idx="481">
                  <c:v>5.2391420000000001E-2</c:v>
                </c:pt>
                <c:pt idx="482">
                  <c:v>5.2326280000000003E-2</c:v>
                </c:pt>
                <c:pt idx="483">
                  <c:v>5.2261349999999998E-2</c:v>
                </c:pt>
                <c:pt idx="484">
                  <c:v>5.2196619999999999E-2</c:v>
                </c:pt>
                <c:pt idx="485">
                  <c:v>5.2132089999999999E-2</c:v>
                </c:pt>
                <c:pt idx="486">
                  <c:v>5.2067759999999998E-2</c:v>
                </c:pt>
                <c:pt idx="487">
                  <c:v>5.2003630000000002E-2</c:v>
                </c:pt>
                <c:pt idx="488">
                  <c:v>5.1939699999999998E-2</c:v>
                </c:pt>
                <c:pt idx="489">
                  <c:v>5.1875959999999999E-2</c:v>
                </c:pt>
                <c:pt idx="490">
                  <c:v>5.1812419999999998E-2</c:v>
                </c:pt>
                <c:pt idx="491">
                  <c:v>5.1749070000000001E-2</c:v>
                </c:pt>
                <c:pt idx="492">
                  <c:v>5.1685920000000003E-2</c:v>
                </c:pt>
                <c:pt idx="493">
                  <c:v>5.1622960000000002E-2</c:v>
                </c:pt>
                <c:pt idx="494">
                  <c:v>5.1560189999999999E-2</c:v>
                </c:pt>
                <c:pt idx="495">
                  <c:v>5.1497609999999999E-2</c:v>
                </c:pt>
                <c:pt idx="496">
                  <c:v>5.1435229999999998E-2</c:v>
                </c:pt>
                <c:pt idx="497">
                  <c:v>5.137303E-2</c:v>
                </c:pt>
                <c:pt idx="498">
                  <c:v>5.1311019999999999E-2</c:v>
                </c:pt>
                <c:pt idx="499">
                  <c:v>5.124919E-2</c:v>
                </c:pt>
                <c:pt idx="500">
                  <c:v>5.118756E-2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BB-FA4A-94EF-A43C09C02F63}"/>
            </c:ext>
          </c:extLst>
        </c:ser>
        <c:ser>
          <c:idx val="1"/>
          <c:order val="1"/>
          <c:tx>
            <c:strRef>
              <c:f>'220'!$H$1</c:f>
              <c:strCache>
                <c:ptCount val="1"/>
                <c:pt idx="0">
                  <c:v>Gauss-Seidel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'220'!$F$2:$F$502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'220'!$H$2:$H$502</c:f>
              <c:numCache>
                <c:formatCode>0.00E+00</c:formatCode>
                <c:ptCount val="501"/>
                <c:pt idx="0">
                  <c:v>1</c:v>
                </c:pt>
                <c:pt idx="1">
                  <c:v>0.7452666</c:v>
                </c:pt>
                <c:pt idx="2">
                  <c:v>0.6027593</c:v>
                </c:pt>
                <c:pt idx="3">
                  <c:v>0.51392210000000005</c:v>
                </c:pt>
                <c:pt idx="4">
                  <c:v>0.45348110000000003</c:v>
                </c:pt>
                <c:pt idx="5">
                  <c:v>0.409499</c:v>
                </c:pt>
                <c:pt idx="6">
                  <c:v>0.37583040000000001</c:v>
                </c:pt>
                <c:pt idx="7">
                  <c:v>0.34905130000000001</c:v>
                </c:pt>
                <c:pt idx="8">
                  <c:v>0.32711770000000001</c:v>
                </c:pt>
                <c:pt idx="9">
                  <c:v>0.3087357</c:v>
                </c:pt>
                <c:pt idx="10">
                  <c:v>0.29304479999999999</c:v>
                </c:pt>
                <c:pt idx="11">
                  <c:v>0.27944920000000001</c:v>
                </c:pt>
                <c:pt idx="12">
                  <c:v>0.26752189999999998</c:v>
                </c:pt>
                <c:pt idx="13">
                  <c:v>0.25694850000000002</c:v>
                </c:pt>
                <c:pt idx="14">
                  <c:v>0.24749119999999999</c:v>
                </c:pt>
                <c:pt idx="15">
                  <c:v>0.23896709999999999</c:v>
                </c:pt>
                <c:pt idx="16">
                  <c:v>0.2312323</c:v>
                </c:pt>
                <c:pt idx="17">
                  <c:v>0.22417219999999999</c:v>
                </c:pt>
                <c:pt idx="18">
                  <c:v>0.21769430000000001</c:v>
                </c:pt>
                <c:pt idx="19">
                  <c:v>0.21172289999999999</c:v>
                </c:pt>
                <c:pt idx="20">
                  <c:v>0.2061952</c:v>
                </c:pt>
                <c:pt idx="21">
                  <c:v>0.20105899999999999</c:v>
                </c:pt>
                <c:pt idx="22">
                  <c:v>0.1962701</c:v>
                </c:pt>
                <c:pt idx="23">
                  <c:v>0.1917913</c:v>
                </c:pt>
                <c:pt idx="24">
                  <c:v>0.18759029999999999</c:v>
                </c:pt>
                <c:pt idx="25">
                  <c:v>0.18363969999999999</c:v>
                </c:pt>
                <c:pt idx="26">
                  <c:v>0.17991560000000001</c:v>
                </c:pt>
                <c:pt idx="27">
                  <c:v>0.1763971</c:v>
                </c:pt>
                <c:pt idx="28">
                  <c:v>0.173066</c:v>
                </c:pt>
                <c:pt idx="29">
                  <c:v>0.16990630000000001</c:v>
                </c:pt>
                <c:pt idx="30">
                  <c:v>0.16690369999999999</c:v>
                </c:pt>
                <c:pt idx="31">
                  <c:v>0.16404569999999999</c:v>
                </c:pt>
                <c:pt idx="32">
                  <c:v>0.16132099999999999</c:v>
                </c:pt>
                <c:pt idx="33">
                  <c:v>0.15871959999999999</c:v>
                </c:pt>
                <c:pt idx="34">
                  <c:v>0.15623239999999999</c:v>
                </c:pt>
                <c:pt idx="35">
                  <c:v>0.1538514</c:v>
                </c:pt>
                <c:pt idx="36">
                  <c:v>0.15156929999999999</c:v>
                </c:pt>
                <c:pt idx="37">
                  <c:v>0.14937919999999999</c:v>
                </c:pt>
                <c:pt idx="38">
                  <c:v>0.1472754</c:v>
                </c:pt>
                <c:pt idx="39">
                  <c:v>0.1452521</c:v>
                </c:pt>
                <c:pt idx="40">
                  <c:v>0.1433045</c:v>
                </c:pt>
                <c:pt idx="41">
                  <c:v>0.1414279</c:v>
                </c:pt>
                <c:pt idx="42">
                  <c:v>0.13961809999999999</c:v>
                </c:pt>
                <c:pt idx="43">
                  <c:v>0.1378712</c:v>
                </c:pt>
                <c:pt idx="44">
                  <c:v>0.13618379999999999</c:v>
                </c:pt>
                <c:pt idx="45">
                  <c:v>0.13455239999999999</c:v>
                </c:pt>
                <c:pt idx="46">
                  <c:v>0.13297410000000001</c:v>
                </c:pt>
                <c:pt idx="47">
                  <c:v>0.13144600000000001</c:v>
                </c:pt>
                <c:pt idx="48">
                  <c:v>0.12996559999999999</c:v>
                </c:pt>
                <c:pt idx="49">
                  <c:v>0.12853039999999999</c:v>
                </c:pt>
                <c:pt idx="50">
                  <c:v>0.1271381</c:v>
                </c:pt>
                <c:pt idx="51">
                  <c:v>0.1257868</c:v>
                </c:pt>
                <c:pt idx="52">
                  <c:v>0.1244743</c:v>
                </c:pt>
                <c:pt idx="53">
                  <c:v>0.1231989</c:v>
                </c:pt>
                <c:pt idx="54">
                  <c:v>0.12195880000000001</c:v>
                </c:pt>
                <c:pt idx="55">
                  <c:v>0.1207525</c:v>
                </c:pt>
                <c:pt idx="56">
                  <c:v>0.1195785</c:v>
                </c:pt>
                <c:pt idx="57">
                  <c:v>0.11843529999999999</c:v>
                </c:pt>
                <c:pt idx="58">
                  <c:v>0.1173217</c:v>
                </c:pt>
                <c:pt idx="59">
                  <c:v>0.1162363</c:v>
                </c:pt>
                <c:pt idx="60">
                  <c:v>0.115178</c:v>
                </c:pt>
                <c:pt idx="61">
                  <c:v>0.1141457</c:v>
                </c:pt>
                <c:pt idx="62">
                  <c:v>0.1131383</c:v>
                </c:pt>
                <c:pt idx="63">
                  <c:v>0.112155</c:v>
                </c:pt>
                <c:pt idx="64">
                  <c:v>0.1111946</c:v>
                </c:pt>
                <c:pt idx="65">
                  <c:v>0.1102563</c:v>
                </c:pt>
                <c:pt idx="66">
                  <c:v>0.1093394</c:v>
                </c:pt>
                <c:pt idx="67">
                  <c:v>0.108443</c:v>
                </c:pt>
                <c:pt idx="68">
                  <c:v>0.1075663</c:v>
                </c:pt>
                <c:pt idx="69">
                  <c:v>0.1067087</c:v>
                </c:pt>
                <c:pt idx="70">
                  <c:v>0.10586950000000001</c:v>
                </c:pt>
                <c:pt idx="71">
                  <c:v>0.1050479</c:v>
                </c:pt>
                <c:pt idx="72">
                  <c:v>0.1042435</c:v>
                </c:pt>
                <c:pt idx="73">
                  <c:v>0.10345559999999999</c:v>
                </c:pt>
                <c:pt idx="74">
                  <c:v>0.1026837</c:v>
                </c:pt>
                <c:pt idx="75">
                  <c:v>0.1019272</c:v>
                </c:pt>
                <c:pt idx="76">
                  <c:v>0.1011856</c:v>
                </c:pt>
                <c:pt idx="77">
                  <c:v>0.1004584</c:v>
                </c:pt>
                <c:pt idx="78">
                  <c:v>9.9745269999999997E-2</c:v>
                </c:pt>
                <c:pt idx="79">
                  <c:v>9.9045649999999999E-2</c:v>
                </c:pt>
                <c:pt idx="80">
                  <c:v>9.8359139999999998E-2</c:v>
                </c:pt>
                <c:pt idx="81">
                  <c:v>9.7685350000000004E-2</c:v>
                </c:pt>
                <c:pt idx="82">
                  <c:v>9.7023880000000007E-2</c:v>
                </c:pt>
                <c:pt idx="83">
                  <c:v>9.6374360000000006E-2</c:v>
                </c:pt>
                <c:pt idx="84">
                  <c:v>9.5736440000000006E-2</c:v>
                </c:pt>
                <c:pt idx="85">
                  <c:v>9.5109780000000005E-2</c:v>
                </c:pt>
                <c:pt idx="86">
                  <c:v>9.4494060000000005E-2</c:v>
                </c:pt>
                <c:pt idx="87">
                  <c:v>9.3888949999999999E-2</c:v>
                </c:pt>
                <c:pt idx="88">
                  <c:v>9.3294160000000001E-2</c:v>
                </c:pt>
                <c:pt idx="89">
                  <c:v>9.2709390000000003E-2</c:v>
                </c:pt>
                <c:pt idx="90">
                  <c:v>9.2134380000000002E-2</c:v>
                </c:pt>
                <c:pt idx="91">
                  <c:v>9.1568839999999999E-2</c:v>
                </c:pt>
                <c:pt idx="92">
                  <c:v>9.1012529999999994E-2</c:v>
                </c:pt>
                <c:pt idx="93">
                  <c:v>9.0465199999999996E-2</c:v>
                </c:pt>
                <c:pt idx="94">
                  <c:v>8.9926610000000004E-2</c:v>
                </c:pt>
                <c:pt idx="95">
                  <c:v>8.9396519999999993E-2</c:v>
                </c:pt>
                <c:pt idx="96">
                  <c:v>8.8874720000000004E-2</c:v>
                </c:pt>
                <c:pt idx="97">
                  <c:v>8.8360999999999995E-2</c:v>
                </c:pt>
                <c:pt idx="98">
                  <c:v>8.7855150000000007E-2</c:v>
                </c:pt>
                <c:pt idx="99">
                  <c:v>8.7356959999999997E-2</c:v>
                </c:pt>
                <c:pt idx="100">
                  <c:v>8.6866250000000006E-2</c:v>
                </c:pt>
                <c:pt idx="101">
                  <c:v>8.6382840000000002E-2</c:v>
                </c:pt>
                <c:pt idx="102">
                  <c:v>8.5906540000000003E-2</c:v>
                </c:pt>
                <c:pt idx="103">
                  <c:v>8.5437180000000001E-2</c:v>
                </c:pt>
                <c:pt idx="104">
                  <c:v>8.4974599999999997E-2</c:v>
                </c:pt>
                <c:pt idx="105">
                  <c:v>8.4518640000000006E-2</c:v>
                </c:pt>
                <c:pt idx="106">
                  <c:v>8.4069130000000006E-2</c:v>
                </c:pt>
                <c:pt idx="107">
                  <c:v>8.3625930000000001E-2</c:v>
                </c:pt>
                <c:pt idx="108">
                  <c:v>8.3188890000000001E-2</c:v>
                </c:pt>
                <c:pt idx="109">
                  <c:v>8.2757880000000006E-2</c:v>
                </c:pt>
                <c:pt idx="110">
                  <c:v>8.2332749999999996E-2</c:v>
                </c:pt>
                <c:pt idx="111">
                  <c:v>8.1913369999999999E-2</c:v>
                </c:pt>
                <c:pt idx="112">
                  <c:v>8.149961E-2</c:v>
                </c:pt>
                <c:pt idx="113">
                  <c:v>8.1091350000000006E-2</c:v>
                </c:pt>
                <c:pt idx="114">
                  <c:v>8.0688469999999998E-2</c:v>
                </c:pt>
                <c:pt idx="115">
                  <c:v>8.0290860000000006E-2</c:v>
                </c:pt>
                <c:pt idx="116">
                  <c:v>7.989839E-2</c:v>
                </c:pt>
                <c:pt idx="117">
                  <c:v>7.9510960000000006E-2</c:v>
                </c:pt>
                <c:pt idx="118">
                  <c:v>7.9128459999999998E-2</c:v>
                </c:pt>
                <c:pt idx="119">
                  <c:v>7.8750790000000001E-2</c:v>
                </c:pt>
                <c:pt idx="120">
                  <c:v>7.8377849999999999E-2</c:v>
                </c:pt>
                <c:pt idx="121">
                  <c:v>7.8009540000000002E-2</c:v>
                </c:pt>
                <c:pt idx="122">
                  <c:v>7.7645759999999994E-2</c:v>
                </c:pt>
                <c:pt idx="123">
                  <c:v>7.7286430000000003E-2</c:v>
                </c:pt>
                <c:pt idx="124">
                  <c:v>7.6931449999999998E-2</c:v>
                </c:pt>
                <c:pt idx="125">
                  <c:v>7.6580739999999994E-2</c:v>
                </c:pt>
                <c:pt idx="126">
                  <c:v>7.6234209999999997E-2</c:v>
                </c:pt>
                <c:pt idx="127">
                  <c:v>7.5891780000000006E-2</c:v>
                </c:pt>
                <c:pt idx="128">
                  <c:v>7.5553380000000003E-2</c:v>
                </c:pt>
                <c:pt idx="129">
                  <c:v>7.521891E-2</c:v>
                </c:pt>
                <c:pt idx="130">
                  <c:v>7.488831E-2</c:v>
                </c:pt>
                <c:pt idx="131">
                  <c:v>7.4561500000000003E-2</c:v>
                </c:pt>
                <c:pt idx="132">
                  <c:v>7.4238410000000005E-2</c:v>
                </c:pt>
                <c:pt idx="133">
                  <c:v>7.3918979999999995E-2</c:v>
                </c:pt>
                <c:pt idx="134">
                  <c:v>7.3603119999999994E-2</c:v>
                </c:pt>
                <c:pt idx="135">
                  <c:v>7.3290789999999995E-2</c:v>
                </c:pt>
                <c:pt idx="136">
                  <c:v>7.2981900000000002E-2</c:v>
                </c:pt>
                <c:pt idx="137">
                  <c:v>7.2676400000000002E-2</c:v>
                </c:pt>
                <c:pt idx="138">
                  <c:v>7.2374240000000006E-2</c:v>
                </c:pt>
                <c:pt idx="139">
                  <c:v>7.2075330000000007E-2</c:v>
                </c:pt>
                <c:pt idx="140">
                  <c:v>7.1779640000000006E-2</c:v>
                </c:pt>
                <c:pt idx="141">
                  <c:v>7.1487099999999998E-2</c:v>
                </c:pt>
                <c:pt idx="142">
                  <c:v>7.1197659999999996E-2</c:v>
                </c:pt>
                <c:pt idx="143">
                  <c:v>7.0911260000000004E-2</c:v>
                </c:pt>
                <c:pt idx="144">
                  <c:v>7.0627860000000001E-2</c:v>
                </c:pt>
                <c:pt idx="145">
                  <c:v>7.0347389999999996E-2</c:v>
                </c:pt>
                <c:pt idx="146">
                  <c:v>7.0069800000000002E-2</c:v>
                </c:pt>
                <c:pt idx="147">
                  <c:v>6.9795060000000006E-2</c:v>
                </c:pt>
                <c:pt idx="148">
                  <c:v>6.9523109999999999E-2</c:v>
                </c:pt>
                <c:pt idx="149">
                  <c:v>6.9253899999999993E-2</c:v>
                </c:pt>
                <c:pt idx="150">
                  <c:v>6.8987400000000004E-2</c:v>
                </c:pt>
                <c:pt idx="151">
                  <c:v>6.872354E-2</c:v>
                </c:pt>
                <c:pt idx="152">
                  <c:v>6.8462300000000004E-2</c:v>
                </c:pt>
                <c:pt idx="153">
                  <c:v>6.8203620000000006E-2</c:v>
                </c:pt>
                <c:pt idx="154">
                  <c:v>6.7947469999999996E-2</c:v>
                </c:pt>
                <c:pt idx="155">
                  <c:v>6.7693809999999993E-2</c:v>
                </c:pt>
                <c:pt idx="156">
                  <c:v>6.7442589999999997E-2</c:v>
                </c:pt>
                <c:pt idx="157">
                  <c:v>6.7193779999999995E-2</c:v>
                </c:pt>
                <c:pt idx="158">
                  <c:v>6.6947339999999994E-2</c:v>
                </c:pt>
                <c:pt idx="159">
                  <c:v>6.6703219999999994E-2</c:v>
                </c:pt>
                <c:pt idx="160">
                  <c:v>6.6461409999999999E-2</c:v>
                </c:pt>
                <c:pt idx="161">
                  <c:v>6.6221849999999999E-2</c:v>
                </c:pt>
                <c:pt idx="162">
                  <c:v>6.5984520000000005E-2</c:v>
                </c:pt>
                <c:pt idx="163">
                  <c:v>6.5749370000000001E-2</c:v>
                </c:pt>
                <c:pt idx="164">
                  <c:v>6.5516389999999994E-2</c:v>
                </c:pt>
                <c:pt idx="165">
                  <c:v>6.5285529999999994E-2</c:v>
                </c:pt>
                <c:pt idx="166">
                  <c:v>6.5056760000000005E-2</c:v>
                </c:pt>
                <c:pt idx="167">
                  <c:v>6.483005E-2</c:v>
                </c:pt>
                <c:pt idx="168">
                  <c:v>6.4605369999999995E-2</c:v>
                </c:pt>
                <c:pt idx="169">
                  <c:v>6.4382690000000006E-2</c:v>
                </c:pt>
                <c:pt idx="170">
                  <c:v>6.4161979999999993E-2</c:v>
                </c:pt>
                <c:pt idx="171">
                  <c:v>6.3943219999999995E-2</c:v>
                </c:pt>
                <c:pt idx="172">
                  <c:v>6.3726370000000004E-2</c:v>
                </c:pt>
                <c:pt idx="173">
                  <c:v>6.3511399999999996E-2</c:v>
                </c:pt>
                <c:pt idx="174">
                  <c:v>6.3298300000000002E-2</c:v>
                </c:pt>
                <c:pt idx="175">
                  <c:v>6.3087019999999994E-2</c:v>
                </c:pt>
                <c:pt idx="176">
                  <c:v>6.2877559999999999E-2</c:v>
                </c:pt>
                <c:pt idx="177">
                  <c:v>6.2669870000000003E-2</c:v>
                </c:pt>
                <c:pt idx="178">
                  <c:v>6.2463940000000003E-2</c:v>
                </c:pt>
                <c:pt idx="179">
                  <c:v>6.2259740000000001E-2</c:v>
                </c:pt>
                <c:pt idx="180">
                  <c:v>6.2057250000000001E-2</c:v>
                </c:pt>
                <c:pt idx="181">
                  <c:v>6.1856439999999999E-2</c:v>
                </c:pt>
                <c:pt idx="182">
                  <c:v>6.1657299999999998E-2</c:v>
                </c:pt>
                <c:pt idx="183">
                  <c:v>6.145979E-2</c:v>
                </c:pt>
                <c:pt idx="184">
                  <c:v>6.1263890000000001E-2</c:v>
                </c:pt>
                <c:pt idx="185">
                  <c:v>6.106959E-2</c:v>
                </c:pt>
                <c:pt idx="186">
                  <c:v>6.087687E-2</c:v>
                </c:pt>
                <c:pt idx="187">
                  <c:v>6.068569E-2</c:v>
                </c:pt>
                <c:pt idx="188">
                  <c:v>6.0496050000000003E-2</c:v>
                </c:pt>
                <c:pt idx="189">
                  <c:v>6.0307909999999999E-2</c:v>
                </c:pt>
                <c:pt idx="190">
                  <c:v>6.0121269999999997E-2</c:v>
                </c:pt>
                <c:pt idx="191">
                  <c:v>5.9936099999999999E-2</c:v>
                </c:pt>
                <c:pt idx="192">
                  <c:v>5.9752380000000001E-2</c:v>
                </c:pt>
                <c:pt idx="193">
                  <c:v>5.9570089999999999E-2</c:v>
                </c:pt>
                <c:pt idx="194">
                  <c:v>5.938922E-2</c:v>
                </c:pt>
                <c:pt idx="195">
                  <c:v>5.9209739999999997E-2</c:v>
                </c:pt>
                <c:pt idx="196">
                  <c:v>5.9031649999999998E-2</c:v>
                </c:pt>
                <c:pt idx="197">
                  <c:v>5.8854910000000003E-2</c:v>
                </c:pt>
                <c:pt idx="198">
                  <c:v>5.8679519999999999E-2</c:v>
                </c:pt>
                <c:pt idx="199">
                  <c:v>5.8505460000000002E-2</c:v>
                </c:pt>
                <c:pt idx="200">
                  <c:v>5.8332700000000001E-2</c:v>
                </c:pt>
                <c:pt idx="201">
                  <c:v>5.8161240000000003E-2</c:v>
                </c:pt>
                <c:pt idx="202">
                  <c:v>5.7991059999999997E-2</c:v>
                </c:pt>
                <c:pt idx="203">
                  <c:v>5.7822140000000001E-2</c:v>
                </c:pt>
                <c:pt idx="204">
                  <c:v>5.7654469999999999E-2</c:v>
                </c:pt>
                <c:pt idx="205">
                  <c:v>5.7488030000000002E-2</c:v>
                </c:pt>
                <c:pt idx="206">
                  <c:v>5.7322810000000002E-2</c:v>
                </c:pt>
                <c:pt idx="207">
                  <c:v>5.7158790000000001E-2</c:v>
                </c:pt>
                <c:pt idx="208">
                  <c:v>5.6995959999999998E-2</c:v>
                </c:pt>
                <c:pt idx="209">
                  <c:v>5.6834299999999997E-2</c:v>
                </c:pt>
                <c:pt idx="210">
                  <c:v>5.6673800000000003E-2</c:v>
                </c:pt>
                <c:pt idx="211">
                  <c:v>5.6514439999999999E-2</c:v>
                </c:pt>
                <c:pt idx="212">
                  <c:v>5.6356219999999999E-2</c:v>
                </c:pt>
                <c:pt idx="213">
                  <c:v>5.6199119999999998E-2</c:v>
                </c:pt>
                <c:pt idx="214">
                  <c:v>5.6043120000000002E-2</c:v>
                </c:pt>
                <c:pt idx="215">
                  <c:v>5.5888220000000002E-2</c:v>
                </c:pt>
                <c:pt idx="216">
                  <c:v>5.5734400000000003E-2</c:v>
                </c:pt>
                <c:pt idx="217">
                  <c:v>5.5581640000000002E-2</c:v>
                </c:pt>
                <c:pt idx="218">
                  <c:v>5.5429939999999997E-2</c:v>
                </c:pt>
                <c:pt idx="219">
                  <c:v>5.527928E-2</c:v>
                </c:pt>
                <c:pt idx="220">
                  <c:v>5.5129659999999997E-2</c:v>
                </c:pt>
                <c:pt idx="221">
                  <c:v>5.4981059999999998E-2</c:v>
                </c:pt>
                <c:pt idx="222">
                  <c:v>5.4833460000000001E-2</c:v>
                </c:pt>
                <c:pt idx="223">
                  <c:v>5.4686859999999997E-2</c:v>
                </c:pt>
                <c:pt idx="224">
                  <c:v>5.4541249999999999E-2</c:v>
                </c:pt>
                <c:pt idx="225">
                  <c:v>5.439662E-2</c:v>
                </c:pt>
                <c:pt idx="226">
                  <c:v>5.4252939999999999E-2</c:v>
                </c:pt>
                <c:pt idx="227">
                  <c:v>5.4110220000000001E-2</c:v>
                </c:pt>
                <c:pt idx="228">
                  <c:v>5.3968450000000001E-2</c:v>
                </c:pt>
                <c:pt idx="229">
                  <c:v>5.3827609999999998E-2</c:v>
                </c:pt>
                <c:pt idx="230">
                  <c:v>5.3687690000000003E-2</c:v>
                </c:pt>
                <c:pt idx="231">
                  <c:v>5.3548680000000001E-2</c:v>
                </c:pt>
                <c:pt idx="232">
                  <c:v>5.3410579999999999E-2</c:v>
                </c:pt>
                <c:pt idx="233">
                  <c:v>5.327337E-2</c:v>
                </c:pt>
                <c:pt idx="234">
                  <c:v>5.3137040000000003E-2</c:v>
                </c:pt>
                <c:pt idx="235">
                  <c:v>5.3001590000000001E-2</c:v>
                </c:pt>
                <c:pt idx="236">
                  <c:v>5.2867009999999999E-2</c:v>
                </c:pt>
                <c:pt idx="237">
                  <c:v>5.2733269999999999E-2</c:v>
                </c:pt>
                <c:pt idx="238">
                  <c:v>5.2600389999999997E-2</c:v>
                </c:pt>
                <c:pt idx="239">
                  <c:v>5.2468349999999997E-2</c:v>
                </c:pt>
                <c:pt idx="240">
                  <c:v>5.2337130000000003E-2</c:v>
                </c:pt>
                <c:pt idx="241">
                  <c:v>5.2206740000000001E-2</c:v>
                </c:pt>
                <c:pt idx="242">
                  <c:v>5.2077150000000003E-2</c:v>
                </c:pt>
                <c:pt idx="243">
                  <c:v>5.1948370000000001E-2</c:v>
                </c:pt>
                <c:pt idx="244">
                  <c:v>5.1820390000000001E-2</c:v>
                </c:pt>
                <c:pt idx="245">
                  <c:v>5.169319E-2</c:v>
                </c:pt>
                <c:pt idx="246">
                  <c:v>5.156678E-2</c:v>
                </c:pt>
                <c:pt idx="247">
                  <c:v>5.1441130000000002E-2</c:v>
                </c:pt>
                <c:pt idx="248">
                  <c:v>5.1316250000000001E-2</c:v>
                </c:pt>
                <c:pt idx="249">
                  <c:v>5.1192130000000002E-2</c:v>
                </c:pt>
                <c:pt idx="250">
                  <c:v>5.1068750000000003E-2</c:v>
                </c:pt>
                <c:pt idx="251">
                  <c:v>5.0946119999999998E-2</c:v>
                </c:pt>
                <c:pt idx="252">
                  <c:v>5.0824220000000003E-2</c:v>
                </c:pt>
                <c:pt idx="253">
                  <c:v>5.070305E-2</c:v>
                </c:pt>
                <c:pt idx="254">
                  <c:v>5.0582589999999997E-2</c:v>
                </c:pt>
                <c:pt idx="255">
                  <c:v>5.0462849999999997E-2</c:v>
                </c:pt>
                <c:pt idx="256">
                  <c:v>5.0343810000000003E-2</c:v>
                </c:pt>
                <c:pt idx="257">
                  <c:v>5.0225480000000003E-2</c:v>
                </c:pt>
                <c:pt idx="258">
                  <c:v>5.0107829999999999E-2</c:v>
                </c:pt>
                <c:pt idx="259">
                  <c:v>4.999087E-2</c:v>
                </c:pt>
                <c:pt idx="260">
                  <c:v>4.9874590000000003E-2</c:v>
                </c:pt>
                <c:pt idx="261">
                  <c:v>4.9758980000000001E-2</c:v>
                </c:pt>
                <c:pt idx="262">
                  <c:v>4.9644029999999999E-2</c:v>
                </c:pt>
                <c:pt idx="263">
                  <c:v>4.9529740000000003E-2</c:v>
                </c:pt>
                <c:pt idx="264">
                  <c:v>4.9416109999999999E-2</c:v>
                </c:pt>
                <c:pt idx="265">
                  <c:v>4.9303130000000001E-2</c:v>
                </c:pt>
                <c:pt idx="266">
                  <c:v>4.9190780000000003E-2</c:v>
                </c:pt>
                <c:pt idx="267">
                  <c:v>4.9079070000000002E-2</c:v>
                </c:pt>
                <c:pt idx="268">
                  <c:v>4.8967990000000003E-2</c:v>
                </c:pt>
                <c:pt idx="269">
                  <c:v>4.8857530000000003E-2</c:v>
                </c:pt>
                <c:pt idx="270">
                  <c:v>4.8747690000000003E-2</c:v>
                </c:pt>
                <c:pt idx="271">
                  <c:v>4.8638460000000001E-2</c:v>
                </c:pt>
                <c:pt idx="272">
                  <c:v>4.8529830000000003E-2</c:v>
                </c:pt>
                <c:pt idx="273">
                  <c:v>4.8421810000000003E-2</c:v>
                </c:pt>
                <c:pt idx="274">
                  <c:v>4.8314379999999997E-2</c:v>
                </c:pt>
                <c:pt idx="275">
                  <c:v>4.820754E-2</c:v>
                </c:pt>
                <c:pt idx="276">
                  <c:v>4.8101289999999998E-2</c:v>
                </c:pt>
                <c:pt idx="277">
                  <c:v>4.7995610000000001E-2</c:v>
                </c:pt>
                <c:pt idx="278">
                  <c:v>4.7890509999999997E-2</c:v>
                </c:pt>
                <c:pt idx="279">
                  <c:v>4.7785969999999997E-2</c:v>
                </c:pt>
                <c:pt idx="280">
                  <c:v>4.7682000000000002E-2</c:v>
                </c:pt>
                <c:pt idx="281">
                  <c:v>4.7578589999999997E-2</c:v>
                </c:pt>
                <c:pt idx="282">
                  <c:v>4.7475730000000001E-2</c:v>
                </c:pt>
                <c:pt idx="283">
                  <c:v>4.7373419999999999E-2</c:v>
                </c:pt>
                <c:pt idx="284">
                  <c:v>4.7271649999999998E-2</c:v>
                </c:pt>
                <c:pt idx="285">
                  <c:v>4.7170429999999999E-2</c:v>
                </c:pt>
                <c:pt idx="286">
                  <c:v>4.7069729999999997E-2</c:v>
                </c:pt>
                <c:pt idx="287">
                  <c:v>4.6969570000000002E-2</c:v>
                </c:pt>
                <c:pt idx="288">
                  <c:v>4.6869929999999997E-2</c:v>
                </c:pt>
                <c:pt idx="289">
                  <c:v>4.6770810000000003E-2</c:v>
                </c:pt>
                <c:pt idx="290">
                  <c:v>4.6672209999999999E-2</c:v>
                </c:pt>
                <c:pt idx="291">
                  <c:v>4.6574110000000002E-2</c:v>
                </c:pt>
                <c:pt idx="292">
                  <c:v>4.6476530000000002E-2</c:v>
                </c:pt>
                <c:pt idx="293">
                  <c:v>4.6379450000000003E-2</c:v>
                </c:pt>
                <c:pt idx="294">
                  <c:v>4.6282860000000002E-2</c:v>
                </c:pt>
                <c:pt idx="295">
                  <c:v>4.6186779999999997E-2</c:v>
                </c:pt>
                <c:pt idx="296">
                  <c:v>4.6091180000000002E-2</c:v>
                </c:pt>
                <c:pt idx="297">
                  <c:v>4.5996059999999998E-2</c:v>
                </c:pt>
                <c:pt idx="298">
                  <c:v>4.590143E-2</c:v>
                </c:pt>
                <c:pt idx="299">
                  <c:v>4.5807279999999999E-2</c:v>
                </c:pt>
                <c:pt idx="300">
                  <c:v>4.57136E-2</c:v>
                </c:pt>
                <c:pt idx="301">
                  <c:v>4.5620389999999997E-2</c:v>
                </c:pt>
                <c:pt idx="302">
                  <c:v>4.5527650000000003E-2</c:v>
                </c:pt>
                <c:pt idx="303">
                  <c:v>4.5435370000000003E-2</c:v>
                </c:pt>
                <c:pt idx="304">
                  <c:v>4.5343540000000002E-2</c:v>
                </c:pt>
                <c:pt idx="305">
                  <c:v>4.5252170000000001E-2</c:v>
                </c:pt>
                <c:pt idx="306">
                  <c:v>4.5161260000000002E-2</c:v>
                </c:pt>
                <c:pt idx="307">
                  <c:v>4.5070789999999999E-2</c:v>
                </c:pt>
                <c:pt idx="308">
                  <c:v>4.4980760000000002E-2</c:v>
                </c:pt>
                <c:pt idx="309">
                  <c:v>4.4891170000000001E-2</c:v>
                </c:pt>
                <c:pt idx="310">
                  <c:v>4.4802019999999998E-2</c:v>
                </c:pt>
                <c:pt idx="311">
                  <c:v>4.4713309999999999E-2</c:v>
                </c:pt>
                <c:pt idx="312">
                  <c:v>4.4625020000000001E-2</c:v>
                </c:pt>
                <c:pt idx="313">
                  <c:v>4.4537159999999999E-2</c:v>
                </c:pt>
                <c:pt idx="314">
                  <c:v>4.4449719999999998E-2</c:v>
                </c:pt>
                <c:pt idx="315">
                  <c:v>4.4362699999999998E-2</c:v>
                </c:pt>
                <c:pt idx="316">
                  <c:v>4.4276089999999997E-2</c:v>
                </c:pt>
                <c:pt idx="317">
                  <c:v>4.4189899999999997E-2</c:v>
                </c:pt>
                <c:pt idx="318">
                  <c:v>4.4104119999999997E-2</c:v>
                </c:pt>
                <c:pt idx="319">
                  <c:v>4.4018740000000001E-2</c:v>
                </c:pt>
                <c:pt idx="320">
                  <c:v>4.3933769999999997E-2</c:v>
                </c:pt>
                <c:pt idx="321">
                  <c:v>4.3849199999999998E-2</c:v>
                </c:pt>
                <c:pt idx="322">
                  <c:v>4.3765020000000002E-2</c:v>
                </c:pt>
                <c:pt idx="323">
                  <c:v>4.3681240000000003E-2</c:v>
                </c:pt>
                <c:pt idx="324">
                  <c:v>4.359785E-2</c:v>
                </c:pt>
                <c:pt idx="325">
                  <c:v>4.3514850000000001E-2</c:v>
                </c:pt>
                <c:pt idx="326">
                  <c:v>4.3432230000000002E-2</c:v>
                </c:pt>
                <c:pt idx="327">
                  <c:v>4.3349989999999998E-2</c:v>
                </c:pt>
                <c:pt idx="328">
                  <c:v>4.3268130000000002E-2</c:v>
                </c:pt>
                <c:pt idx="329">
                  <c:v>4.318665E-2</c:v>
                </c:pt>
                <c:pt idx="330">
                  <c:v>4.3105539999999998E-2</c:v>
                </c:pt>
                <c:pt idx="331">
                  <c:v>4.3024800000000002E-2</c:v>
                </c:pt>
                <c:pt idx="332">
                  <c:v>4.2944429999999999E-2</c:v>
                </c:pt>
                <c:pt idx="333">
                  <c:v>4.286442E-2</c:v>
                </c:pt>
                <c:pt idx="334">
                  <c:v>4.278477E-2</c:v>
                </c:pt>
                <c:pt idx="335">
                  <c:v>4.2705489999999999E-2</c:v>
                </c:pt>
                <c:pt idx="336">
                  <c:v>4.2626560000000001E-2</c:v>
                </c:pt>
                <c:pt idx="337">
                  <c:v>4.2547979999999999E-2</c:v>
                </c:pt>
                <c:pt idx="338">
                  <c:v>4.2469760000000002E-2</c:v>
                </c:pt>
                <c:pt idx="339">
                  <c:v>4.239188E-2</c:v>
                </c:pt>
                <c:pt idx="340">
                  <c:v>4.2314350000000001E-2</c:v>
                </c:pt>
                <c:pt idx="341">
                  <c:v>4.2237169999999997E-2</c:v>
                </c:pt>
                <c:pt idx="342">
                  <c:v>4.2160320000000001E-2</c:v>
                </c:pt>
                <c:pt idx="343">
                  <c:v>4.2083820000000001E-2</c:v>
                </c:pt>
                <c:pt idx="344">
                  <c:v>4.2007650000000001E-2</c:v>
                </c:pt>
                <c:pt idx="345">
                  <c:v>4.193181E-2</c:v>
                </c:pt>
                <c:pt idx="346">
                  <c:v>4.1856310000000001E-2</c:v>
                </c:pt>
                <c:pt idx="347">
                  <c:v>4.178113E-2</c:v>
                </c:pt>
                <c:pt idx="348">
                  <c:v>4.1706279999999998E-2</c:v>
                </c:pt>
                <c:pt idx="349">
                  <c:v>4.1631759999999997E-2</c:v>
                </c:pt>
                <c:pt idx="350">
                  <c:v>4.1557549999999999E-2</c:v>
                </c:pt>
                <c:pt idx="351">
                  <c:v>4.148367E-2</c:v>
                </c:pt>
                <c:pt idx="352">
                  <c:v>4.1410099999999998E-2</c:v>
                </c:pt>
                <c:pt idx="353">
                  <c:v>4.1336850000000001E-2</c:v>
                </c:pt>
                <c:pt idx="354">
                  <c:v>4.1263910000000001E-2</c:v>
                </c:pt>
                <c:pt idx="355">
                  <c:v>4.1191289999999998E-2</c:v>
                </c:pt>
                <c:pt idx="356">
                  <c:v>4.1118969999999998E-2</c:v>
                </c:pt>
                <c:pt idx="357">
                  <c:v>4.1046949999999999E-2</c:v>
                </c:pt>
                <c:pt idx="358">
                  <c:v>4.0975240000000003E-2</c:v>
                </c:pt>
                <c:pt idx="359">
                  <c:v>4.0903839999999997E-2</c:v>
                </c:pt>
                <c:pt idx="360">
                  <c:v>4.0832729999999998E-2</c:v>
                </c:pt>
                <c:pt idx="361">
                  <c:v>4.076192E-2</c:v>
                </c:pt>
                <c:pt idx="362">
                  <c:v>4.0691409999999997E-2</c:v>
                </c:pt>
                <c:pt idx="363">
                  <c:v>4.0621190000000001E-2</c:v>
                </c:pt>
                <c:pt idx="364">
                  <c:v>4.0551259999999999E-2</c:v>
                </c:pt>
                <c:pt idx="365">
                  <c:v>4.0481620000000003E-2</c:v>
                </c:pt>
                <c:pt idx="366">
                  <c:v>4.041227E-2</c:v>
                </c:pt>
                <c:pt idx="367">
                  <c:v>4.0343209999999997E-2</c:v>
                </c:pt>
                <c:pt idx="368">
                  <c:v>4.027443E-2</c:v>
                </c:pt>
                <c:pt idx="369">
                  <c:v>4.0205930000000001E-2</c:v>
                </c:pt>
                <c:pt idx="370">
                  <c:v>4.013771E-2</c:v>
                </c:pt>
                <c:pt idx="371">
                  <c:v>4.0069769999999998E-2</c:v>
                </c:pt>
                <c:pt idx="372">
                  <c:v>4.000211E-2</c:v>
                </c:pt>
                <c:pt idx="373">
                  <c:v>3.993472E-2</c:v>
                </c:pt>
                <c:pt idx="374">
                  <c:v>3.9867600000000003E-2</c:v>
                </c:pt>
                <c:pt idx="375">
                  <c:v>3.9800750000000003E-2</c:v>
                </c:pt>
                <c:pt idx="376">
                  <c:v>3.9734169999999999E-2</c:v>
                </c:pt>
                <c:pt idx="377">
                  <c:v>3.9667859999999999E-2</c:v>
                </c:pt>
                <c:pt idx="378">
                  <c:v>3.9601820000000003E-2</c:v>
                </c:pt>
                <c:pt idx="379">
                  <c:v>3.9536040000000001E-2</c:v>
                </c:pt>
                <c:pt idx="380">
                  <c:v>3.9470520000000002E-2</c:v>
                </c:pt>
                <c:pt idx="381">
                  <c:v>3.9405259999999998E-2</c:v>
                </c:pt>
                <c:pt idx="382">
                  <c:v>3.9340260000000002E-2</c:v>
                </c:pt>
                <c:pt idx="383">
                  <c:v>3.927551E-2</c:v>
                </c:pt>
                <c:pt idx="384">
                  <c:v>3.9211019999999999E-2</c:v>
                </c:pt>
                <c:pt idx="385">
                  <c:v>3.9146790000000001E-2</c:v>
                </c:pt>
                <c:pt idx="386">
                  <c:v>3.9082800000000001E-2</c:v>
                </c:pt>
                <c:pt idx="387">
                  <c:v>3.9019070000000003E-2</c:v>
                </c:pt>
                <c:pt idx="388">
                  <c:v>3.8955579999999997E-2</c:v>
                </c:pt>
                <c:pt idx="389">
                  <c:v>3.8892349999999999E-2</c:v>
                </c:pt>
                <c:pt idx="390">
                  <c:v>3.8829349999999999E-2</c:v>
                </c:pt>
                <c:pt idx="391">
                  <c:v>3.8766599999999998E-2</c:v>
                </c:pt>
                <c:pt idx="392">
                  <c:v>3.8704099999999998E-2</c:v>
                </c:pt>
                <c:pt idx="393">
                  <c:v>3.8641830000000002E-2</c:v>
                </c:pt>
                <c:pt idx="394">
                  <c:v>3.8579799999999997E-2</c:v>
                </c:pt>
                <c:pt idx="395">
                  <c:v>3.8518009999999998E-2</c:v>
                </c:pt>
                <c:pt idx="396">
                  <c:v>3.8456459999999998E-2</c:v>
                </c:pt>
                <c:pt idx="397">
                  <c:v>3.8395140000000001E-2</c:v>
                </c:pt>
                <c:pt idx="398">
                  <c:v>3.8334060000000003E-2</c:v>
                </c:pt>
                <c:pt idx="399">
                  <c:v>3.82732E-2</c:v>
                </c:pt>
                <c:pt idx="400">
                  <c:v>3.8212580000000003E-2</c:v>
                </c:pt>
                <c:pt idx="401">
                  <c:v>3.8152190000000002E-2</c:v>
                </c:pt>
                <c:pt idx="402">
                  <c:v>3.8092019999999997E-2</c:v>
                </c:pt>
                <c:pt idx="403">
                  <c:v>3.8032080000000003E-2</c:v>
                </c:pt>
                <c:pt idx="404">
                  <c:v>3.7972359999999997E-2</c:v>
                </c:pt>
                <c:pt idx="405">
                  <c:v>3.7912870000000001E-2</c:v>
                </c:pt>
                <c:pt idx="406">
                  <c:v>3.7853600000000001E-2</c:v>
                </c:pt>
                <c:pt idx="407">
                  <c:v>3.7794540000000001E-2</c:v>
                </c:pt>
                <c:pt idx="408">
                  <c:v>3.7735709999999999E-2</c:v>
                </c:pt>
                <c:pt idx="409">
                  <c:v>3.7677099999999998E-2</c:v>
                </c:pt>
                <c:pt idx="410">
                  <c:v>3.7618699999999998E-2</c:v>
                </c:pt>
                <c:pt idx="411">
                  <c:v>3.756052E-2</c:v>
                </c:pt>
                <c:pt idx="412">
                  <c:v>3.7502550000000003E-2</c:v>
                </c:pt>
                <c:pt idx="413">
                  <c:v>3.7444789999999999E-2</c:v>
                </c:pt>
                <c:pt idx="414">
                  <c:v>3.7387249999999997E-2</c:v>
                </c:pt>
                <c:pt idx="415">
                  <c:v>3.7329910000000001E-2</c:v>
                </c:pt>
                <c:pt idx="416">
                  <c:v>3.727279E-2</c:v>
                </c:pt>
                <c:pt idx="417">
                  <c:v>3.7215869999999998E-2</c:v>
                </c:pt>
                <c:pt idx="418">
                  <c:v>3.7159150000000002E-2</c:v>
                </c:pt>
                <c:pt idx="419">
                  <c:v>3.7102650000000001E-2</c:v>
                </c:pt>
                <c:pt idx="420">
                  <c:v>3.7046339999999997E-2</c:v>
                </c:pt>
                <c:pt idx="421">
                  <c:v>3.6990240000000001E-2</c:v>
                </c:pt>
                <c:pt idx="422">
                  <c:v>3.6934340000000003E-2</c:v>
                </c:pt>
                <c:pt idx="423">
                  <c:v>3.6878639999999997E-2</c:v>
                </c:pt>
                <c:pt idx="424">
                  <c:v>3.6823139999999997E-2</c:v>
                </c:pt>
                <c:pt idx="425">
                  <c:v>3.6767840000000003E-2</c:v>
                </c:pt>
                <c:pt idx="426">
                  <c:v>3.6712729999999999E-2</c:v>
                </c:pt>
                <c:pt idx="427">
                  <c:v>3.6657820000000001E-2</c:v>
                </c:pt>
                <c:pt idx="428">
                  <c:v>3.66031E-2</c:v>
                </c:pt>
                <c:pt idx="429">
                  <c:v>3.6548579999999997E-2</c:v>
                </c:pt>
                <c:pt idx="430">
                  <c:v>3.6494249999999999E-2</c:v>
                </c:pt>
                <c:pt idx="431">
                  <c:v>3.6440109999999998E-2</c:v>
                </c:pt>
                <c:pt idx="432">
                  <c:v>3.6386149999999999E-2</c:v>
                </c:pt>
                <c:pt idx="433">
                  <c:v>3.6332389999999999E-2</c:v>
                </c:pt>
                <c:pt idx="434">
                  <c:v>3.6278820000000003E-2</c:v>
                </c:pt>
                <c:pt idx="435">
                  <c:v>3.6225430000000003E-2</c:v>
                </c:pt>
                <c:pt idx="436">
                  <c:v>3.617223E-2</c:v>
                </c:pt>
                <c:pt idx="437">
                  <c:v>3.6119209999999999E-2</c:v>
                </c:pt>
                <c:pt idx="438">
                  <c:v>3.6066380000000002E-2</c:v>
                </c:pt>
                <c:pt idx="439">
                  <c:v>3.6013719999999999E-2</c:v>
                </c:pt>
                <c:pt idx="440">
                  <c:v>3.596125E-2</c:v>
                </c:pt>
                <c:pt idx="441">
                  <c:v>3.5908959999999997E-2</c:v>
                </c:pt>
                <c:pt idx="442">
                  <c:v>3.5856850000000003E-2</c:v>
                </c:pt>
                <c:pt idx="443">
                  <c:v>3.5804919999999997E-2</c:v>
                </c:pt>
                <c:pt idx="444">
                  <c:v>3.5753159999999999E-2</c:v>
                </c:pt>
                <c:pt idx="445">
                  <c:v>3.5701579999999997E-2</c:v>
                </c:pt>
                <c:pt idx="446">
                  <c:v>3.5650179999999997E-2</c:v>
                </c:pt>
                <c:pt idx="447">
                  <c:v>3.5598949999999997E-2</c:v>
                </c:pt>
                <c:pt idx="448">
                  <c:v>3.5547889999999999E-2</c:v>
                </c:pt>
                <c:pt idx="449">
                  <c:v>3.5497000000000001E-2</c:v>
                </c:pt>
                <c:pt idx="450">
                  <c:v>3.5446289999999998E-2</c:v>
                </c:pt>
                <c:pt idx="451">
                  <c:v>3.5395749999999997E-2</c:v>
                </c:pt>
                <c:pt idx="452">
                  <c:v>3.5345380000000003E-2</c:v>
                </c:pt>
                <c:pt idx="453">
                  <c:v>3.5295170000000001E-2</c:v>
                </c:pt>
                <c:pt idx="454">
                  <c:v>3.524513E-2</c:v>
                </c:pt>
                <c:pt idx="455">
                  <c:v>3.5195259999999999E-2</c:v>
                </c:pt>
                <c:pt idx="456">
                  <c:v>3.5145559999999999E-2</c:v>
                </c:pt>
                <c:pt idx="457">
                  <c:v>3.5096019999999999E-2</c:v>
                </c:pt>
                <c:pt idx="458">
                  <c:v>3.5046639999999997E-2</c:v>
                </c:pt>
                <c:pt idx="459">
                  <c:v>3.4997430000000003E-2</c:v>
                </c:pt>
                <c:pt idx="460">
                  <c:v>3.4948380000000001E-2</c:v>
                </c:pt>
                <c:pt idx="461">
                  <c:v>3.4899489999999998E-2</c:v>
                </c:pt>
                <c:pt idx="462">
                  <c:v>3.4850760000000001E-2</c:v>
                </c:pt>
                <c:pt idx="463">
                  <c:v>3.4802189999999997E-2</c:v>
                </c:pt>
                <c:pt idx="464">
                  <c:v>3.4753779999999998E-2</c:v>
                </c:pt>
                <c:pt idx="465">
                  <c:v>3.4705529999999998E-2</c:v>
                </c:pt>
                <c:pt idx="466">
                  <c:v>3.4657430000000003E-2</c:v>
                </c:pt>
                <c:pt idx="467">
                  <c:v>3.460949E-2</c:v>
                </c:pt>
                <c:pt idx="468">
                  <c:v>3.4561710000000002E-2</c:v>
                </c:pt>
                <c:pt idx="469">
                  <c:v>3.4514080000000003E-2</c:v>
                </c:pt>
                <c:pt idx="470">
                  <c:v>3.44666E-2</c:v>
                </c:pt>
                <c:pt idx="471">
                  <c:v>3.4419279999999997E-2</c:v>
                </c:pt>
                <c:pt idx="472">
                  <c:v>3.4372100000000003E-2</c:v>
                </c:pt>
                <c:pt idx="473">
                  <c:v>3.4325080000000001E-2</c:v>
                </c:pt>
                <c:pt idx="474">
                  <c:v>3.4278210000000003E-2</c:v>
                </c:pt>
                <c:pt idx="475">
                  <c:v>3.4231490000000003E-2</c:v>
                </c:pt>
                <c:pt idx="476">
                  <c:v>3.4184920000000001E-2</c:v>
                </c:pt>
                <c:pt idx="477">
                  <c:v>3.4138500000000002E-2</c:v>
                </c:pt>
                <c:pt idx="478">
                  <c:v>3.4092219999999999E-2</c:v>
                </c:pt>
                <c:pt idx="479">
                  <c:v>3.4046090000000001E-2</c:v>
                </c:pt>
                <c:pt idx="480">
                  <c:v>3.400011E-2</c:v>
                </c:pt>
                <c:pt idx="481">
                  <c:v>3.3954270000000002E-2</c:v>
                </c:pt>
                <c:pt idx="482">
                  <c:v>3.3908580000000001E-2</c:v>
                </c:pt>
                <c:pt idx="483">
                  <c:v>3.3863020000000001E-2</c:v>
                </c:pt>
                <c:pt idx="484">
                  <c:v>3.381762E-2</c:v>
                </c:pt>
                <c:pt idx="485">
                  <c:v>3.377235E-2</c:v>
                </c:pt>
                <c:pt idx="486">
                  <c:v>3.3727220000000002E-2</c:v>
                </c:pt>
                <c:pt idx="487">
                  <c:v>3.3682240000000002E-2</c:v>
                </c:pt>
                <c:pt idx="488">
                  <c:v>3.3637399999999998E-2</c:v>
                </c:pt>
                <c:pt idx="489">
                  <c:v>3.3592690000000001E-2</c:v>
                </c:pt>
                <c:pt idx="490">
                  <c:v>3.3548120000000001E-2</c:v>
                </c:pt>
                <c:pt idx="491">
                  <c:v>3.3503690000000003E-2</c:v>
                </c:pt>
                <c:pt idx="492">
                  <c:v>3.34594E-2</c:v>
                </c:pt>
                <c:pt idx="493">
                  <c:v>3.3415239999999999E-2</c:v>
                </c:pt>
                <c:pt idx="494">
                  <c:v>3.337122E-2</c:v>
                </c:pt>
                <c:pt idx="495">
                  <c:v>3.3327339999999997E-2</c:v>
                </c:pt>
                <c:pt idx="496">
                  <c:v>3.3283590000000002E-2</c:v>
                </c:pt>
                <c:pt idx="497">
                  <c:v>3.3239970000000001E-2</c:v>
                </c:pt>
                <c:pt idx="498">
                  <c:v>3.319648E-2</c:v>
                </c:pt>
                <c:pt idx="499">
                  <c:v>3.3153130000000003E-2</c:v>
                </c:pt>
                <c:pt idx="500">
                  <c:v>3.3109909999999999E-2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7BB-FA4A-94EF-A43C09C02F63}"/>
            </c:ext>
          </c:extLst>
        </c:ser>
        <c:ser>
          <c:idx val="2"/>
          <c:order val="2"/>
          <c:tx>
            <c:strRef>
              <c:f>'220'!$I$1</c:f>
              <c:strCache>
                <c:ptCount val="1"/>
                <c:pt idx="0">
                  <c:v>Gradient Descent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'220'!$F$2:$F$502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'220'!$I$2:$I$502</c:f>
              <c:numCache>
                <c:formatCode>0.00E+00</c:formatCode>
                <c:ptCount val="501"/>
                <c:pt idx="0">
                  <c:v>1</c:v>
                </c:pt>
                <c:pt idx="1">
                  <c:v>0.51326660000000002</c:v>
                </c:pt>
                <c:pt idx="2">
                  <c:v>0.51263309999999995</c:v>
                </c:pt>
                <c:pt idx="3">
                  <c:v>0.42765700000000001</c:v>
                </c:pt>
                <c:pt idx="4">
                  <c:v>0.42130990000000001</c:v>
                </c:pt>
                <c:pt idx="5">
                  <c:v>0.3817316</c:v>
                </c:pt>
                <c:pt idx="6">
                  <c:v>0.35385129999999998</c:v>
                </c:pt>
                <c:pt idx="7">
                  <c:v>0.33323429999999998</c:v>
                </c:pt>
                <c:pt idx="8">
                  <c:v>0.32267240000000003</c:v>
                </c:pt>
                <c:pt idx="9">
                  <c:v>0.31342360000000002</c:v>
                </c:pt>
                <c:pt idx="10">
                  <c:v>0.30508869999999999</c:v>
                </c:pt>
                <c:pt idx="11">
                  <c:v>0.29728759999999999</c:v>
                </c:pt>
                <c:pt idx="12">
                  <c:v>0.2902979</c:v>
                </c:pt>
                <c:pt idx="13">
                  <c:v>0.28353970000000001</c:v>
                </c:pt>
                <c:pt idx="14">
                  <c:v>0.27756449999999999</c:v>
                </c:pt>
                <c:pt idx="15">
                  <c:v>0.27161180000000001</c:v>
                </c:pt>
                <c:pt idx="16">
                  <c:v>0.26643</c:v>
                </c:pt>
                <c:pt idx="17">
                  <c:v>0.26111450000000003</c:v>
                </c:pt>
                <c:pt idx="18">
                  <c:v>0.2565692</c:v>
                </c:pt>
                <c:pt idx="19">
                  <c:v>0.25176969999999999</c:v>
                </c:pt>
                <c:pt idx="20">
                  <c:v>0.2477483</c:v>
                </c:pt>
                <c:pt idx="21">
                  <c:v>0.24337880000000001</c:v>
                </c:pt>
                <c:pt idx="22">
                  <c:v>0.2397929</c:v>
                </c:pt>
                <c:pt idx="23">
                  <c:v>0.23578199999999999</c:v>
                </c:pt>
                <c:pt idx="24">
                  <c:v>0.23256499999999999</c:v>
                </c:pt>
                <c:pt idx="25">
                  <c:v>0.2288616</c:v>
                </c:pt>
                <c:pt idx="26">
                  <c:v>0.22596140000000001</c:v>
                </c:pt>
                <c:pt idx="27">
                  <c:v>0.22251940000000001</c:v>
                </c:pt>
                <c:pt idx="28">
                  <c:v>0.21989159999999999</c:v>
                </c:pt>
                <c:pt idx="29">
                  <c:v>0.21667900000000001</c:v>
                </c:pt>
                <c:pt idx="30">
                  <c:v>0.2142898</c:v>
                </c:pt>
                <c:pt idx="31">
                  <c:v>0.21127609999999999</c:v>
                </c:pt>
                <c:pt idx="32">
                  <c:v>0.20909530000000001</c:v>
                </c:pt>
                <c:pt idx="33">
                  <c:v>0.2062582</c:v>
                </c:pt>
                <c:pt idx="34">
                  <c:v>0.20426179999999999</c:v>
                </c:pt>
                <c:pt idx="35">
                  <c:v>0.2015808</c:v>
                </c:pt>
                <c:pt idx="36">
                  <c:v>0.19974890000000001</c:v>
                </c:pt>
                <c:pt idx="37">
                  <c:v>0.19720689999999999</c:v>
                </c:pt>
                <c:pt idx="38">
                  <c:v>0.19552220000000001</c:v>
                </c:pt>
                <c:pt idx="39">
                  <c:v>0.19310479999999999</c:v>
                </c:pt>
                <c:pt idx="40">
                  <c:v>0.1915521</c:v>
                </c:pt>
                <c:pt idx="41">
                  <c:v>0.18924679999999999</c:v>
                </c:pt>
                <c:pt idx="42">
                  <c:v>0.18781329999999999</c:v>
                </c:pt>
                <c:pt idx="43">
                  <c:v>0.18560979999999999</c:v>
                </c:pt>
                <c:pt idx="44">
                  <c:v>0.18428449999999999</c:v>
                </c:pt>
                <c:pt idx="45">
                  <c:v>0.182173</c:v>
                </c:pt>
                <c:pt idx="46">
                  <c:v>0.18094579999999999</c:v>
                </c:pt>
                <c:pt idx="47">
                  <c:v>0.1789192</c:v>
                </c:pt>
                <c:pt idx="48">
                  <c:v>0.17778169999999999</c:v>
                </c:pt>
                <c:pt idx="49">
                  <c:v>0.1758314</c:v>
                </c:pt>
                <c:pt idx="50">
                  <c:v>0.1747763</c:v>
                </c:pt>
                <c:pt idx="51">
                  <c:v>0.17289689999999999</c:v>
                </c:pt>
                <c:pt idx="52">
                  <c:v>0.1719176</c:v>
                </c:pt>
                <c:pt idx="53">
                  <c:v>0.1701029</c:v>
                </c:pt>
                <c:pt idx="54">
                  <c:v>0.16919310000000001</c:v>
                </c:pt>
                <c:pt idx="55">
                  <c:v>0.1674387</c:v>
                </c:pt>
                <c:pt idx="56">
                  <c:v>0.16659289999999999</c:v>
                </c:pt>
                <c:pt idx="57">
                  <c:v>0.16489380000000001</c:v>
                </c:pt>
                <c:pt idx="58">
                  <c:v>0.1641077</c:v>
                </c:pt>
                <c:pt idx="59">
                  <c:v>0.1624602</c:v>
                </c:pt>
                <c:pt idx="60">
                  <c:v>0.1617296</c:v>
                </c:pt>
                <c:pt idx="61">
                  <c:v>0.16012970000000001</c:v>
                </c:pt>
                <c:pt idx="62">
                  <c:v>0.1594505</c:v>
                </c:pt>
                <c:pt idx="63">
                  <c:v>0.15789549999999999</c:v>
                </c:pt>
                <c:pt idx="64">
                  <c:v>0.15726419999999999</c:v>
                </c:pt>
                <c:pt idx="65">
                  <c:v>0.15575049999999999</c:v>
                </c:pt>
                <c:pt idx="66">
                  <c:v>0.155164</c:v>
                </c:pt>
                <c:pt idx="67">
                  <c:v>0.1536894</c:v>
                </c:pt>
                <c:pt idx="68">
                  <c:v>0.15314440000000001</c:v>
                </c:pt>
                <c:pt idx="69">
                  <c:v>0.15170639999999999</c:v>
                </c:pt>
                <c:pt idx="70">
                  <c:v>0.1512009</c:v>
                </c:pt>
                <c:pt idx="71">
                  <c:v>0.14979690000000001</c:v>
                </c:pt>
                <c:pt idx="72">
                  <c:v>0.1493284</c:v>
                </c:pt>
                <c:pt idx="73">
                  <c:v>0.1479567</c:v>
                </c:pt>
                <c:pt idx="74">
                  <c:v>0.1475226</c:v>
                </c:pt>
                <c:pt idx="75">
                  <c:v>0.14618120000000001</c:v>
                </c:pt>
                <c:pt idx="76">
                  <c:v>0.14577979999999999</c:v>
                </c:pt>
                <c:pt idx="77">
                  <c:v>0.14446680000000001</c:v>
                </c:pt>
                <c:pt idx="78">
                  <c:v>0.14409620000000001</c:v>
                </c:pt>
                <c:pt idx="79">
                  <c:v>0.1428102</c:v>
                </c:pt>
                <c:pt idx="80">
                  <c:v>0.14246880000000001</c:v>
                </c:pt>
                <c:pt idx="81">
                  <c:v>0.14120830000000001</c:v>
                </c:pt>
                <c:pt idx="82">
                  <c:v>0.1408942</c:v>
                </c:pt>
                <c:pt idx="83">
                  <c:v>0.1396579</c:v>
                </c:pt>
                <c:pt idx="84">
                  <c:v>0.13936979999999999</c:v>
                </c:pt>
                <c:pt idx="85">
                  <c:v>0.13815640000000001</c:v>
                </c:pt>
                <c:pt idx="86">
                  <c:v>0.13789270000000001</c:v>
                </c:pt>
                <c:pt idx="87">
                  <c:v>0.13670119999999999</c:v>
                </c:pt>
                <c:pt idx="88">
                  <c:v>0.13646079999999999</c:v>
                </c:pt>
                <c:pt idx="89">
                  <c:v>0.13528989999999999</c:v>
                </c:pt>
                <c:pt idx="90">
                  <c:v>0.13507160000000001</c:v>
                </c:pt>
                <c:pt idx="91">
                  <c:v>0.13392029999999999</c:v>
                </c:pt>
                <c:pt idx="92">
                  <c:v>0.13372329999999999</c:v>
                </c:pt>
                <c:pt idx="93">
                  <c:v>0.1325906</c:v>
                </c:pt>
                <c:pt idx="94">
                  <c:v>0.1324138</c:v>
                </c:pt>
                <c:pt idx="95">
                  <c:v>0.1312989</c:v>
                </c:pt>
                <c:pt idx="96">
                  <c:v>0.13114110000000001</c:v>
                </c:pt>
                <c:pt idx="97">
                  <c:v>0.1300433</c:v>
                </c:pt>
                <c:pt idx="98">
                  <c:v>0.12990360000000001</c:v>
                </c:pt>
                <c:pt idx="99">
                  <c:v>0.12882199999999999</c:v>
                </c:pt>
                <c:pt idx="100">
                  <c:v>0.1286996</c:v>
                </c:pt>
                <c:pt idx="101">
                  <c:v>0.12763360000000001</c:v>
                </c:pt>
                <c:pt idx="102">
                  <c:v>0.1275278</c:v>
                </c:pt>
                <c:pt idx="103">
                  <c:v>0.12647659999999999</c:v>
                </c:pt>
                <c:pt idx="104">
                  <c:v>0.12638659999999999</c:v>
                </c:pt>
                <c:pt idx="105">
                  <c:v>0.12534970000000001</c:v>
                </c:pt>
                <c:pt idx="106">
                  <c:v>0.12527479999999999</c:v>
                </c:pt>
                <c:pt idx="107">
                  <c:v>0.1242515</c:v>
                </c:pt>
                <c:pt idx="108">
                  <c:v>0.1241912</c:v>
                </c:pt>
                <c:pt idx="109">
                  <c:v>0.1231809</c:v>
                </c:pt>
                <c:pt idx="110">
                  <c:v>0.1231346</c:v>
                </c:pt>
                <c:pt idx="111">
                  <c:v>0.1221368</c:v>
                </c:pt>
                <c:pt idx="112">
                  <c:v>0.1221037</c:v>
                </c:pt>
                <c:pt idx="113">
                  <c:v>0.121118</c:v>
                </c:pt>
                <c:pt idx="114">
                  <c:v>0.1210976</c:v>
                </c:pt>
                <c:pt idx="115">
                  <c:v>0.1201236</c:v>
                </c:pt>
                <c:pt idx="116">
                  <c:v>0.12011529999999999</c:v>
                </c:pt>
                <c:pt idx="117">
                  <c:v>0.11915240000000001</c:v>
                </c:pt>
                <c:pt idx="118">
                  <c:v>0.119156</c:v>
                </c:pt>
                <c:pt idx="119">
                  <c:v>0.1182038</c:v>
                </c:pt>
                <c:pt idx="120">
                  <c:v>0.1182187</c:v>
                </c:pt>
                <c:pt idx="121">
                  <c:v>0.1172767</c:v>
                </c:pt>
                <c:pt idx="122">
                  <c:v>0.1173025</c:v>
                </c:pt>
                <c:pt idx="123">
                  <c:v>0.1163705</c:v>
                </c:pt>
                <c:pt idx="124">
                  <c:v>0.1164067</c:v>
                </c:pt>
                <c:pt idx="125">
                  <c:v>0.1154844</c:v>
                </c:pt>
                <c:pt idx="126">
                  <c:v>0.11553049999999999</c:v>
                </c:pt>
                <c:pt idx="127">
                  <c:v>0.11461739999999999</c:v>
                </c:pt>
                <c:pt idx="128">
                  <c:v>0.11467330000000001</c:v>
                </c:pt>
                <c:pt idx="129">
                  <c:v>0.1137691</c:v>
                </c:pt>
                <c:pt idx="130">
                  <c:v>0.1138342</c:v>
                </c:pt>
                <c:pt idx="131">
                  <c:v>0.1129387</c:v>
                </c:pt>
                <c:pt idx="132">
                  <c:v>0.1130128</c:v>
                </c:pt>
                <c:pt idx="133">
                  <c:v>0.11212560000000001</c:v>
                </c:pt>
                <c:pt idx="134">
                  <c:v>0.1122084</c:v>
                </c:pt>
                <c:pt idx="135">
                  <c:v>0.11132930000000001</c:v>
                </c:pt>
                <c:pt idx="136">
                  <c:v>0.11142050000000001</c:v>
                </c:pt>
                <c:pt idx="137">
                  <c:v>0.1105491</c:v>
                </c:pt>
                <c:pt idx="138">
                  <c:v>0.11064839999999999</c:v>
                </c:pt>
                <c:pt idx="139">
                  <c:v>0.10978449999999999</c:v>
                </c:pt>
                <c:pt idx="140">
                  <c:v>0.10989169999999999</c:v>
                </c:pt>
                <c:pt idx="141">
                  <c:v>0.10903500000000001</c:v>
                </c:pt>
                <c:pt idx="142">
                  <c:v>0.1091497</c:v>
                </c:pt>
                <c:pt idx="143">
                  <c:v>0.1083002</c:v>
                </c:pt>
                <c:pt idx="144">
                  <c:v>0.10842209999999999</c:v>
                </c:pt>
                <c:pt idx="145">
                  <c:v>0.10757949999999999</c:v>
                </c:pt>
                <c:pt idx="146">
                  <c:v>0.10770830000000001</c:v>
                </c:pt>
                <c:pt idx="147">
                  <c:v>0.1068725</c:v>
                </c:pt>
                <c:pt idx="148">
                  <c:v>0.10700800000000001</c:v>
                </c:pt>
                <c:pt idx="149">
                  <c:v>0.1061786</c:v>
                </c:pt>
                <c:pt idx="150">
                  <c:v>0.10632079999999999</c:v>
                </c:pt>
                <c:pt idx="151">
                  <c:v>0.1054976</c:v>
                </c:pt>
                <c:pt idx="152">
                  <c:v>0.1056462</c:v>
                </c:pt>
                <c:pt idx="153">
                  <c:v>0.10482909999999999</c:v>
                </c:pt>
                <c:pt idx="154">
                  <c:v>0.1049839</c:v>
                </c:pt>
                <c:pt idx="155">
                  <c:v>0.1041726</c:v>
                </c:pt>
                <c:pt idx="156">
                  <c:v>0.10433340000000001</c:v>
                </c:pt>
                <c:pt idx="157">
                  <c:v>0.1035278</c:v>
                </c:pt>
                <c:pt idx="158">
                  <c:v>0.10369440000000001</c:v>
                </c:pt>
                <c:pt idx="159">
                  <c:v>0.1028945</c:v>
                </c:pt>
                <c:pt idx="160">
                  <c:v>0.1030667</c:v>
                </c:pt>
                <c:pt idx="161">
                  <c:v>0.1022721</c:v>
                </c:pt>
                <c:pt idx="162">
                  <c:v>0.10244979999999999</c:v>
                </c:pt>
                <c:pt idx="163">
                  <c:v>0.1016605</c:v>
                </c:pt>
                <c:pt idx="164">
                  <c:v>0.1018434</c:v>
                </c:pt>
                <c:pt idx="165">
                  <c:v>0.1010593</c:v>
                </c:pt>
                <c:pt idx="166">
                  <c:v>0.1012473</c:v>
                </c:pt>
                <c:pt idx="167">
                  <c:v>0.10046819999999999</c:v>
                </c:pt>
                <c:pt idx="168">
                  <c:v>0.10066120000000001</c:v>
                </c:pt>
                <c:pt idx="169">
                  <c:v>9.9886920000000004E-2</c:v>
                </c:pt>
                <c:pt idx="170">
                  <c:v>0.1000847</c:v>
                </c:pt>
                <c:pt idx="171">
                  <c:v>9.9315180000000003E-2</c:v>
                </c:pt>
                <c:pt idx="172">
                  <c:v>9.9517709999999995E-2</c:v>
                </c:pt>
                <c:pt idx="173">
                  <c:v>9.875275E-2</c:v>
                </c:pt>
                <c:pt idx="174">
                  <c:v>9.895988E-2</c:v>
                </c:pt>
                <c:pt idx="175">
                  <c:v>9.8199400000000006E-2</c:v>
                </c:pt>
                <c:pt idx="176">
                  <c:v>9.8410949999999997E-2</c:v>
                </c:pt>
                <c:pt idx="177">
                  <c:v>9.7654850000000001E-2</c:v>
                </c:pt>
                <c:pt idx="178">
                  <c:v>9.787071E-2</c:v>
                </c:pt>
                <c:pt idx="179">
                  <c:v>9.7118889999999999E-2</c:v>
                </c:pt>
                <c:pt idx="180">
                  <c:v>9.7338889999999997E-2</c:v>
                </c:pt>
                <c:pt idx="181">
                  <c:v>9.6591289999999996E-2</c:v>
                </c:pt>
                <c:pt idx="182">
                  <c:v>9.6815300000000007E-2</c:v>
                </c:pt>
                <c:pt idx="183">
                  <c:v>9.6071840000000006E-2</c:v>
                </c:pt>
                <c:pt idx="184">
                  <c:v>9.6299759999999998E-2</c:v>
                </c:pt>
                <c:pt idx="185">
                  <c:v>9.5560290000000006E-2</c:v>
                </c:pt>
                <c:pt idx="186">
                  <c:v>9.5792039999999995E-2</c:v>
                </c:pt>
                <c:pt idx="187">
                  <c:v>9.5056459999999995E-2</c:v>
                </c:pt>
                <c:pt idx="188">
                  <c:v>9.5291979999999998E-2</c:v>
                </c:pt>
                <c:pt idx="189">
                  <c:v>9.4560140000000001E-2</c:v>
                </c:pt>
                <c:pt idx="190">
                  <c:v>9.4799350000000004E-2</c:v>
                </c:pt>
                <c:pt idx="191">
                  <c:v>9.4071180000000004E-2</c:v>
                </c:pt>
                <c:pt idx="192">
                  <c:v>9.4313980000000006E-2</c:v>
                </c:pt>
                <c:pt idx="193">
                  <c:v>9.3589400000000003E-2</c:v>
                </c:pt>
                <c:pt idx="194">
                  <c:v>9.3835669999999996E-2</c:v>
                </c:pt>
                <c:pt idx="195">
                  <c:v>9.3114619999999995E-2</c:v>
                </c:pt>
                <c:pt idx="196">
                  <c:v>9.3364279999999994E-2</c:v>
                </c:pt>
                <c:pt idx="197">
                  <c:v>9.2646679999999995E-2</c:v>
                </c:pt>
                <c:pt idx="198">
                  <c:v>9.2899640000000006E-2</c:v>
                </c:pt>
                <c:pt idx="199">
                  <c:v>9.2185409999999995E-2</c:v>
                </c:pt>
                <c:pt idx="200">
                  <c:v>9.2441560000000006E-2</c:v>
                </c:pt>
                <c:pt idx="201">
                  <c:v>9.1730629999999994E-2</c:v>
                </c:pt>
                <c:pt idx="202">
                  <c:v>9.1989899999999999E-2</c:v>
                </c:pt>
                <c:pt idx="203">
                  <c:v>9.1282210000000003E-2</c:v>
                </c:pt>
                <c:pt idx="204">
                  <c:v>9.1544490000000006E-2</c:v>
                </c:pt>
                <c:pt idx="205">
                  <c:v>9.0840009999999999E-2</c:v>
                </c:pt>
                <c:pt idx="206">
                  <c:v>9.1105199999999997E-2</c:v>
                </c:pt>
                <c:pt idx="207">
                  <c:v>9.0403869999999997E-2</c:v>
                </c:pt>
                <c:pt idx="208">
                  <c:v>9.0671890000000005E-2</c:v>
                </c:pt>
                <c:pt idx="209">
                  <c:v>8.9973650000000002E-2</c:v>
                </c:pt>
                <c:pt idx="210">
                  <c:v>9.0244450000000004E-2</c:v>
                </c:pt>
                <c:pt idx="211">
                  <c:v>8.9549210000000004E-2</c:v>
                </c:pt>
                <c:pt idx="212">
                  <c:v>8.9822739999999998E-2</c:v>
                </c:pt>
                <c:pt idx="213">
                  <c:v>8.9130429999999997E-2</c:v>
                </c:pt>
                <c:pt idx="214">
                  <c:v>8.9406650000000004E-2</c:v>
                </c:pt>
                <c:pt idx="215">
                  <c:v>8.8717160000000003E-2</c:v>
                </c:pt>
                <c:pt idx="216">
                  <c:v>8.8996039999999998E-2</c:v>
                </c:pt>
                <c:pt idx="217">
                  <c:v>8.8309299999999993E-2</c:v>
                </c:pt>
                <c:pt idx="218">
                  <c:v>8.8590790000000003E-2</c:v>
                </c:pt>
                <c:pt idx="219">
                  <c:v>8.7906750000000006E-2</c:v>
                </c:pt>
                <c:pt idx="220">
                  <c:v>8.8190760000000007E-2</c:v>
                </c:pt>
                <c:pt idx="221">
                  <c:v>8.7509390000000006E-2</c:v>
                </c:pt>
                <c:pt idx="222">
                  <c:v>8.7795860000000003E-2</c:v>
                </c:pt>
                <c:pt idx="223">
                  <c:v>8.7117109999999998E-2</c:v>
                </c:pt>
                <c:pt idx="224">
                  <c:v>8.7405949999999996E-2</c:v>
                </c:pt>
                <c:pt idx="225">
                  <c:v>8.6729810000000004E-2</c:v>
                </c:pt>
                <c:pt idx="226">
                  <c:v>8.7020959999999994E-2</c:v>
                </c:pt>
                <c:pt idx="227">
                  <c:v>8.6347380000000001E-2</c:v>
                </c:pt>
                <c:pt idx="228">
                  <c:v>8.6640770000000006E-2</c:v>
                </c:pt>
                <c:pt idx="229">
                  <c:v>8.5969710000000005E-2</c:v>
                </c:pt>
                <c:pt idx="230">
                  <c:v>8.6265289999999994E-2</c:v>
                </c:pt>
                <c:pt idx="231">
                  <c:v>8.5596699999999998E-2</c:v>
                </c:pt>
                <c:pt idx="232">
                  <c:v>8.5894419999999999E-2</c:v>
                </c:pt>
                <c:pt idx="233">
                  <c:v>8.5228239999999997E-2</c:v>
                </c:pt>
                <c:pt idx="234">
                  <c:v>8.5528069999999998E-2</c:v>
                </c:pt>
                <c:pt idx="235">
                  <c:v>8.4864239999999994E-2</c:v>
                </c:pt>
                <c:pt idx="236">
                  <c:v>8.5166149999999996E-2</c:v>
                </c:pt>
                <c:pt idx="237">
                  <c:v>8.4504629999999997E-2</c:v>
                </c:pt>
                <c:pt idx="238">
                  <c:v>8.480857E-2</c:v>
                </c:pt>
                <c:pt idx="239">
                  <c:v>8.414932E-2</c:v>
                </c:pt>
                <c:pt idx="240">
                  <c:v>8.4455230000000006E-2</c:v>
                </c:pt>
                <c:pt idx="241">
                  <c:v>8.3798209999999998E-2</c:v>
                </c:pt>
                <c:pt idx="242">
                  <c:v>8.4106050000000002E-2</c:v>
                </c:pt>
                <c:pt idx="243">
                  <c:v>8.3451230000000001E-2</c:v>
                </c:pt>
                <c:pt idx="244">
                  <c:v>8.3760959999999995E-2</c:v>
                </c:pt>
                <c:pt idx="245">
                  <c:v>8.3108299999999996E-2</c:v>
                </c:pt>
                <c:pt idx="246">
                  <c:v>8.3419889999999997E-2</c:v>
                </c:pt>
                <c:pt idx="247">
                  <c:v>8.2769330000000002E-2</c:v>
                </c:pt>
                <c:pt idx="248">
                  <c:v>8.3082740000000002E-2</c:v>
                </c:pt>
                <c:pt idx="249">
                  <c:v>8.2434259999999995E-2</c:v>
                </c:pt>
                <c:pt idx="250">
                  <c:v>8.2749439999999994E-2</c:v>
                </c:pt>
                <c:pt idx="251">
                  <c:v>8.2103010000000004E-2</c:v>
                </c:pt>
                <c:pt idx="252">
                  <c:v>8.2419909999999999E-2</c:v>
                </c:pt>
                <c:pt idx="253">
                  <c:v>8.1775490000000006E-2</c:v>
                </c:pt>
                <c:pt idx="254">
                  <c:v>8.209408E-2</c:v>
                </c:pt>
                <c:pt idx="255">
                  <c:v>8.1451659999999995E-2</c:v>
                </c:pt>
                <c:pt idx="256">
                  <c:v>8.1771880000000005E-2</c:v>
                </c:pt>
                <c:pt idx="257">
                  <c:v>8.1131430000000004E-2</c:v>
                </c:pt>
                <c:pt idx="258">
                  <c:v>8.1453250000000005E-2</c:v>
                </c:pt>
                <c:pt idx="259">
                  <c:v>8.0814739999999996E-2</c:v>
                </c:pt>
                <c:pt idx="260">
                  <c:v>8.1138139999999997E-2</c:v>
                </c:pt>
                <c:pt idx="261">
                  <c:v>8.0501539999999996E-2</c:v>
                </c:pt>
                <c:pt idx="262">
                  <c:v>8.0826480000000006E-2</c:v>
                </c:pt>
                <c:pt idx="263">
                  <c:v>8.0191739999999997E-2</c:v>
                </c:pt>
                <c:pt idx="264">
                  <c:v>8.0518210000000007E-2</c:v>
                </c:pt>
                <c:pt idx="265">
                  <c:v>7.9885280000000003E-2</c:v>
                </c:pt>
                <c:pt idx="266">
                  <c:v>8.0213259999999995E-2</c:v>
                </c:pt>
                <c:pt idx="267">
                  <c:v>7.9582100000000003E-2</c:v>
                </c:pt>
                <c:pt idx="268">
                  <c:v>7.9911570000000001E-2</c:v>
                </c:pt>
                <c:pt idx="269">
                  <c:v>7.9282140000000001E-2</c:v>
                </c:pt>
                <c:pt idx="270">
                  <c:v>7.9613069999999994E-2</c:v>
                </c:pt>
                <c:pt idx="271">
                  <c:v>7.8985360000000004E-2</c:v>
                </c:pt>
                <c:pt idx="272">
                  <c:v>7.931771E-2</c:v>
                </c:pt>
                <c:pt idx="273">
                  <c:v>7.8691700000000003E-2</c:v>
                </c:pt>
                <c:pt idx="274">
                  <c:v>7.9025440000000002E-2</c:v>
                </c:pt>
                <c:pt idx="275">
                  <c:v>7.8401120000000005E-2</c:v>
                </c:pt>
                <c:pt idx="276">
                  <c:v>7.8736189999999998E-2</c:v>
                </c:pt>
                <c:pt idx="277">
                  <c:v>7.8113550000000004E-2</c:v>
                </c:pt>
                <c:pt idx="278">
                  <c:v>7.8449930000000001E-2</c:v>
                </c:pt>
                <c:pt idx="279">
                  <c:v>7.7828939999999999E-2</c:v>
                </c:pt>
                <c:pt idx="280">
                  <c:v>7.8166600000000003E-2</c:v>
                </c:pt>
                <c:pt idx="281">
                  <c:v>7.7547249999999998E-2</c:v>
                </c:pt>
                <c:pt idx="282">
                  <c:v>7.7886140000000006E-2</c:v>
                </c:pt>
                <c:pt idx="283">
                  <c:v>7.7268409999999996E-2</c:v>
                </c:pt>
                <c:pt idx="284">
                  <c:v>7.7608510000000006E-2</c:v>
                </c:pt>
                <c:pt idx="285">
                  <c:v>7.6992379999999999E-2</c:v>
                </c:pt>
                <c:pt idx="286">
                  <c:v>7.7333669999999993E-2</c:v>
                </c:pt>
                <c:pt idx="287">
                  <c:v>7.6719099999999998E-2</c:v>
                </c:pt>
                <c:pt idx="288">
                  <c:v>7.7061569999999996E-2</c:v>
                </c:pt>
                <c:pt idx="289">
                  <c:v>7.6448539999999995E-2</c:v>
                </c:pt>
                <c:pt idx="290">
                  <c:v>7.6792159999999998E-2</c:v>
                </c:pt>
                <c:pt idx="291">
                  <c:v>7.6180650000000003E-2</c:v>
                </c:pt>
                <c:pt idx="292">
                  <c:v>7.6525399999999993E-2</c:v>
                </c:pt>
                <c:pt idx="293">
                  <c:v>7.5915380000000005E-2</c:v>
                </c:pt>
                <c:pt idx="294">
                  <c:v>7.6261259999999997E-2</c:v>
                </c:pt>
                <c:pt idx="295">
                  <c:v>7.5652700000000003E-2</c:v>
                </c:pt>
                <c:pt idx="296">
                  <c:v>7.5999670000000005E-2</c:v>
                </c:pt>
                <c:pt idx="297">
                  <c:v>7.5392559999999997E-2</c:v>
                </c:pt>
                <c:pt idx="298">
                  <c:v>7.5740619999999995E-2</c:v>
                </c:pt>
                <c:pt idx="299">
                  <c:v>7.5134909999999999E-2</c:v>
                </c:pt>
                <c:pt idx="300">
                  <c:v>7.5484049999999997E-2</c:v>
                </c:pt>
                <c:pt idx="301">
                  <c:v>7.4879730000000005E-2</c:v>
                </c:pt>
                <c:pt idx="302">
                  <c:v>7.5229920000000006E-2</c:v>
                </c:pt>
                <c:pt idx="303">
                  <c:v>7.4626970000000001E-2</c:v>
                </c:pt>
                <c:pt idx="304">
                  <c:v>7.4978199999999995E-2</c:v>
                </c:pt>
                <c:pt idx="305">
                  <c:v>7.4376590000000006E-2</c:v>
                </c:pt>
                <c:pt idx="306">
                  <c:v>7.4728840000000005E-2</c:v>
                </c:pt>
                <c:pt idx="307">
                  <c:v>7.4128559999999996E-2</c:v>
                </c:pt>
                <c:pt idx="308">
                  <c:v>7.4481809999999996E-2</c:v>
                </c:pt>
                <c:pt idx="309">
                  <c:v>7.388285E-2</c:v>
                </c:pt>
                <c:pt idx="310">
                  <c:v>7.4237059999999994E-2</c:v>
                </c:pt>
                <c:pt idx="311">
                  <c:v>7.3639410000000002E-2</c:v>
                </c:pt>
                <c:pt idx="312">
                  <c:v>7.3994560000000001E-2</c:v>
                </c:pt>
                <c:pt idx="313">
                  <c:v>7.339822E-2</c:v>
                </c:pt>
                <c:pt idx="314">
                  <c:v>7.3754269999999997E-2</c:v>
                </c:pt>
                <c:pt idx="315">
                  <c:v>7.3159230000000006E-2</c:v>
                </c:pt>
                <c:pt idx="316">
                  <c:v>7.3516170000000006E-2</c:v>
                </c:pt>
                <c:pt idx="317">
                  <c:v>7.2922420000000002E-2</c:v>
                </c:pt>
                <c:pt idx="318">
                  <c:v>7.3280239999999996E-2</c:v>
                </c:pt>
                <c:pt idx="319">
                  <c:v>7.2687749999999995E-2</c:v>
                </c:pt>
                <c:pt idx="320">
                  <c:v>7.3046429999999996E-2</c:v>
                </c:pt>
                <c:pt idx="321">
                  <c:v>7.2455190000000003E-2</c:v>
                </c:pt>
                <c:pt idx="322">
                  <c:v>7.2814710000000005E-2</c:v>
                </c:pt>
                <c:pt idx="323">
                  <c:v>7.2224700000000003E-2</c:v>
                </c:pt>
                <c:pt idx="324">
                  <c:v>7.2585049999999998E-2</c:v>
                </c:pt>
                <c:pt idx="325">
                  <c:v>7.1996260000000006E-2</c:v>
                </c:pt>
                <c:pt idx="326">
                  <c:v>7.2357420000000006E-2</c:v>
                </c:pt>
                <c:pt idx="327">
                  <c:v>7.1769819999999998E-2</c:v>
                </c:pt>
                <c:pt idx="328">
                  <c:v>7.2131790000000001E-2</c:v>
                </c:pt>
                <c:pt idx="329">
                  <c:v>7.1545369999999997E-2</c:v>
                </c:pt>
                <c:pt idx="330">
                  <c:v>7.1908130000000001E-2</c:v>
                </c:pt>
                <c:pt idx="331">
                  <c:v>7.1322869999999997E-2</c:v>
                </c:pt>
                <c:pt idx="332">
                  <c:v>7.1686410000000006E-2</c:v>
                </c:pt>
                <c:pt idx="333">
                  <c:v>7.1102280000000004E-2</c:v>
                </c:pt>
                <c:pt idx="334">
                  <c:v>7.1466600000000005E-2</c:v>
                </c:pt>
                <c:pt idx="335">
                  <c:v>7.0883600000000005E-2</c:v>
                </c:pt>
                <c:pt idx="336">
                  <c:v>7.1248679999999995E-2</c:v>
                </c:pt>
                <c:pt idx="337">
                  <c:v>7.0666789999999993E-2</c:v>
                </c:pt>
                <c:pt idx="338">
                  <c:v>7.1032609999999996E-2</c:v>
                </c:pt>
                <c:pt idx="339">
                  <c:v>7.0451840000000002E-2</c:v>
                </c:pt>
                <c:pt idx="340">
                  <c:v>7.081838E-2</c:v>
                </c:pt>
                <c:pt idx="341">
                  <c:v>7.0238700000000001E-2</c:v>
                </c:pt>
                <c:pt idx="342">
                  <c:v>7.0605959999999995E-2</c:v>
                </c:pt>
                <c:pt idx="343">
                  <c:v>7.0027359999999997E-2</c:v>
                </c:pt>
                <c:pt idx="344">
                  <c:v>7.0395310000000003E-2</c:v>
                </c:pt>
                <c:pt idx="345">
                  <c:v>6.9817790000000005E-2</c:v>
                </c:pt>
                <c:pt idx="346">
                  <c:v>7.0186429999999994E-2</c:v>
                </c:pt>
                <c:pt idx="347">
                  <c:v>6.9609959999999999E-2</c:v>
                </c:pt>
                <c:pt idx="348">
                  <c:v>6.9979269999999996E-2</c:v>
                </c:pt>
                <c:pt idx="349">
                  <c:v>6.9403850000000003E-2</c:v>
                </c:pt>
                <c:pt idx="350">
                  <c:v>6.9773810000000006E-2</c:v>
                </c:pt>
                <c:pt idx="351">
                  <c:v>6.9199440000000001E-2</c:v>
                </c:pt>
                <c:pt idx="352">
                  <c:v>6.957004E-2</c:v>
                </c:pt>
                <c:pt idx="353">
                  <c:v>6.8996699999999994E-2</c:v>
                </c:pt>
                <c:pt idx="354">
                  <c:v>6.9367929999999994E-2</c:v>
                </c:pt>
                <c:pt idx="355">
                  <c:v>6.8795620000000002E-2</c:v>
                </c:pt>
                <c:pt idx="356">
                  <c:v>6.916746E-2</c:v>
                </c:pt>
                <c:pt idx="357">
                  <c:v>6.8596149999999995E-2</c:v>
                </c:pt>
                <c:pt idx="358">
                  <c:v>6.896861E-2</c:v>
                </c:pt>
                <c:pt idx="359">
                  <c:v>6.8398299999999995E-2</c:v>
                </c:pt>
                <c:pt idx="360">
                  <c:v>6.8771349999999995E-2</c:v>
                </c:pt>
                <c:pt idx="361">
                  <c:v>6.8202020000000002E-2</c:v>
                </c:pt>
                <c:pt idx="362">
                  <c:v>6.8575670000000005E-2</c:v>
                </c:pt>
                <c:pt idx="363">
                  <c:v>6.8007310000000001E-2</c:v>
                </c:pt>
                <c:pt idx="364">
                  <c:v>6.8381549999999999E-2</c:v>
                </c:pt>
                <c:pt idx="365">
                  <c:v>6.7814150000000004E-2</c:v>
                </c:pt>
                <c:pt idx="366">
                  <c:v>6.8188960000000007E-2</c:v>
                </c:pt>
                <c:pt idx="367">
                  <c:v>6.7622509999999997E-2</c:v>
                </c:pt>
                <c:pt idx="368">
                  <c:v>6.7997879999999997E-2</c:v>
                </c:pt>
                <c:pt idx="369">
                  <c:v>6.7432370000000005E-2</c:v>
                </c:pt>
                <c:pt idx="370">
                  <c:v>6.7808300000000002E-2</c:v>
                </c:pt>
                <c:pt idx="371">
                  <c:v>6.7243709999999998E-2</c:v>
                </c:pt>
                <c:pt idx="372">
                  <c:v>6.7620189999999997E-2</c:v>
                </c:pt>
                <c:pt idx="373">
                  <c:v>6.705651E-2</c:v>
                </c:pt>
                <c:pt idx="374">
                  <c:v>6.7433519999999997E-2</c:v>
                </c:pt>
                <c:pt idx="375">
                  <c:v>6.6870750000000007E-2</c:v>
                </c:pt>
                <c:pt idx="376">
                  <c:v>6.7248299999999997E-2</c:v>
                </c:pt>
                <c:pt idx="377">
                  <c:v>6.6686419999999996E-2</c:v>
                </c:pt>
                <c:pt idx="378">
                  <c:v>6.7064479999999996E-2</c:v>
                </c:pt>
                <c:pt idx="379">
                  <c:v>6.6503489999999998E-2</c:v>
                </c:pt>
                <c:pt idx="380">
                  <c:v>6.6882059999999993E-2</c:v>
                </c:pt>
                <c:pt idx="381">
                  <c:v>6.6321959999999999E-2</c:v>
                </c:pt>
                <c:pt idx="382">
                  <c:v>6.670102E-2</c:v>
                </c:pt>
                <c:pt idx="383">
                  <c:v>6.6141800000000001E-2</c:v>
                </c:pt>
                <c:pt idx="384">
                  <c:v>6.6521330000000004E-2</c:v>
                </c:pt>
                <c:pt idx="385">
                  <c:v>6.5962999999999994E-2</c:v>
                </c:pt>
                <c:pt idx="386">
                  <c:v>6.6342999999999999E-2</c:v>
                </c:pt>
                <c:pt idx="387">
                  <c:v>6.5785529999999995E-2</c:v>
                </c:pt>
                <c:pt idx="388">
                  <c:v>6.6165989999999994E-2</c:v>
                </c:pt>
                <c:pt idx="389">
                  <c:v>6.5609390000000004E-2</c:v>
                </c:pt>
                <c:pt idx="390">
                  <c:v>6.5990300000000002E-2</c:v>
                </c:pt>
                <c:pt idx="391">
                  <c:v>6.5434560000000003E-2</c:v>
                </c:pt>
                <c:pt idx="392">
                  <c:v>6.5815899999999997E-2</c:v>
                </c:pt>
                <c:pt idx="393">
                  <c:v>6.5261009999999994E-2</c:v>
                </c:pt>
                <c:pt idx="394">
                  <c:v>6.5642790000000006E-2</c:v>
                </c:pt>
                <c:pt idx="395">
                  <c:v>6.5088740000000006E-2</c:v>
                </c:pt>
                <c:pt idx="396">
                  <c:v>6.547095E-2</c:v>
                </c:pt>
                <c:pt idx="397">
                  <c:v>6.4917719999999998E-2</c:v>
                </c:pt>
                <c:pt idx="398">
                  <c:v>6.5300349999999993E-2</c:v>
                </c:pt>
                <c:pt idx="399">
                  <c:v>6.4747949999999999E-2</c:v>
                </c:pt>
                <c:pt idx="400">
                  <c:v>6.513099E-2</c:v>
                </c:pt>
                <c:pt idx="401">
                  <c:v>6.4579399999999995E-2</c:v>
                </c:pt>
                <c:pt idx="402">
                  <c:v>6.4962859999999997E-2</c:v>
                </c:pt>
                <c:pt idx="403">
                  <c:v>6.4412059999999993E-2</c:v>
                </c:pt>
                <c:pt idx="404">
                  <c:v>6.4795920000000007E-2</c:v>
                </c:pt>
                <c:pt idx="405">
                  <c:v>6.4245919999999998E-2</c:v>
                </c:pt>
                <c:pt idx="406">
                  <c:v>6.4630179999999995E-2</c:v>
                </c:pt>
                <c:pt idx="407">
                  <c:v>6.4080960000000006E-2</c:v>
                </c:pt>
                <c:pt idx="408">
                  <c:v>6.4465610000000007E-2</c:v>
                </c:pt>
                <c:pt idx="409">
                  <c:v>6.3917160000000001E-2</c:v>
                </c:pt>
                <c:pt idx="410">
                  <c:v>6.4302209999999999E-2</c:v>
                </c:pt>
                <c:pt idx="411">
                  <c:v>6.3754519999999995E-2</c:v>
                </c:pt>
                <c:pt idx="412">
                  <c:v>6.4139950000000001E-2</c:v>
                </c:pt>
                <c:pt idx="413">
                  <c:v>6.359302E-2</c:v>
                </c:pt>
                <c:pt idx="414">
                  <c:v>6.3978839999999995E-2</c:v>
                </c:pt>
                <c:pt idx="415">
                  <c:v>6.3432649999999993E-2</c:v>
                </c:pt>
                <c:pt idx="416">
                  <c:v>6.3818840000000002E-2</c:v>
                </c:pt>
                <c:pt idx="417">
                  <c:v>6.3273389999999999E-2</c:v>
                </c:pt>
                <c:pt idx="418">
                  <c:v>6.3659950000000007E-2</c:v>
                </c:pt>
                <c:pt idx="419">
                  <c:v>6.3115240000000003E-2</c:v>
                </c:pt>
                <c:pt idx="420">
                  <c:v>6.3502160000000002E-2</c:v>
                </c:pt>
                <c:pt idx="421">
                  <c:v>6.2958180000000002E-2</c:v>
                </c:pt>
                <c:pt idx="422">
                  <c:v>6.3345449999999998E-2</c:v>
                </c:pt>
                <c:pt idx="423">
                  <c:v>6.2802200000000002E-2</c:v>
                </c:pt>
                <c:pt idx="424">
                  <c:v>6.3189809999999999E-2</c:v>
                </c:pt>
                <c:pt idx="425">
                  <c:v>6.264728E-2</c:v>
                </c:pt>
                <c:pt idx="426">
                  <c:v>6.3035229999999998E-2</c:v>
                </c:pt>
                <c:pt idx="427">
                  <c:v>6.2493420000000001E-2</c:v>
                </c:pt>
                <c:pt idx="428">
                  <c:v>6.2881699999999999E-2</c:v>
                </c:pt>
                <c:pt idx="429">
                  <c:v>6.2340600000000003E-2</c:v>
                </c:pt>
                <c:pt idx="430">
                  <c:v>6.2729190000000004E-2</c:v>
                </c:pt>
                <c:pt idx="431">
                  <c:v>6.2188809999999997E-2</c:v>
                </c:pt>
                <c:pt idx="432">
                  <c:v>6.2577709999999995E-2</c:v>
                </c:pt>
                <c:pt idx="433">
                  <c:v>6.2038030000000001E-2</c:v>
                </c:pt>
                <c:pt idx="434">
                  <c:v>6.2427240000000002E-2</c:v>
                </c:pt>
                <c:pt idx="435">
                  <c:v>6.1888270000000002E-2</c:v>
                </c:pt>
                <c:pt idx="436">
                  <c:v>6.2277760000000001E-2</c:v>
                </c:pt>
                <c:pt idx="437">
                  <c:v>6.1739490000000001E-2</c:v>
                </c:pt>
                <c:pt idx="438">
                  <c:v>6.2129280000000002E-2</c:v>
                </c:pt>
                <c:pt idx="439">
                  <c:v>6.1591710000000001E-2</c:v>
                </c:pt>
                <c:pt idx="440">
                  <c:v>6.1981769999999999E-2</c:v>
                </c:pt>
                <c:pt idx="441">
                  <c:v>6.1444890000000002E-2</c:v>
                </c:pt>
                <c:pt idx="442">
                  <c:v>6.183524E-2</c:v>
                </c:pt>
                <c:pt idx="443">
                  <c:v>6.1299039999999999E-2</c:v>
                </c:pt>
                <c:pt idx="444">
                  <c:v>6.1689670000000002E-2</c:v>
                </c:pt>
                <c:pt idx="445">
                  <c:v>6.1154140000000003E-2</c:v>
                </c:pt>
                <c:pt idx="446">
                  <c:v>6.1545049999999997E-2</c:v>
                </c:pt>
                <c:pt idx="447">
                  <c:v>6.1010179999999997E-2</c:v>
                </c:pt>
                <c:pt idx="448">
                  <c:v>6.1401360000000002E-2</c:v>
                </c:pt>
                <c:pt idx="449">
                  <c:v>6.0867150000000002E-2</c:v>
                </c:pt>
                <c:pt idx="450">
                  <c:v>6.1258600000000003E-2</c:v>
                </c:pt>
                <c:pt idx="451">
                  <c:v>6.0725050000000003E-2</c:v>
                </c:pt>
                <c:pt idx="452">
                  <c:v>6.1116749999999997E-2</c:v>
                </c:pt>
                <c:pt idx="453">
                  <c:v>6.0583860000000003E-2</c:v>
                </c:pt>
                <c:pt idx="454">
                  <c:v>6.097582E-2</c:v>
                </c:pt>
                <c:pt idx="455">
                  <c:v>6.0443570000000002E-2</c:v>
                </c:pt>
                <c:pt idx="456">
                  <c:v>6.0835779999999999E-2</c:v>
                </c:pt>
                <c:pt idx="457">
                  <c:v>6.0304169999999997E-2</c:v>
                </c:pt>
                <c:pt idx="458">
                  <c:v>6.069662E-2</c:v>
                </c:pt>
                <c:pt idx="459">
                  <c:v>6.0165650000000001E-2</c:v>
                </c:pt>
                <c:pt idx="460">
                  <c:v>6.0558349999999997E-2</c:v>
                </c:pt>
                <c:pt idx="461">
                  <c:v>6.0027999999999998E-2</c:v>
                </c:pt>
                <c:pt idx="462">
                  <c:v>6.0420950000000001E-2</c:v>
                </c:pt>
                <c:pt idx="463">
                  <c:v>5.9891220000000002E-2</c:v>
                </c:pt>
                <c:pt idx="464">
                  <c:v>6.0284400000000002E-2</c:v>
                </c:pt>
                <c:pt idx="465">
                  <c:v>5.9755290000000003E-2</c:v>
                </c:pt>
                <c:pt idx="466">
                  <c:v>6.0148699999999999E-2</c:v>
                </c:pt>
                <c:pt idx="467">
                  <c:v>5.9620199999999998E-2</c:v>
                </c:pt>
                <c:pt idx="468">
                  <c:v>6.0013839999999999E-2</c:v>
                </c:pt>
                <c:pt idx="469">
                  <c:v>5.9485950000000003E-2</c:v>
                </c:pt>
                <c:pt idx="470">
                  <c:v>5.987982E-2</c:v>
                </c:pt>
                <c:pt idx="471">
                  <c:v>5.9352519999999999E-2</c:v>
                </c:pt>
                <c:pt idx="472">
                  <c:v>5.974662E-2</c:v>
                </c:pt>
                <c:pt idx="473">
                  <c:v>5.9219920000000002E-2</c:v>
                </c:pt>
                <c:pt idx="474">
                  <c:v>5.9614229999999997E-2</c:v>
                </c:pt>
                <c:pt idx="475">
                  <c:v>5.9088130000000003E-2</c:v>
                </c:pt>
                <c:pt idx="476">
                  <c:v>5.948266E-2</c:v>
                </c:pt>
                <c:pt idx="477">
                  <c:v>5.895715E-2</c:v>
                </c:pt>
                <c:pt idx="478">
                  <c:v>5.9351880000000003E-2</c:v>
                </c:pt>
                <c:pt idx="479">
                  <c:v>5.8826959999999998E-2</c:v>
                </c:pt>
                <c:pt idx="480">
                  <c:v>5.9221900000000001E-2</c:v>
                </c:pt>
                <c:pt idx="481">
                  <c:v>5.8697569999999998E-2</c:v>
                </c:pt>
                <c:pt idx="482">
                  <c:v>5.9092690000000003E-2</c:v>
                </c:pt>
                <c:pt idx="483">
                  <c:v>5.8568950000000002E-2</c:v>
                </c:pt>
                <c:pt idx="484">
                  <c:v>5.8964269999999999E-2</c:v>
                </c:pt>
                <c:pt idx="485">
                  <c:v>5.8441100000000003E-2</c:v>
                </c:pt>
                <c:pt idx="486">
                  <c:v>5.8836609999999998E-2</c:v>
                </c:pt>
                <c:pt idx="487">
                  <c:v>5.8314020000000001E-2</c:v>
                </c:pt>
                <c:pt idx="488">
                  <c:v>5.870972E-2</c:v>
                </c:pt>
                <c:pt idx="489">
                  <c:v>5.818769E-2</c:v>
                </c:pt>
                <c:pt idx="490">
                  <c:v>5.8583570000000001E-2</c:v>
                </c:pt>
                <c:pt idx="491">
                  <c:v>5.806211E-2</c:v>
                </c:pt>
                <c:pt idx="492">
                  <c:v>5.8458169999999997E-2</c:v>
                </c:pt>
                <c:pt idx="493">
                  <c:v>5.7937280000000001E-2</c:v>
                </c:pt>
                <c:pt idx="494">
                  <c:v>5.8333509999999998E-2</c:v>
                </c:pt>
                <c:pt idx="495">
                  <c:v>5.7813179999999999E-2</c:v>
                </c:pt>
                <c:pt idx="496">
                  <c:v>5.8209579999999997E-2</c:v>
                </c:pt>
                <c:pt idx="497">
                  <c:v>5.7689799999999999E-2</c:v>
                </c:pt>
                <c:pt idx="498">
                  <c:v>5.8086369999999998E-2</c:v>
                </c:pt>
                <c:pt idx="499">
                  <c:v>5.7567149999999997E-2</c:v>
                </c:pt>
                <c:pt idx="500">
                  <c:v>5.7963880000000002E-2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7BB-FA4A-94EF-A43C09C02F63}"/>
            </c:ext>
          </c:extLst>
        </c:ser>
        <c:ser>
          <c:idx val="3"/>
          <c:order val="3"/>
          <c:tx>
            <c:strRef>
              <c:f>'220'!$J$1</c:f>
              <c:strCache>
                <c:ptCount val="1"/>
                <c:pt idx="0">
                  <c:v>Conjugate-Gradient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'220'!$F$2:$F$502</c:f>
              <c:numCache>
                <c:formatCode>General</c:formatCode>
                <c:ptCount val="50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</c:numCache>
            </c:numRef>
          </c:cat>
          <c:val>
            <c:numRef>
              <c:f>'220'!$J$2:$J$502</c:f>
              <c:numCache>
                <c:formatCode>0.00E+00</c:formatCode>
                <c:ptCount val="501"/>
                <c:pt idx="0">
                  <c:v>1</c:v>
                </c:pt>
                <c:pt idx="1">
                  <c:v>0.51326660000000002</c:v>
                </c:pt>
                <c:pt idx="2">
                  <c:v>0.37640770000000001</c:v>
                </c:pt>
                <c:pt idx="3">
                  <c:v>0.38265440000000001</c:v>
                </c:pt>
                <c:pt idx="4">
                  <c:v>0.32082830000000001</c:v>
                </c:pt>
                <c:pt idx="5">
                  <c:v>0.31469079999999999</c:v>
                </c:pt>
                <c:pt idx="6">
                  <c:v>0.28465629999999997</c:v>
                </c:pt>
                <c:pt idx="7">
                  <c:v>0.29811460000000001</c:v>
                </c:pt>
                <c:pt idx="8">
                  <c:v>0.2528975</c:v>
                </c:pt>
                <c:pt idx="9">
                  <c:v>0.28048260000000003</c:v>
                </c:pt>
                <c:pt idx="10">
                  <c:v>0.2412841</c:v>
                </c:pt>
                <c:pt idx="11">
                  <c:v>0.24972839999999999</c:v>
                </c:pt>
                <c:pt idx="12">
                  <c:v>0.24093880000000001</c:v>
                </c:pt>
                <c:pt idx="13">
                  <c:v>0.2233521</c:v>
                </c:pt>
                <c:pt idx="14">
                  <c:v>0.23469300000000001</c:v>
                </c:pt>
                <c:pt idx="15">
                  <c:v>0.20699390000000001</c:v>
                </c:pt>
                <c:pt idx="16">
                  <c:v>0.21892890000000001</c:v>
                </c:pt>
                <c:pt idx="17">
                  <c:v>0.20415079999999999</c:v>
                </c:pt>
                <c:pt idx="18">
                  <c:v>0.20047590000000001</c:v>
                </c:pt>
                <c:pt idx="19">
                  <c:v>0.1995624</c:v>
                </c:pt>
                <c:pt idx="20">
                  <c:v>0.18947530000000001</c:v>
                </c:pt>
                <c:pt idx="21">
                  <c:v>0.1873466</c:v>
                </c:pt>
                <c:pt idx="22">
                  <c:v>0.18416679999999999</c:v>
                </c:pt>
                <c:pt idx="23">
                  <c:v>0.17756379999999999</c:v>
                </c:pt>
                <c:pt idx="24">
                  <c:v>0.18282960000000001</c:v>
                </c:pt>
                <c:pt idx="25">
                  <c:v>0.1707708</c:v>
                </c:pt>
                <c:pt idx="26">
                  <c:v>0.17247399999999999</c:v>
                </c:pt>
                <c:pt idx="27">
                  <c:v>0.1696397</c:v>
                </c:pt>
                <c:pt idx="28">
                  <c:v>0.16048770000000001</c:v>
                </c:pt>
                <c:pt idx="29">
                  <c:v>0.16792889999999999</c:v>
                </c:pt>
                <c:pt idx="30">
                  <c:v>0.15273590000000001</c:v>
                </c:pt>
                <c:pt idx="31">
                  <c:v>0.16104560000000001</c:v>
                </c:pt>
                <c:pt idx="32">
                  <c:v>0.1502956</c:v>
                </c:pt>
                <c:pt idx="33">
                  <c:v>0.1527065</c:v>
                </c:pt>
                <c:pt idx="34">
                  <c:v>0.14927009999999999</c:v>
                </c:pt>
                <c:pt idx="35">
                  <c:v>0.146953</c:v>
                </c:pt>
                <c:pt idx="36">
                  <c:v>0.14424039999999999</c:v>
                </c:pt>
                <c:pt idx="37">
                  <c:v>0.14423330000000001</c:v>
                </c:pt>
                <c:pt idx="38">
                  <c:v>0.1397156</c:v>
                </c:pt>
                <c:pt idx="39">
                  <c:v>0.14029929999999999</c:v>
                </c:pt>
                <c:pt idx="40">
                  <c:v>0.13704720000000001</c:v>
                </c:pt>
                <c:pt idx="41">
                  <c:v>0.13334509999999999</c:v>
                </c:pt>
                <c:pt idx="42">
                  <c:v>0.13585549999999999</c:v>
                </c:pt>
                <c:pt idx="43">
                  <c:v>0.12729289999999999</c:v>
                </c:pt>
                <c:pt idx="44">
                  <c:v>0.133467</c:v>
                </c:pt>
                <c:pt idx="45">
                  <c:v>0.124706</c:v>
                </c:pt>
                <c:pt idx="46">
                  <c:v>0.12770919999999999</c:v>
                </c:pt>
                <c:pt idx="47">
                  <c:v>0.1245064</c:v>
                </c:pt>
                <c:pt idx="48">
                  <c:v>0.12242</c:v>
                </c:pt>
                <c:pt idx="49">
                  <c:v>0.12289659999999999</c:v>
                </c:pt>
                <c:pt idx="50">
                  <c:v>0.1190751</c:v>
                </c:pt>
                <c:pt idx="51">
                  <c:v>0.119544</c:v>
                </c:pt>
                <c:pt idx="52">
                  <c:v>0.1170112</c:v>
                </c:pt>
                <c:pt idx="53">
                  <c:v>0.1164364</c:v>
                </c:pt>
                <c:pt idx="54">
                  <c:v>0.1142388</c:v>
                </c:pt>
                <c:pt idx="55">
                  <c:v>0.1146382</c:v>
                </c:pt>
                <c:pt idx="56">
                  <c:v>0.1108309</c:v>
                </c:pt>
                <c:pt idx="57">
                  <c:v>0.1128369</c:v>
                </c:pt>
                <c:pt idx="58">
                  <c:v>0.108074</c:v>
                </c:pt>
                <c:pt idx="59">
                  <c:v>0.1099255</c:v>
                </c:pt>
                <c:pt idx="60">
                  <c:v>0.10710790000000001</c:v>
                </c:pt>
                <c:pt idx="61">
                  <c:v>0.1061047</c:v>
                </c:pt>
                <c:pt idx="62">
                  <c:v>0.10572670000000001</c:v>
                </c:pt>
                <c:pt idx="63">
                  <c:v>0.10377110000000001</c:v>
                </c:pt>
                <c:pt idx="64">
                  <c:v>0.1032025</c:v>
                </c:pt>
                <c:pt idx="65">
                  <c:v>0.1021635</c:v>
                </c:pt>
                <c:pt idx="66">
                  <c:v>0.100577</c:v>
                </c:pt>
                <c:pt idx="67">
                  <c:v>0.10061680000000001</c:v>
                </c:pt>
                <c:pt idx="68">
                  <c:v>9.8240220000000003E-2</c:v>
                </c:pt>
                <c:pt idx="69">
                  <c:v>9.7323190000000004E-2</c:v>
                </c:pt>
                <c:pt idx="70">
                  <c:v>9.7422170000000002E-2</c:v>
                </c:pt>
                <c:pt idx="71">
                  <c:v>9.4910770000000005E-2</c:v>
                </c:pt>
                <c:pt idx="72">
                  <c:v>9.6315509999999993E-2</c:v>
                </c:pt>
                <c:pt idx="73">
                  <c:v>9.3375949999999999E-2</c:v>
                </c:pt>
                <c:pt idx="74">
                  <c:v>9.3770500000000007E-2</c:v>
                </c:pt>
                <c:pt idx="75">
                  <c:v>9.2095060000000006E-2</c:v>
                </c:pt>
                <c:pt idx="76">
                  <c:v>9.1545669999999996E-2</c:v>
                </c:pt>
                <c:pt idx="77">
                  <c:v>9.0666540000000004E-2</c:v>
                </c:pt>
                <c:pt idx="78">
                  <c:v>8.9714879999999997E-2</c:v>
                </c:pt>
                <c:pt idx="79">
                  <c:v>8.8977399999999998E-2</c:v>
                </c:pt>
                <c:pt idx="80">
                  <c:v>8.8329459999999999E-2</c:v>
                </c:pt>
                <c:pt idx="81">
                  <c:v>8.7673890000000004E-2</c:v>
                </c:pt>
                <c:pt idx="82">
                  <c:v>8.6478959999999994E-2</c:v>
                </c:pt>
                <c:pt idx="83">
                  <c:v>8.6566180000000006E-2</c:v>
                </c:pt>
                <c:pt idx="84">
                  <c:v>8.3992070000000002E-2</c:v>
                </c:pt>
                <c:pt idx="85">
                  <c:v>8.5332519999999995E-2</c:v>
                </c:pt>
                <c:pt idx="86">
                  <c:v>8.2289479999999998E-2</c:v>
                </c:pt>
                <c:pt idx="87">
                  <c:v>8.3425479999999996E-2</c:v>
                </c:pt>
                <c:pt idx="88">
                  <c:v>8.1108650000000004E-2</c:v>
                </c:pt>
                <c:pt idx="89">
                  <c:v>8.1121490000000004E-2</c:v>
                </c:pt>
                <c:pt idx="90">
                  <c:v>8.0489130000000006E-2</c:v>
                </c:pt>
                <c:pt idx="91">
                  <c:v>7.9389790000000002E-2</c:v>
                </c:pt>
                <c:pt idx="92">
                  <c:v>7.9256419999999994E-2</c:v>
                </c:pt>
                <c:pt idx="93">
                  <c:v>7.8250790000000001E-2</c:v>
                </c:pt>
                <c:pt idx="94">
                  <c:v>7.7718280000000001E-2</c:v>
                </c:pt>
                <c:pt idx="95">
                  <c:v>7.7076469999999994E-2</c:v>
                </c:pt>
                <c:pt idx="96">
                  <c:v>7.6435500000000003E-2</c:v>
                </c:pt>
                <c:pt idx="97">
                  <c:v>7.5453519999999996E-2</c:v>
                </c:pt>
                <c:pt idx="98">
                  <c:v>7.5294239999999998E-2</c:v>
                </c:pt>
                <c:pt idx="99">
                  <c:v>7.3866020000000004E-2</c:v>
                </c:pt>
                <c:pt idx="100">
                  <c:v>7.4250739999999996E-2</c:v>
                </c:pt>
                <c:pt idx="101">
                  <c:v>7.2709419999999997E-2</c:v>
                </c:pt>
                <c:pt idx="102">
                  <c:v>7.2529529999999995E-2</c:v>
                </c:pt>
                <c:pt idx="103">
                  <c:v>7.1916330000000001E-2</c:v>
                </c:pt>
                <c:pt idx="104">
                  <c:v>7.1409979999999998E-2</c:v>
                </c:pt>
                <c:pt idx="105">
                  <c:v>7.0666320000000005E-2</c:v>
                </c:pt>
                <c:pt idx="106">
                  <c:v>7.0299210000000001E-2</c:v>
                </c:pt>
                <c:pt idx="107">
                  <c:v>6.9344649999999994E-2</c:v>
                </c:pt>
                <c:pt idx="108">
                  <c:v>6.9294330000000001E-2</c:v>
                </c:pt>
                <c:pt idx="109">
                  <c:v>6.8297529999999995E-2</c:v>
                </c:pt>
                <c:pt idx="110">
                  <c:v>6.7812730000000002E-2</c:v>
                </c:pt>
                <c:pt idx="111">
                  <c:v>6.7667409999999997E-2</c:v>
                </c:pt>
                <c:pt idx="112">
                  <c:v>6.6183580000000006E-2</c:v>
                </c:pt>
                <c:pt idx="113">
                  <c:v>6.6923709999999997E-2</c:v>
                </c:pt>
                <c:pt idx="114">
                  <c:v>6.4964999999999995E-2</c:v>
                </c:pt>
                <c:pt idx="115">
                  <c:v>6.5753580000000006E-2</c:v>
                </c:pt>
                <c:pt idx="116">
                  <c:v>6.4014680000000004E-2</c:v>
                </c:pt>
                <c:pt idx="117">
                  <c:v>6.4316139999999994E-2</c:v>
                </c:pt>
                <c:pt idx="118">
                  <c:v>6.3396240000000006E-2</c:v>
                </c:pt>
                <c:pt idx="119">
                  <c:v>6.3060729999999995E-2</c:v>
                </c:pt>
                <c:pt idx="120">
                  <c:v>6.2460500000000002E-2</c:v>
                </c:pt>
                <c:pt idx="121">
                  <c:v>6.1919380000000003E-2</c:v>
                </c:pt>
                <c:pt idx="122">
                  <c:v>6.1639180000000002E-2</c:v>
                </c:pt>
                <c:pt idx="123">
                  <c:v>6.0769480000000001E-2</c:v>
                </c:pt>
                <c:pt idx="124">
                  <c:v>6.084109E-2</c:v>
                </c:pt>
                <c:pt idx="125">
                  <c:v>5.9560160000000001E-2</c:v>
                </c:pt>
                <c:pt idx="126">
                  <c:v>6.0041530000000003E-2</c:v>
                </c:pt>
                <c:pt idx="127">
                  <c:v>5.866772E-2</c:v>
                </c:pt>
                <c:pt idx="128">
                  <c:v>5.893636E-2</c:v>
                </c:pt>
                <c:pt idx="129">
                  <c:v>5.7911419999999998E-2</c:v>
                </c:pt>
                <c:pt idx="130">
                  <c:v>5.7629239999999998E-2</c:v>
                </c:pt>
                <c:pt idx="131">
                  <c:v>5.716036E-2</c:v>
                </c:pt>
                <c:pt idx="132">
                  <c:v>5.635979E-2</c:v>
                </c:pt>
                <c:pt idx="133">
                  <c:v>5.6262039999999999E-2</c:v>
                </c:pt>
                <c:pt idx="134">
                  <c:v>5.5586530000000002E-2</c:v>
                </c:pt>
                <c:pt idx="135">
                  <c:v>5.527323E-2</c:v>
                </c:pt>
                <c:pt idx="136">
                  <c:v>5.4823200000000002E-2</c:v>
                </c:pt>
                <c:pt idx="137">
                  <c:v>5.4452109999999998E-2</c:v>
                </c:pt>
                <c:pt idx="138">
                  <c:v>5.3926559999999998E-2</c:v>
                </c:pt>
                <c:pt idx="139">
                  <c:v>5.3610360000000003E-2</c:v>
                </c:pt>
                <c:pt idx="140">
                  <c:v>5.2918949999999999E-2</c:v>
                </c:pt>
                <c:pt idx="141">
                  <c:v>5.2809099999999998E-2</c:v>
                </c:pt>
                <c:pt idx="142">
                  <c:v>5.203062E-2</c:v>
                </c:pt>
                <c:pt idx="143">
                  <c:v>5.1954229999999997E-2</c:v>
                </c:pt>
                <c:pt idx="144">
                  <c:v>5.1327049999999999E-2</c:v>
                </c:pt>
                <c:pt idx="145">
                  <c:v>5.1155430000000002E-2</c:v>
                </c:pt>
                <c:pt idx="146">
                  <c:v>5.0493219999999998E-2</c:v>
                </c:pt>
                <c:pt idx="147">
                  <c:v>5.0363959999999999E-2</c:v>
                </c:pt>
                <c:pt idx="148">
                  <c:v>4.9651599999999997E-2</c:v>
                </c:pt>
                <c:pt idx="149">
                  <c:v>4.9591120000000002E-2</c:v>
                </c:pt>
                <c:pt idx="150">
                  <c:v>4.885453E-2</c:v>
                </c:pt>
                <c:pt idx="151">
                  <c:v>4.871702E-2</c:v>
                </c:pt>
                <c:pt idx="152">
                  <c:v>4.8401189999999997E-2</c:v>
                </c:pt>
                <c:pt idx="153">
                  <c:v>4.7689049999999997E-2</c:v>
                </c:pt>
                <c:pt idx="154">
                  <c:v>4.7746820000000002E-2</c:v>
                </c:pt>
                <c:pt idx="155">
                  <c:v>4.6799609999999998E-2</c:v>
                </c:pt>
                <c:pt idx="156">
                  <c:v>4.7014350000000003E-2</c:v>
                </c:pt>
                <c:pt idx="157">
                  <c:v>4.60408E-2</c:v>
                </c:pt>
                <c:pt idx="158">
                  <c:v>4.6092279999999999E-2</c:v>
                </c:pt>
                <c:pt idx="159">
                  <c:v>4.5500249999999999E-2</c:v>
                </c:pt>
                <c:pt idx="160">
                  <c:v>4.5249650000000002E-2</c:v>
                </c:pt>
                <c:pt idx="161">
                  <c:v>4.4802979999999999E-2</c:v>
                </c:pt>
                <c:pt idx="162">
                  <c:v>4.4477500000000003E-2</c:v>
                </c:pt>
                <c:pt idx="163">
                  <c:v>4.4121970000000003E-2</c:v>
                </c:pt>
                <c:pt idx="164">
                  <c:v>4.3627489999999998E-2</c:v>
                </c:pt>
                <c:pt idx="165">
                  <c:v>4.3427140000000003E-2</c:v>
                </c:pt>
                <c:pt idx="166">
                  <c:v>4.2855249999999998E-2</c:v>
                </c:pt>
                <c:pt idx="167">
                  <c:v>4.2815880000000001E-2</c:v>
                </c:pt>
                <c:pt idx="168">
                  <c:v>4.2030890000000001E-2</c:v>
                </c:pt>
                <c:pt idx="169">
                  <c:v>4.21121E-2</c:v>
                </c:pt>
                <c:pt idx="170">
                  <c:v>4.1432179999999999E-2</c:v>
                </c:pt>
                <c:pt idx="171">
                  <c:v>4.1316940000000003E-2</c:v>
                </c:pt>
                <c:pt idx="172">
                  <c:v>4.0807620000000003E-2</c:v>
                </c:pt>
                <c:pt idx="173">
                  <c:v>4.0596779999999999E-2</c:v>
                </c:pt>
                <c:pt idx="174">
                  <c:v>4.0177339999999999E-2</c:v>
                </c:pt>
                <c:pt idx="175">
                  <c:v>3.9902239999999999E-2</c:v>
                </c:pt>
                <c:pt idx="176">
                  <c:v>3.9444630000000001E-2</c:v>
                </c:pt>
                <c:pt idx="177">
                  <c:v>3.9276819999999997E-2</c:v>
                </c:pt>
                <c:pt idx="178">
                  <c:v>3.8849649999999999E-2</c:v>
                </c:pt>
                <c:pt idx="179">
                  <c:v>3.8488319999999999E-2</c:v>
                </c:pt>
                <c:pt idx="180">
                  <c:v>3.8304249999999998E-2</c:v>
                </c:pt>
                <c:pt idx="181">
                  <c:v>3.7795160000000001E-2</c:v>
                </c:pt>
                <c:pt idx="182">
                  <c:v>3.7746549999999997E-2</c:v>
                </c:pt>
                <c:pt idx="183">
                  <c:v>3.710898E-2</c:v>
                </c:pt>
                <c:pt idx="184">
                  <c:v>3.7121179999999997E-2</c:v>
                </c:pt>
                <c:pt idx="185">
                  <c:v>3.6511490000000001E-2</c:v>
                </c:pt>
                <c:pt idx="186">
                  <c:v>3.6409829999999997E-2</c:v>
                </c:pt>
                <c:pt idx="187">
                  <c:v>3.5961979999999998E-2</c:v>
                </c:pt>
                <c:pt idx="188">
                  <c:v>3.5760599999999997E-2</c:v>
                </c:pt>
                <c:pt idx="189">
                  <c:v>3.5381059999999999E-2</c:v>
                </c:pt>
                <c:pt idx="190">
                  <c:v>3.510638E-2</c:v>
                </c:pt>
                <c:pt idx="191">
                  <c:v>3.4807669999999999E-2</c:v>
                </c:pt>
                <c:pt idx="192">
                  <c:v>3.4480530000000002E-2</c:v>
                </c:pt>
                <c:pt idx="193">
                  <c:v>3.4278110000000001E-2</c:v>
                </c:pt>
                <c:pt idx="194">
                  <c:v>3.376788E-2</c:v>
                </c:pt>
                <c:pt idx="195">
                  <c:v>3.3717480000000001E-2</c:v>
                </c:pt>
                <c:pt idx="196">
                  <c:v>3.3153599999999998E-2</c:v>
                </c:pt>
                <c:pt idx="197">
                  <c:v>3.3087400000000003E-2</c:v>
                </c:pt>
                <c:pt idx="198">
                  <c:v>3.2567440000000003E-2</c:v>
                </c:pt>
                <c:pt idx="199">
                  <c:v>3.242329E-2</c:v>
                </c:pt>
                <c:pt idx="200">
                  <c:v>3.2038509999999999E-2</c:v>
                </c:pt>
                <c:pt idx="201">
                  <c:v>3.1741699999999998E-2</c:v>
                </c:pt>
                <c:pt idx="202">
                  <c:v>3.1429159999999998E-2</c:v>
                </c:pt>
                <c:pt idx="203">
                  <c:v>3.11653E-2</c:v>
                </c:pt>
                <c:pt idx="204">
                  <c:v>3.082522E-2</c:v>
                </c:pt>
                <c:pt idx="205">
                  <c:v>3.0574770000000001E-2</c:v>
                </c:pt>
                <c:pt idx="206">
                  <c:v>3.0252859999999999E-2</c:v>
                </c:pt>
                <c:pt idx="207">
                  <c:v>2.9964009999999999E-2</c:v>
                </c:pt>
                <c:pt idx="208">
                  <c:v>2.9733590000000001E-2</c:v>
                </c:pt>
                <c:pt idx="209">
                  <c:v>2.9338940000000001E-2</c:v>
                </c:pt>
                <c:pt idx="210">
                  <c:v>2.9203929999999999E-2</c:v>
                </c:pt>
                <c:pt idx="211">
                  <c:v>2.8757169999999999E-2</c:v>
                </c:pt>
                <c:pt idx="212">
                  <c:v>2.8612189999999999E-2</c:v>
                </c:pt>
                <c:pt idx="213">
                  <c:v>2.8215919999999999E-2</c:v>
                </c:pt>
                <c:pt idx="214">
                  <c:v>2.8078079999999998E-2</c:v>
                </c:pt>
                <c:pt idx="215">
                  <c:v>2.768228E-2</c:v>
                </c:pt>
                <c:pt idx="216">
                  <c:v>2.753158E-2</c:v>
                </c:pt>
                <c:pt idx="217">
                  <c:v>2.717429E-2</c:v>
                </c:pt>
                <c:pt idx="218">
                  <c:v>2.7023930000000002E-2</c:v>
                </c:pt>
                <c:pt idx="219">
                  <c:v>2.667274E-2</c:v>
                </c:pt>
                <c:pt idx="220">
                  <c:v>2.6440209999999999E-2</c:v>
                </c:pt>
                <c:pt idx="221">
                  <c:v>2.6203980000000002E-2</c:v>
                </c:pt>
                <c:pt idx="222">
                  <c:v>2.588594E-2</c:v>
                </c:pt>
                <c:pt idx="223">
                  <c:v>2.576053E-2</c:v>
                </c:pt>
                <c:pt idx="224">
                  <c:v>2.5350620000000001E-2</c:v>
                </c:pt>
                <c:pt idx="225">
                  <c:v>2.53029E-2</c:v>
                </c:pt>
                <c:pt idx="226">
                  <c:v>2.489659E-2</c:v>
                </c:pt>
                <c:pt idx="227">
                  <c:v>2.4768020000000002E-2</c:v>
                </c:pt>
                <c:pt idx="228">
                  <c:v>2.443907E-2</c:v>
                </c:pt>
                <c:pt idx="229">
                  <c:v>2.4267380000000002E-2</c:v>
                </c:pt>
                <c:pt idx="230">
                  <c:v>2.3956689999999999E-2</c:v>
                </c:pt>
                <c:pt idx="231">
                  <c:v>2.3769970000000001E-2</c:v>
                </c:pt>
                <c:pt idx="232">
                  <c:v>2.3500719999999999E-2</c:v>
                </c:pt>
                <c:pt idx="233">
                  <c:v>2.3297100000000001E-2</c:v>
                </c:pt>
                <c:pt idx="234">
                  <c:v>2.3057580000000001E-2</c:v>
                </c:pt>
                <c:pt idx="235">
                  <c:v>2.2802360000000001E-2</c:v>
                </c:pt>
                <c:pt idx="236">
                  <c:v>2.2656610000000001E-2</c:v>
                </c:pt>
                <c:pt idx="237">
                  <c:v>2.2307589999999999E-2</c:v>
                </c:pt>
                <c:pt idx="238">
                  <c:v>2.2189919999999998E-2</c:v>
                </c:pt>
                <c:pt idx="239">
                  <c:v>2.1868160000000001E-2</c:v>
                </c:pt>
                <c:pt idx="240">
                  <c:v>2.1753450000000001E-2</c:v>
                </c:pt>
                <c:pt idx="241">
                  <c:v>2.1431950000000002E-2</c:v>
                </c:pt>
                <c:pt idx="242">
                  <c:v>2.129091E-2</c:v>
                </c:pt>
                <c:pt idx="243">
                  <c:v>2.1017589999999999E-2</c:v>
                </c:pt>
                <c:pt idx="244">
                  <c:v>2.0867420000000001E-2</c:v>
                </c:pt>
                <c:pt idx="245">
                  <c:v>2.0585630000000001E-2</c:v>
                </c:pt>
                <c:pt idx="246">
                  <c:v>2.0442769999999999E-2</c:v>
                </c:pt>
                <c:pt idx="247">
                  <c:v>2.019723E-2</c:v>
                </c:pt>
                <c:pt idx="248">
                  <c:v>2.0008539999999998E-2</c:v>
                </c:pt>
                <c:pt idx="249">
                  <c:v>1.98312E-2</c:v>
                </c:pt>
                <c:pt idx="250">
                  <c:v>1.95695E-2</c:v>
                </c:pt>
                <c:pt idx="251">
                  <c:v>1.9470330000000001E-2</c:v>
                </c:pt>
                <c:pt idx="252">
                  <c:v>1.9162499999999999E-2</c:v>
                </c:pt>
                <c:pt idx="253">
                  <c:v>1.908228E-2</c:v>
                </c:pt>
                <c:pt idx="254">
                  <c:v>1.8806340000000001E-2</c:v>
                </c:pt>
                <c:pt idx="255">
                  <c:v>1.8686020000000001E-2</c:v>
                </c:pt>
                <c:pt idx="256">
                  <c:v>1.8453029999999999E-2</c:v>
                </c:pt>
                <c:pt idx="257">
                  <c:v>1.8304500000000001E-2</c:v>
                </c:pt>
                <c:pt idx="258">
                  <c:v>1.8089959999999999E-2</c:v>
                </c:pt>
                <c:pt idx="259">
                  <c:v>1.79413E-2</c:v>
                </c:pt>
                <c:pt idx="260">
                  <c:v>1.7740769999999999E-2</c:v>
                </c:pt>
                <c:pt idx="261">
                  <c:v>1.7574969999999999E-2</c:v>
                </c:pt>
                <c:pt idx="262">
                  <c:v>1.7421019999999999E-2</c:v>
                </c:pt>
                <c:pt idx="263">
                  <c:v>1.7208009999999999E-2</c:v>
                </c:pt>
                <c:pt idx="264">
                  <c:v>1.7083350000000001E-2</c:v>
                </c:pt>
                <c:pt idx="265">
                  <c:v>1.68554E-2</c:v>
                </c:pt>
                <c:pt idx="266">
                  <c:v>1.675683E-2</c:v>
                </c:pt>
                <c:pt idx="267">
                  <c:v>1.6528049999999999E-2</c:v>
                </c:pt>
                <c:pt idx="268">
                  <c:v>1.6403939999999999E-2</c:v>
                </c:pt>
                <c:pt idx="269">
                  <c:v>1.6213829999999999E-2</c:v>
                </c:pt>
                <c:pt idx="270">
                  <c:v>1.6068269999999999E-2</c:v>
                </c:pt>
                <c:pt idx="271">
                  <c:v>1.5882830000000001E-2</c:v>
                </c:pt>
                <c:pt idx="272">
                  <c:v>1.5748979999999999E-2</c:v>
                </c:pt>
                <c:pt idx="273">
                  <c:v>1.555254E-2</c:v>
                </c:pt>
                <c:pt idx="274">
                  <c:v>1.543369E-2</c:v>
                </c:pt>
                <c:pt idx="275">
                  <c:v>1.5238949999999999E-2</c:v>
                </c:pt>
                <c:pt idx="276">
                  <c:v>1.510508E-2</c:v>
                </c:pt>
                <c:pt idx="277">
                  <c:v>1.4954800000000001E-2</c:v>
                </c:pt>
                <c:pt idx="278">
                  <c:v>1.4765500000000001E-2</c:v>
                </c:pt>
                <c:pt idx="279">
                  <c:v>1.466362E-2</c:v>
                </c:pt>
                <c:pt idx="280">
                  <c:v>1.445484E-2</c:v>
                </c:pt>
                <c:pt idx="281">
                  <c:v>1.436495E-2</c:v>
                </c:pt>
                <c:pt idx="282">
                  <c:v>1.4158840000000001E-2</c:v>
                </c:pt>
                <c:pt idx="283">
                  <c:v>1.406291E-2</c:v>
                </c:pt>
                <c:pt idx="284">
                  <c:v>1.388415E-2</c:v>
                </c:pt>
                <c:pt idx="285">
                  <c:v>1.3772990000000001E-2</c:v>
                </c:pt>
                <c:pt idx="286">
                  <c:v>1.3591779999999999E-2</c:v>
                </c:pt>
                <c:pt idx="287">
                  <c:v>1.348976E-2</c:v>
                </c:pt>
                <c:pt idx="288">
                  <c:v>1.3321639999999999E-2</c:v>
                </c:pt>
                <c:pt idx="289">
                  <c:v>1.3199850000000001E-2</c:v>
                </c:pt>
                <c:pt idx="290">
                  <c:v>1.3063440000000001E-2</c:v>
                </c:pt>
                <c:pt idx="291">
                  <c:v>1.291403E-2</c:v>
                </c:pt>
                <c:pt idx="292">
                  <c:v>1.2822490000000001E-2</c:v>
                </c:pt>
                <c:pt idx="293">
                  <c:v>1.264294E-2</c:v>
                </c:pt>
                <c:pt idx="294">
                  <c:v>1.25632E-2</c:v>
                </c:pt>
                <c:pt idx="295">
                  <c:v>1.239238E-2</c:v>
                </c:pt>
                <c:pt idx="296">
                  <c:v>1.2291969999999999E-2</c:v>
                </c:pt>
                <c:pt idx="297">
                  <c:v>1.214667E-2</c:v>
                </c:pt>
                <c:pt idx="298">
                  <c:v>1.203657E-2</c:v>
                </c:pt>
                <c:pt idx="299">
                  <c:v>1.190097E-2</c:v>
                </c:pt>
                <c:pt idx="300">
                  <c:v>1.17962E-2</c:v>
                </c:pt>
                <c:pt idx="301">
                  <c:v>1.165416E-2</c:v>
                </c:pt>
                <c:pt idx="302">
                  <c:v>1.155959E-2</c:v>
                </c:pt>
                <c:pt idx="303">
                  <c:v>1.142543E-2</c:v>
                </c:pt>
                <c:pt idx="304">
                  <c:v>1.130916E-2</c:v>
                </c:pt>
                <c:pt idx="305">
                  <c:v>1.120314E-2</c:v>
                </c:pt>
                <c:pt idx="306">
                  <c:v>1.1064559999999999E-2</c:v>
                </c:pt>
                <c:pt idx="307">
                  <c:v>1.098083E-2</c:v>
                </c:pt>
                <c:pt idx="308">
                  <c:v>1.083045E-2</c:v>
                </c:pt>
                <c:pt idx="309">
                  <c:v>1.074803E-2</c:v>
                </c:pt>
                <c:pt idx="310">
                  <c:v>1.06119E-2</c:v>
                </c:pt>
                <c:pt idx="311">
                  <c:v>1.05196E-2</c:v>
                </c:pt>
                <c:pt idx="312">
                  <c:v>1.039232E-2</c:v>
                </c:pt>
                <c:pt idx="313">
                  <c:v>1.030231E-2</c:v>
                </c:pt>
                <c:pt idx="314">
                  <c:v>1.0173089999999999E-2</c:v>
                </c:pt>
                <c:pt idx="315">
                  <c:v>1.008913E-2</c:v>
                </c:pt>
                <c:pt idx="316">
                  <c:v>9.9597160000000004E-3</c:v>
                </c:pt>
                <c:pt idx="317">
                  <c:v>9.8707540000000007E-3</c:v>
                </c:pt>
                <c:pt idx="318">
                  <c:v>9.7611390000000003E-3</c:v>
                </c:pt>
                <c:pt idx="319">
                  <c:v>9.6426519999999998E-3</c:v>
                </c:pt>
                <c:pt idx="320">
                  <c:v>9.5682960000000004E-3</c:v>
                </c:pt>
                <c:pt idx="321">
                  <c:v>9.4323280000000002E-3</c:v>
                </c:pt>
                <c:pt idx="322">
                  <c:v>9.3654489999999996E-3</c:v>
                </c:pt>
                <c:pt idx="323">
                  <c:v>9.2344430000000002E-3</c:v>
                </c:pt>
                <c:pt idx="324">
                  <c:v>9.1565269999999994E-3</c:v>
                </c:pt>
                <c:pt idx="325">
                  <c:v>9.0476659999999993E-3</c:v>
                </c:pt>
                <c:pt idx="326">
                  <c:v>8.9561780000000004E-3</c:v>
                </c:pt>
                <c:pt idx="327">
                  <c:v>8.8561839999999996E-3</c:v>
                </c:pt>
                <c:pt idx="328">
                  <c:v>8.7653369999999998E-3</c:v>
                </c:pt>
                <c:pt idx="329">
                  <c:v>8.6658050000000004E-3</c:v>
                </c:pt>
                <c:pt idx="330">
                  <c:v>8.5757990000000003E-3</c:v>
                </c:pt>
                <c:pt idx="331">
                  <c:v>8.4866809999999994E-3</c:v>
                </c:pt>
                <c:pt idx="332">
                  <c:v>8.3889269999999991E-3</c:v>
                </c:pt>
                <c:pt idx="333">
                  <c:v>8.3066089999999995E-3</c:v>
                </c:pt>
                <c:pt idx="334">
                  <c:v>8.2013399999999997E-3</c:v>
                </c:pt>
                <c:pt idx="335">
                  <c:v>8.1367999999999996E-3</c:v>
                </c:pt>
                <c:pt idx="336">
                  <c:v>8.028716E-3</c:v>
                </c:pt>
                <c:pt idx="337">
                  <c:v>7.9644260000000001E-3</c:v>
                </c:pt>
                <c:pt idx="338">
                  <c:v>7.8643849999999998E-3</c:v>
                </c:pt>
                <c:pt idx="339">
                  <c:v>7.7967389999999996E-3</c:v>
                </c:pt>
                <c:pt idx="340">
                  <c:v>7.7060710000000001E-3</c:v>
                </c:pt>
                <c:pt idx="341">
                  <c:v>7.6372890000000002E-3</c:v>
                </c:pt>
                <c:pt idx="342">
                  <c:v>7.5486429999999998E-3</c:v>
                </c:pt>
                <c:pt idx="343">
                  <c:v>7.4892609999999997E-3</c:v>
                </c:pt>
                <c:pt idx="344">
                  <c:v>7.397402E-3</c:v>
                </c:pt>
                <c:pt idx="345">
                  <c:v>7.3296740000000004E-3</c:v>
                </c:pt>
                <c:pt idx="346">
                  <c:v>7.2565499999999996E-3</c:v>
                </c:pt>
                <c:pt idx="347">
                  <c:v>7.1701430000000003E-3</c:v>
                </c:pt>
                <c:pt idx="348">
                  <c:v>7.11278E-3</c:v>
                </c:pt>
                <c:pt idx="349">
                  <c:v>7.0191070000000001E-3</c:v>
                </c:pt>
                <c:pt idx="350">
                  <c:v>6.9702089999999998E-3</c:v>
                </c:pt>
                <c:pt idx="351">
                  <c:v>6.8767400000000001E-3</c:v>
                </c:pt>
                <c:pt idx="352">
                  <c:v>6.8185650000000004E-3</c:v>
                </c:pt>
                <c:pt idx="353">
                  <c:v>6.73421E-3</c:v>
                </c:pt>
                <c:pt idx="354">
                  <c:v>6.6757869999999999E-3</c:v>
                </c:pt>
                <c:pt idx="355">
                  <c:v>6.5976510000000004E-3</c:v>
                </c:pt>
                <c:pt idx="356">
                  <c:v>6.5381839999999998E-3</c:v>
                </c:pt>
                <c:pt idx="357">
                  <c:v>6.4682120000000001E-3</c:v>
                </c:pt>
                <c:pt idx="358">
                  <c:v>6.412053E-3</c:v>
                </c:pt>
                <c:pt idx="359">
                  <c:v>6.3455940000000004E-3</c:v>
                </c:pt>
                <c:pt idx="360">
                  <c:v>6.2783930000000002E-3</c:v>
                </c:pt>
                <c:pt idx="361">
                  <c:v>6.2252560000000002E-3</c:v>
                </c:pt>
                <c:pt idx="362">
                  <c:v>6.1452800000000004E-3</c:v>
                </c:pt>
                <c:pt idx="363">
                  <c:v>6.0984109999999998E-3</c:v>
                </c:pt>
                <c:pt idx="364">
                  <c:v>6.021584E-3</c:v>
                </c:pt>
                <c:pt idx="365">
                  <c:v>5.9712819999999996E-3</c:v>
                </c:pt>
                <c:pt idx="366">
                  <c:v>5.9027480000000002E-3</c:v>
                </c:pt>
                <c:pt idx="367">
                  <c:v>5.8459380000000002E-3</c:v>
                </c:pt>
                <c:pt idx="368">
                  <c:v>5.7802879999999997E-3</c:v>
                </c:pt>
                <c:pt idx="369">
                  <c:v>5.7244660000000001E-3</c:v>
                </c:pt>
                <c:pt idx="370">
                  <c:v>5.6480230000000003E-3</c:v>
                </c:pt>
                <c:pt idx="371">
                  <c:v>5.5822179999999999E-3</c:v>
                </c:pt>
                <c:pt idx="372">
                  <c:v>5.4925379999999999E-3</c:v>
                </c:pt>
                <c:pt idx="373">
                  <c:v>5.3948640000000001E-3</c:v>
                </c:pt>
                <c:pt idx="374">
                  <c:v>5.2692040000000004E-3</c:v>
                </c:pt>
                <c:pt idx="375">
                  <c:v>5.1029040000000001E-3</c:v>
                </c:pt>
                <c:pt idx="376">
                  <c:v>4.9069099999999996E-3</c:v>
                </c:pt>
                <c:pt idx="377">
                  <c:v>4.6254470000000004E-3</c:v>
                </c:pt>
                <c:pt idx="378">
                  <c:v>4.3047579999999997E-3</c:v>
                </c:pt>
                <c:pt idx="379">
                  <c:v>3.8954829999999999E-3</c:v>
                </c:pt>
                <c:pt idx="380">
                  <c:v>3.4542459999999998E-3</c:v>
                </c:pt>
                <c:pt idx="381">
                  <c:v>2.9829660000000001E-3</c:v>
                </c:pt>
                <c:pt idx="382">
                  <c:v>2.535163E-3</c:v>
                </c:pt>
                <c:pt idx="383">
                  <c:v>2.1306060000000002E-3</c:v>
                </c:pt>
                <c:pt idx="384">
                  <c:v>1.8097040000000001E-3</c:v>
                </c:pt>
                <c:pt idx="385">
                  <c:v>1.576537E-3</c:v>
                </c:pt>
                <c:pt idx="386">
                  <c:v>1.4499650000000001E-3</c:v>
                </c:pt>
                <c:pt idx="387">
                  <c:v>1.4318379999999999E-3</c:v>
                </c:pt>
                <c:pt idx="388">
                  <c:v>1.5120000000000001E-3</c:v>
                </c:pt>
                <c:pt idx="389">
                  <c:v>1.666049E-3</c:v>
                </c:pt>
                <c:pt idx="390">
                  <c:v>1.8206229999999999E-3</c:v>
                </c:pt>
                <c:pt idx="391">
                  <c:v>1.8987609999999999E-3</c:v>
                </c:pt>
                <c:pt idx="392">
                  <c:v>1.8188849999999999E-3</c:v>
                </c:pt>
                <c:pt idx="393">
                  <c:v>1.6167180000000001E-3</c:v>
                </c:pt>
                <c:pt idx="394">
                  <c:v>1.385793E-3</c:v>
                </c:pt>
                <c:pt idx="395">
                  <c:v>1.212596E-3</c:v>
                </c:pt>
                <c:pt idx="396">
                  <c:v>1.1410330000000001E-3</c:v>
                </c:pt>
                <c:pt idx="397">
                  <c:v>1.1710239999999999E-3</c:v>
                </c:pt>
                <c:pt idx="398">
                  <c:v>1.264968E-3</c:v>
                </c:pt>
                <c:pt idx="399">
                  <c:v>1.3282159999999999E-3</c:v>
                </c:pt>
                <c:pt idx="400">
                  <c:v>1.27663E-3</c:v>
                </c:pt>
                <c:pt idx="401">
                  <c:v>1.1314179999999999E-3</c:v>
                </c:pt>
                <c:pt idx="402">
                  <c:v>9.7732050000000001E-4</c:v>
                </c:pt>
                <c:pt idx="403">
                  <c:v>8.9374150000000004E-4</c:v>
                </c:pt>
                <c:pt idx="404">
                  <c:v>9.0710300000000003E-4</c:v>
                </c:pt>
                <c:pt idx="405">
                  <c:v>9.6451749999999998E-4</c:v>
                </c:pt>
                <c:pt idx="406">
                  <c:v>9.9286189999999992E-4</c:v>
                </c:pt>
                <c:pt idx="407">
                  <c:v>9.2724069999999999E-4</c:v>
                </c:pt>
                <c:pt idx="408">
                  <c:v>8.1244209999999995E-4</c:v>
                </c:pt>
                <c:pt idx="409">
                  <c:v>7.2657050000000001E-4</c:v>
                </c:pt>
                <c:pt idx="410">
                  <c:v>7.1122160000000004E-4</c:v>
                </c:pt>
                <c:pt idx="411">
                  <c:v>7.4301619999999995E-4</c:v>
                </c:pt>
                <c:pt idx="412">
                  <c:v>7.6873730000000002E-4</c:v>
                </c:pt>
                <c:pt idx="413">
                  <c:v>7.2819249999999996E-4</c:v>
                </c:pt>
                <c:pt idx="414">
                  <c:v>6.465253E-4</c:v>
                </c:pt>
                <c:pt idx="415">
                  <c:v>5.8443310000000001E-4</c:v>
                </c:pt>
                <c:pt idx="416">
                  <c:v>5.8129239999999999E-4</c:v>
                </c:pt>
                <c:pt idx="417">
                  <c:v>6.1451889999999997E-4</c:v>
                </c:pt>
                <c:pt idx="418">
                  <c:v>6.2323559999999997E-4</c:v>
                </c:pt>
                <c:pt idx="419">
                  <c:v>5.753984E-4</c:v>
                </c:pt>
                <c:pt idx="420">
                  <c:v>5.1446239999999996E-4</c:v>
                </c:pt>
                <c:pt idx="421">
                  <c:v>4.9611879999999998E-4</c:v>
                </c:pt>
                <c:pt idx="422">
                  <c:v>5.2380899999999997E-4</c:v>
                </c:pt>
                <c:pt idx="423">
                  <c:v>5.4598570000000005E-4</c:v>
                </c:pt>
                <c:pt idx="424">
                  <c:v>5.2342839999999996E-4</c:v>
                </c:pt>
                <c:pt idx="425">
                  <c:v>4.7618630000000002E-4</c:v>
                </c:pt>
                <c:pt idx="426">
                  <c:v>4.571016E-4</c:v>
                </c:pt>
                <c:pt idx="427">
                  <c:v>4.7779140000000001E-4</c:v>
                </c:pt>
                <c:pt idx="428">
                  <c:v>5.0144580000000005E-4</c:v>
                </c:pt>
                <c:pt idx="429">
                  <c:v>4.8342280000000001E-4</c:v>
                </c:pt>
                <c:pt idx="430">
                  <c:v>4.3641539999999998E-4</c:v>
                </c:pt>
                <c:pt idx="431">
                  <c:v>4.1405860000000001E-4</c:v>
                </c:pt>
                <c:pt idx="432">
                  <c:v>4.3157409999999998E-4</c:v>
                </c:pt>
                <c:pt idx="433">
                  <c:v>4.464022E-4</c:v>
                </c:pt>
                <c:pt idx="434">
                  <c:v>4.221451E-4</c:v>
                </c:pt>
                <c:pt idx="435">
                  <c:v>3.8500369999999999E-4</c:v>
                </c:pt>
                <c:pt idx="436">
                  <c:v>3.7862889999999998E-4</c:v>
                </c:pt>
                <c:pt idx="437">
                  <c:v>3.9888750000000001E-4</c:v>
                </c:pt>
                <c:pt idx="438">
                  <c:v>4.0266109999999999E-4</c:v>
                </c:pt>
                <c:pt idx="439">
                  <c:v>3.7292549999999998E-4</c:v>
                </c:pt>
                <c:pt idx="440">
                  <c:v>3.4618780000000003E-4</c:v>
                </c:pt>
                <c:pt idx="441">
                  <c:v>3.5151049999999998E-4</c:v>
                </c:pt>
                <c:pt idx="442">
                  <c:v>3.6832690000000002E-4</c:v>
                </c:pt>
                <c:pt idx="443">
                  <c:v>3.5958749999999998E-4</c:v>
                </c:pt>
                <c:pt idx="444">
                  <c:v>3.2967080000000001E-4</c:v>
                </c:pt>
                <c:pt idx="445">
                  <c:v>3.1919890000000001E-4</c:v>
                </c:pt>
                <c:pt idx="446">
                  <c:v>3.3254399999999999E-4</c:v>
                </c:pt>
                <c:pt idx="447">
                  <c:v>3.3688469999999999E-4</c:v>
                </c:pt>
                <c:pt idx="448">
                  <c:v>3.1437119999999999E-4</c:v>
                </c:pt>
                <c:pt idx="449">
                  <c:v>2.9490940000000002E-4</c:v>
                </c:pt>
                <c:pt idx="450">
                  <c:v>3.0219220000000002E-4</c:v>
                </c:pt>
                <c:pt idx="451">
                  <c:v>3.1167180000000002E-4</c:v>
                </c:pt>
                <c:pt idx="452">
                  <c:v>2.968739E-4</c:v>
                </c:pt>
                <c:pt idx="453">
                  <c:v>2.7519870000000001E-4</c:v>
                </c:pt>
                <c:pt idx="454">
                  <c:v>2.7520270000000002E-4</c:v>
                </c:pt>
                <c:pt idx="455">
                  <c:v>2.8698100000000001E-4</c:v>
                </c:pt>
                <c:pt idx="456">
                  <c:v>2.783989E-4</c:v>
                </c:pt>
                <c:pt idx="457">
                  <c:v>2.5674049999999999E-4</c:v>
                </c:pt>
                <c:pt idx="458">
                  <c:v>2.514792E-4</c:v>
                </c:pt>
                <c:pt idx="459">
                  <c:v>2.6201510000000003E-4</c:v>
                </c:pt>
                <c:pt idx="460">
                  <c:v>2.57364E-4</c:v>
                </c:pt>
                <c:pt idx="461">
                  <c:v>2.377774E-4</c:v>
                </c:pt>
                <c:pt idx="462">
                  <c:v>2.2953310000000001E-4</c:v>
                </c:pt>
                <c:pt idx="463">
                  <c:v>2.376585E-4</c:v>
                </c:pt>
                <c:pt idx="464">
                  <c:v>2.3463100000000001E-4</c:v>
                </c:pt>
                <c:pt idx="465">
                  <c:v>2.1783680000000001E-4</c:v>
                </c:pt>
                <c:pt idx="466">
                  <c:v>2.084725E-4</c:v>
                </c:pt>
                <c:pt idx="467">
                  <c:v>2.1429279999999999E-4</c:v>
                </c:pt>
                <c:pt idx="468">
                  <c:v>2.1332720000000001E-4</c:v>
                </c:pt>
                <c:pt idx="469">
                  <c:v>1.9662609999999999E-4</c:v>
                </c:pt>
                <c:pt idx="470">
                  <c:v>1.8777569999999999E-4</c:v>
                </c:pt>
                <c:pt idx="471">
                  <c:v>1.933002E-4</c:v>
                </c:pt>
                <c:pt idx="472">
                  <c:v>1.9073699999999999E-4</c:v>
                </c:pt>
                <c:pt idx="473">
                  <c:v>1.7571749999999999E-4</c:v>
                </c:pt>
                <c:pt idx="474">
                  <c:v>1.6914219999999999E-4</c:v>
                </c:pt>
                <c:pt idx="475">
                  <c:v>1.728202E-4</c:v>
                </c:pt>
                <c:pt idx="476">
                  <c:v>1.6893839999999999E-4</c:v>
                </c:pt>
                <c:pt idx="477">
                  <c:v>1.5611849999999999E-4</c:v>
                </c:pt>
                <c:pt idx="478">
                  <c:v>1.512513E-4</c:v>
                </c:pt>
                <c:pt idx="479">
                  <c:v>1.536473E-4</c:v>
                </c:pt>
                <c:pt idx="480">
                  <c:v>1.490284E-4</c:v>
                </c:pt>
                <c:pt idx="481">
                  <c:v>1.3775150000000001E-4</c:v>
                </c:pt>
                <c:pt idx="482">
                  <c:v>1.342623E-4</c:v>
                </c:pt>
                <c:pt idx="483">
                  <c:v>1.3653539999999999E-4</c:v>
                </c:pt>
                <c:pt idx="484">
                  <c:v>1.303465E-4</c:v>
                </c:pt>
                <c:pt idx="485">
                  <c:v>1.200744E-4</c:v>
                </c:pt>
                <c:pt idx="486">
                  <c:v>1.194865E-4</c:v>
                </c:pt>
                <c:pt idx="487">
                  <c:v>1.1986599999999999E-4</c:v>
                </c:pt>
                <c:pt idx="488">
                  <c:v>1.122697E-4</c:v>
                </c:pt>
                <c:pt idx="489">
                  <c:v>1.052967E-4</c:v>
                </c:pt>
                <c:pt idx="490">
                  <c:v>1.05667E-4</c:v>
                </c:pt>
                <c:pt idx="491">
                  <c:v>1.040305E-4</c:v>
                </c:pt>
                <c:pt idx="492">
                  <c:v>9.6445950000000001E-5</c:v>
                </c:pt>
                <c:pt idx="493">
                  <c:v>9.1872220000000006E-5</c:v>
                </c:pt>
                <c:pt idx="494">
                  <c:v>9.2845179999999995E-5</c:v>
                </c:pt>
                <c:pt idx="495">
                  <c:v>8.9469039999999996E-5</c:v>
                </c:pt>
                <c:pt idx="496">
                  <c:v>8.2454849999999999E-5</c:v>
                </c:pt>
                <c:pt idx="497">
                  <c:v>8.0649170000000005E-5</c:v>
                </c:pt>
                <c:pt idx="498">
                  <c:v>8.1060939999999998E-5</c:v>
                </c:pt>
                <c:pt idx="499">
                  <c:v>7.5986260000000005E-5</c:v>
                </c:pt>
                <c:pt idx="500">
                  <c:v>7.0947130000000006E-5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17BB-FA4A-94EF-A43C09C02F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10911"/>
        <c:axId val="1700082416"/>
      </c:lineChart>
      <c:catAx>
        <c:axId val="44109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Iteration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0082416"/>
        <c:crosses val="autoZero"/>
        <c:auto val="1"/>
        <c:lblAlgn val="ctr"/>
        <c:lblOffset val="100"/>
        <c:noMultiLvlLbl val="0"/>
      </c:catAx>
      <c:valAx>
        <c:axId val="170008241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Residual Norm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109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E9A93-8663-5947-B4A1-6A9BC796FE15}" type="datetimeFigureOut">
              <a:rPr lang="en-US" smtClean="0"/>
              <a:t>8/3/21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2D79F-44B0-004E-A9C3-D53E28028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90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104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73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48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40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77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89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908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25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33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02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5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72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89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46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7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3962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03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319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508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231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8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823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40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0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87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722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45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2D79F-44B0-004E-A9C3-D53E28028B9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71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31684-7F04-B44D-8D22-6A4115EFC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AFA901-8638-9542-AFB6-75CE3C3D81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6525A-A15E-EE48-9A08-FD558FA0C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F7E6A-7BF9-AD4D-8E81-6A56714FE4A4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C0124-0DCB-6F44-BB3F-5B8251583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2861A-F7F2-9B40-BE62-282162320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05463-7045-1F47-B652-ED545635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75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18C41-80CF-9F49-94D9-2B466E7C3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0FE9CF-5356-BB46-BA8E-974A7294C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8CEC0-991F-3247-BF38-B42CF8627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F7E6A-7BF9-AD4D-8E81-6A56714FE4A4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555D94-B4C8-5D49-8666-7756731EF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31154-7F0C-E944-9D45-581F594C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05463-7045-1F47-B652-ED545635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08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F9CA69-0AE3-0D4A-AAA7-DC01A099EB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3C0E50-081D-E34C-A74C-92C03BC62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D0400-53CE-F543-920B-6747D9C15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F7E6A-7BF9-AD4D-8E81-6A56714FE4A4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A1601-D868-9F40-A7CD-7B974A6F7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AD256-F5C5-4A41-86D7-19F1F942F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05463-7045-1F47-B652-ED545635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4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60FD-CFB7-D04F-B88A-26A7D4FCC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89746-F6B7-D24C-BE6B-702B0F4AB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56EE9-6C6C-184E-9DBF-484901A5B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F7E6A-7BF9-AD4D-8E81-6A56714FE4A4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07A1A-7996-FF4F-8BFB-F6F451A3E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94883-22F8-B34E-8D82-DC44496F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05463-7045-1F47-B652-ED545635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301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56145-461F-C84F-A9FA-97AF5A936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80E4D-88DC-E143-A0B7-B62EF06E1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1DC8-DD41-9C49-A528-2D53DD1A4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F7E6A-7BF9-AD4D-8E81-6A56714FE4A4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88C5C-9150-4C47-A90A-C89CAEBB6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56AAB-D6F0-F94F-A52A-378C4C7A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05463-7045-1F47-B652-ED545635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4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8C4DA-7670-8D47-8A0B-346EFE55A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AB8F3-CCAF-444A-94CF-A2A27F195F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88DAA3-6DB4-AB47-9EBA-7BE270497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F02729-D191-B542-80FA-D5833B9ED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F7E6A-7BF9-AD4D-8E81-6A56714FE4A4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C18F7-E676-B048-B4DA-8DBF40BEA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705E8-8913-A746-AAC5-A0A949D4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05463-7045-1F47-B652-ED545635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62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7EA4F-69A0-874A-8EE4-BAB735AF2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77D440-2994-2D4A-8DA5-D62AD70F6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7705F-DEB4-5145-B2E7-F6E5671C5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8F813A-833D-1144-A7B4-E67185EF7A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845A60-F425-224A-82E1-78DEE46BAA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8B08DE-3032-7240-BE39-E6898557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F7E6A-7BF9-AD4D-8E81-6A56714FE4A4}" type="datetimeFigureOut">
              <a:rPr lang="en-US" smtClean="0"/>
              <a:t>8/3/21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271305-53F9-1C42-AABD-46438324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952532-37F6-1D4E-98AB-D33E9A69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05463-7045-1F47-B652-ED545635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884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C0C82-FF7A-554F-B498-3235174B0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D7CE75-1A03-E945-B365-78E654A27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F7E6A-7BF9-AD4D-8E81-6A56714FE4A4}" type="datetimeFigureOut">
              <a:rPr lang="en-US" smtClean="0"/>
              <a:t>8/3/21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B72498-FC4A-4543-90D3-D731EF555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0B325-36FB-C141-9AA3-C2672E6B4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05463-7045-1F47-B652-ED545635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43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3D6D45-3503-244F-9F0D-B122A6B74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F7E6A-7BF9-AD4D-8E81-6A56714FE4A4}" type="datetimeFigureOut">
              <a:rPr lang="en-US" smtClean="0"/>
              <a:t>8/3/21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DC681-3F07-9A47-AA9E-DBD7E3E18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3323E-DC96-1D41-8D18-9E745A53C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05463-7045-1F47-B652-ED545635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43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157F-B68A-2A42-887B-BC859EC44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BCFE5-23F8-BE4F-8788-4B63574C7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D20585-8B7A-2845-969E-1DDFB88B1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893D7-EF45-C045-B1A3-775D6C7D5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F7E6A-7BF9-AD4D-8E81-6A56714FE4A4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6802A-0E3D-BB43-ABB4-4A13DB240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ED184-190C-1242-BC95-6D31FF47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05463-7045-1F47-B652-ED545635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42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23568-F265-5D47-8E62-1A295463F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D448A0-DD0D-034B-9FCF-4DF515D80F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D7F5F-1F19-474E-A3F6-AD55F7F763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45B93-C8F0-4941-B4E0-A2971203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F7E6A-7BF9-AD4D-8E81-6A56714FE4A4}" type="datetimeFigureOut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67895-F94B-9744-881D-2D20A948F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D8C87-FB79-D84C-8EF6-42D5F5ED7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05463-7045-1F47-B652-ED545635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01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53A128-065D-CA4E-9B85-1A3E79480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C04C6-F4E8-2B4E-A473-992005031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3A674-3B53-BD4A-AEFD-6E9DB91F0E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F7E6A-7BF9-AD4D-8E81-6A56714FE4A4}" type="datetimeFigureOut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E3187-E300-864A-859F-5FF793B223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2B9E3-4EC8-1D40-95D9-074BD98B82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05463-7045-1F47-B652-ED545635E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35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12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tiff"/><Relationship Id="rId7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5.svg"/><Relationship Id="rId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.png"/><Relationship Id="rId7" Type="http://schemas.openxmlformats.org/officeDocument/2006/relationships/image" Target="../media/image4.tif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2.tiff"/><Relationship Id="rId7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5.tiff"/><Relationship Id="rId4" Type="http://schemas.openxmlformats.org/officeDocument/2006/relationships/image" Target="../media/image3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Relationship Id="rId9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1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.tiff"/><Relationship Id="rId7" Type="http://schemas.openxmlformats.org/officeDocument/2006/relationships/image" Target="../media/image2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5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chart" Target="../charts/chart7.xml"/><Relationship Id="rId5" Type="http://schemas.openxmlformats.org/officeDocument/2006/relationships/image" Target="../media/image3.tiff"/><Relationship Id="rId10" Type="http://schemas.openxmlformats.org/officeDocument/2006/relationships/chart" Target="../charts/chart6.xml"/><Relationship Id="rId4" Type="http://schemas.openxmlformats.org/officeDocument/2006/relationships/image" Target="../media/image2.tiff"/><Relationship Id="rId9" Type="http://schemas.openxmlformats.org/officeDocument/2006/relationships/chart" Target="../charts/char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0.png"/><Relationship Id="rId1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openxmlformats.org/officeDocument/2006/relationships/image" Target="../media/image101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0.png"/><Relationship Id="rId5" Type="http://schemas.openxmlformats.org/officeDocument/2006/relationships/image" Target="../media/image3.tiff"/><Relationship Id="rId15" Type="http://schemas.openxmlformats.org/officeDocument/2006/relationships/image" Target="../media/image133.png"/><Relationship Id="rId10" Type="http://schemas.openxmlformats.org/officeDocument/2006/relationships/image" Target="../media/image86.png"/><Relationship Id="rId19" Type="http://schemas.openxmlformats.org/officeDocument/2006/relationships/image" Target="../media/image170.png"/><Relationship Id="rId4" Type="http://schemas.openxmlformats.org/officeDocument/2006/relationships/image" Target="../media/image2.tiff"/><Relationship Id="rId9" Type="http://schemas.openxmlformats.org/officeDocument/2006/relationships/image" Target="../media/image710.png"/><Relationship Id="rId1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13" Type="http://schemas.openxmlformats.org/officeDocument/2006/relationships/image" Target="../media/image25.emf"/><Relationship Id="rId18" Type="http://schemas.openxmlformats.org/officeDocument/2006/relationships/image" Target="../media/image54.png"/><Relationship Id="rId3" Type="http://schemas.openxmlformats.org/officeDocument/2006/relationships/image" Target="../media/image1.png"/><Relationship Id="rId21" Type="http://schemas.openxmlformats.org/officeDocument/2006/relationships/image" Target="../media/image57.png"/><Relationship Id="rId7" Type="http://schemas.openxmlformats.org/officeDocument/2006/relationships/image" Target="../media/image5.tiff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47.png"/><Relationship Id="rId5" Type="http://schemas.openxmlformats.org/officeDocument/2006/relationships/image" Target="../media/image3.tiff"/><Relationship Id="rId15" Type="http://schemas.openxmlformats.org/officeDocument/2006/relationships/image" Target="../media/image26.emf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2.tiff"/><Relationship Id="rId9" Type="http://schemas.openxmlformats.org/officeDocument/2006/relationships/image" Target="../media/image24.emf"/><Relationship Id="rId1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6.png"/><Relationship Id="rId3" Type="http://schemas.openxmlformats.org/officeDocument/2006/relationships/image" Target="../media/image27.emf"/><Relationship Id="rId21" Type="http://schemas.openxmlformats.org/officeDocument/2006/relationships/image" Target="../media/image71.png"/><Relationship Id="rId7" Type="http://schemas.openxmlformats.org/officeDocument/2006/relationships/image" Target="../media/image2.tiff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6.png"/><Relationship Id="rId20" Type="http://schemas.openxmlformats.org/officeDocument/2006/relationships/image" Target="../media/image30.emf"/><Relationship Id="rId29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5" Type="http://schemas.openxmlformats.org/officeDocument/2006/relationships/image" Target="../media/image29.emf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8.png"/><Relationship Id="rId10" Type="http://schemas.openxmlformats.org/officeDocument/2006/relationships/image" Target="../media/image5.tiff"/><Relationship Id="rId19" Type="http://schemas.openxmlformats.org/officeDocument/2006/relationships/image" Target="../media/image69.png"/><Relationship Id="rId31" Type="http://schemas.openxmlformats.org/officeDocument/2006/relationships/image" Target="../media/image81.png"/><Relationship Id="rId4" Type="http://schemas.openxmlformats.org/officeDocument/2006/relationships/image" Target="../media/image28.emf"/><Relationship Id="rId9" Type="http://schemas.openxmlformats.org/officeDocument/2006/relationships/image" Target="../media/image4.tiff"/><Relationship Id="rId14" Type="http://schemas.openxmlformats.org/officeDocument/2006/relationships/image" Target="../media/image64.png"/><Relationship Id="rId22" Type="http://schemas.openxmlformats.org/officeDocument/2006/relationships/image" Target="../media/image72.png"/><Relationship Id="rId27" Type="http://schemas.openxmlformats.org/officeDocument/2006/relationships/image" Target="../media/image77.png"/><Relationship Id="rId30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1.png"/><Relationship Id="rId21" Type="http://schemas.openxmlformats.org/officeDocument/2006/relationships/image" Target="../media/image45.png"/><Relationship Id="rId7" Type="http://schemas.openxmlformats.org/officeDocument/2006/relationships/image" Target="../media/image5.tiff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35.png"/><Relationship Id="rId5" Type="http://schemas.openxmlformats.org/officeDocument/2006/relationships/image" Target="../media/image3.tiff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.tiff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1.png"/><Relationship Id="rId21" Type="http://schemas.openxmlformats.org/officeDocument/2006/relationships/image" Target="../media/image58.png"/><Relationship Id="rId7" Type="http://schemas.openxmlformats.org/officeDocument/2006/relationships/image" Target="../media/image5.tiff"/><Relationship Id="rId12" Type="http://schemas.openxmlformats.org/officeDocument/2006/relationships/image" Target="../media/image33.emf"/><Relationship Id="rId17" Type="http://schemas.openxmlformats.org/officeDocument/2006/relationships/image" Target="NULL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32.emf"/><Relationship Id="rId5" Type="http://schemas.openxmlformats.org/officeDocument/2006/relationships/image" Target="../media/image3.tiff"/><Relationship Id="rId15" Type="http://schemas.openxmlformats.org/officeDocument/2006/relationships/image" Target="NULL"/><Relationship Id="rId10" Type="http://schemas.openxmlformats.org/officeDocument/2006/relationships/image" Target="../media/image31.emf"/><Relationship Id="rId19" Type="http://schemas.openxmlformats.org/officeDocument/2006/relationships/image" Target="NULL"/><Relationship Id="rId4" Type="http://schemas.openxmlformats.org/officeDocument/2006/relationships/image" Target="../media/image2.tiff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35.emf"/><Relationship Id="rId5" Type="http://schemas.openxmlformats.org/officeDocument/2006/relationships/image" Target="../media/image3.tiff"/><Relationship Id="rId10" Type="http://schemas.openxmlformats.org/officeDocument/2006/relationships/image" Target="../media/image34.emf"/><Relationship Id="rId4" Type="http://schemas.openxmlformats.org/officeDocument/2006/relationships/image" Target="../media/image2.tiff"/><Relationship Id="rId9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37.emf"/><Relationship Id="rId5" Type="http://schemas.openxmlformats.org/officeDocument/2006/relationships/image" Target="../media/image3.tiff"/><Relationship Id="rId10" Type="http://schemas.openxmlformats.org/officeDocument/2006/relationships/image" Target="../media/image36.emf"/><Relationship Id="rId4" Type="http://schemas.openxmlformats.org/officeDocument/2006/relationships/image" Target="../media/image2.tiff"/><Relationship Id="rId9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39.emf"/><Relationship Id="rId5" Type="http://schemas.openxmlformats.org/officeDocument/2006/relationships/image" Target="../media/image3.tiff"/><Relationship Id="rId10" Type="http://schemas.openxmlformats.org/officeDocument/2006/relationships/image" Target="../media/image38.emf"/><Relationship Id="rId4" Type="http://schemas.openxmlformats.org/officeDocument/2006/relationships/image" Target="../media/image2.tiff"/><Relationship Id="rId9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41.emf"/><Relationship Id="rId5" Type="http://schemas.openxmlformats.org/officeDocument/2006/relationships/image" Target="../media/image3.tiff"/><Relationship Id="rId10" Type="http://schemas.openxmlformats.org/officeDocument/2006/relationships/image" Target="../media/image40.emf"/><Relationship Id="rId4" Type="http://schemas.openxmlformats.org/officeDocument/2006/relationships/image" Target="../media/image2.tiff"/><Relationship Id="rId9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42.emf"/><Relationship Id="rId5" Type="http://schemas.openxmlformats.org/officeDocument/2006/relationships/image" Target="../media/image3.tiff"/><Relationship Id="rId10" Type="http://schemas.openxmlformats.org/officeDocument/2006/relationships/image" Target="../media/image37.emf"/><Relationship Id="rId4" Type="http://schemas.openxmlformats.org/officeDocument/2006/relationships/image" Target="../media/image2.tiff"/><Relationship Id="rId9" Type="http://schemas.openxmlformats.org/officeDocument/2006/relationships/image" Target="NUL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13" Type="http://schemas.openxmlformats.org/officeDocument/2006/relationships/image" Target="../media/image47.emf"/><Relationship Id="rId3" Type="http://schemas.openxmlformats.org/officeDocument/2006/relationships/image" Target="../media/image43.emf"/><Relationship Id="rId7" Type="http://schemas.openxmlformats.org/officeDocument/2006/relationships/image" Target="../media/image3.tiff"/><Relationship Id="rId12" Type="http://schemas.openxmlformats.org/officeDocument/2006/relationships/image" Target="../media/image4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11" Type="http://schemas.openxmlformats.org/officeDocument/2006/relationships/image" Target="../media/image45.emf"/><Relationship Id="rId5" Type="http://schemas.openxmlformats.org/officeDocument/2006/relationships/image" Target="../media/image1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44.emf"/><Relationship Id="rId9" Type="http://schemas.openxmlformats.org/officeDocument/2006/relationships/image" Target="../media/image5.tiff"/><Relationship Id="rId14" Type="http://schemas.openxmlformats.org/officeDocument/2006/relationships/image" Target="../media/image48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13" Type="http://schemas.openxmlformats.org/officeDocument/2006/relationships/image" Target="../media/image53.emf"/><Relationship Id="rId3" Type="http://schemas.openxmlformats.org/officeDocument/2006/relationships/image" Target="../media/image49.emf"/><Relationship Id="rId7" Type="http://schemas.openxmlformats.org/officeDocument/2006/relationships/image" Target="../media/image3.tiff"/><Relationship Id="rId12" Type="http://schemas.openxmlformats.org/officeDocument/2006/relationships/image" Target="../media/image5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11" Type="http://schemas.openxmlformats.org/officeDocument/2006/relationships/image" Target="../media/image51.emf"/><Relationship Id="rId5" Type="http://schemas.openxmlformats.org/officeDocument/2006/relationships/image" Target="../media/image1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50.emf"/><Relationship Id="rId9" Type="http://schemas.openxmlformats.org/officeDocument/2006/relationships/image" Target="../media/image5.tiff"/><Relationship Id="rId14" Type="http://schemas.openxmlformats.org/officeDocument/2006/relationships/image" Target="../media/image54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13" Type="http://schemas.openxmlformats.org/officeDocument/2006/relationships/image" Target="../media/image59.emf"/><Relationship Id="rId3" Type="http://schemas.openxmlformats.org/officeDocument/2006/relationships/image" Target="../media/image55.emf"/><Relationship Id="rId7" Type="http://schemas.openxmlformats.org/officeDocument/2006/relationships/image" Target="../media/image3.tiff"/><Relationship Id="rId12" Type="http://schemas.openxmlformats.org/officeDocument/2006/relationships/image" Target="../media/image5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11" Type="http://schemas.openxmlformats.org/officeDocument/2006/relationships/image" Target="../media/image57.emf"/><Relationship Id="rId5" Type="http://schemas.openxmlformats.org/officeDocument/2006/relationships/image" Target="../media/image1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56.emf"/><Relationship Id="rId9" Type="http://schemas.openxmlformats.org/officeDocument/2006/relationships/image" Target="../media/image5.tiff"/><Relationship Id="rId14" Type="http://schemas.openxmlformats.org/officeDocument/2006/relationships/image" Target="../media/image60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13" Type="http://schemas.openxmlformats.org/officeDocument/2006/relationships/image" Target="../media/image65.emf"/><Relationship Id="rId3" Type="http://schemas.openxmlformats.org/officeDocument/2006/relationships/image" Target="../media/image61.emf"/><Relationship Id="rId7" Type="http://schemas.openxmlformats.org/officeDocument/2006/relationships/image" Target="../media/image3.tiff"/><Relationship Id="rId12" Type="http://schemas.openxmlformats.org/officeDocument/2006/relationships/image" Target="../media/image6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11" Type="http://schemas.openxmlformats.org/officeDocument/2006/relationships/image" Target="../media/image63.emf"/><Relationship Id="rId5" Type="http://schemas.openxmlformats.org/officeDocument/2006/relationships/image" Target="../media/image1.png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4" Type="http://schemas.openxmlformats.org/officeDocument/2006/relationships/image" Target="../media/image62.emf"/><Relationship Id="rId9" Type="http://schemas.openxmlformats.org/officeDocument/2006/relationships/image" Target="../media/image5.tiff"/><Relationship Id="rId14" Type="http://schemas.openxmlformats.org/officeDocument/2006/relationships/image" Target="../media/image66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125.png"/><Relationship Id="rId5" Type="http://schemas.openxmlformats.org/officeDocument/2006/relationships/image" Target="../media/image3.tiff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2.tiff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13" Type="http://schemas.openxmlformats.org/officeDocument/2006/relationships/image" Target="../media/image71.emf"/><Relationship Id="rId3" Type="http://schemas.openxmlformats.org/officeDocument/2006/relationships/image" Target="../media/image67.emf"/><Relationship Id="rId7" Type="http://schemas.openxmlformats.org/officeDocument/2006/relationships/image" Target="../media/image1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4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emf"/><Relationship Id="rId11" Type="http://schemas.openxmlformats.org/officeDocument/2006/relationships/image" Target="../media/image5.tiff"/><Relationship Id="rId5" Type="http://schemas.openxmlformats.org/officeDocument/2006/relationships/image" Target="../media/image69.emf"/><Relationship Id="rId15" Type="http://schemas.openxmlformats.org/officeDocument/2006/relationships/image" Target="../media/image73.emf"/><Relationship Id="rId10" Type="http://schemas.openxmlformats.org/officeDocument/2006/relationships/image" Target="../media/image4.tiff"/><Relationship Id="rId4" Type="http://schemas.openxmlformats.org/officeDocument/2006/relationships/image" Target="../media/image68.emf"/><Relationship Id="rId9" Type="http://schemas.openxmlformats.org/officeDocument/2006/relationships/image" Target="../media/image3.tiff"/><Relationship Id="rId14" Type="http://schemas.openxmlformats.org/officeDocument/2006/relationships/image" Target="../media/image72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13" Type="http://schemas.openxmlformats.org/officeDocument/2006/relationships/image" Target="../media/image79.emf"/><Relationship Id="rId3" Type="http://schemas.openxmlformats.org/officeDocument/2006/relationships/image" Target="../media/image75.emf"/><Relationship Id="rId7" Type="http://schemas.openxmlformats.org/officeDocument/2006/relationships/image" Target="../media/image1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8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emf"/><Relationship Id="rId11" Type="http://schemas.openxmlformats.org/officeDocument/2006/relationships/image" Target="../media/image5.tiff"/><Relationship Id="rId5" Type="http://schemas.openxmlformats.org/officeDocument/2006/relationships/image" Target="../media/image77.emf"/><Relationship Id="rId15" Type="http://schemas.openxmlformats.org/officeDocument/2006/relationships/image" Target="../media/image81.emf"/><Relationship Id="rId10" Type="http://schemas.openxmlformats.org/officeDocument/2006/relationships/image" Target="../media/image4.tiff"/><Relationship Id="rId4" Type="http://schemas.openxmlformats.org/officeDocument/2006/relationships/image" Target="../media/image76.emf"/><Relationship Id="rId9" Type="http://schemas.openxmlformats.org/officeDocument/2006/relationships/image" Target="../media/image3.tiff"/><Relationship Id="rId14" Type="http://schemas.openxmlformats.org/officeDocument/2006/relationships/image" Target="../media/image80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13" Type="http://schemas.openxmlformats.org/officeDocument/2006/relationships/image" Target="../media/image87.emf"/><Relationship Id="rId3" Type="http://schemas.openxmlformats.org/officeDocument/2006/relationships/image" Target="../media/image83.emf"/><Relationship Id="rId7" Type="http://schemas.openxmlformats.org/officeDocument/2006/relationships/image" Target="../media/image1.png"/><Relationship Id="rId12" Type="http://schemas.openxmlformats.org/officeDocument/2006/relationships/image" Target="../media/image157.png"/><Relationship Id="rId17" Type="http://schemas.openxmlformats.org/officeDocument/2006/relationships/image" Target="../media/image162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9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emf"/><Relationship Id="rId11" Type="http://schemas.openxmlformats.org/officeDocument/2006/relationships/image" Target="../media/image5.tiff"/><Relationship Id="rId5" Type="http://schemas.openxmlformats.org/officeDocument/2006/relationships/image" Target="../media/image85.emf"/><Relationship Id="rId15" Type="http://schemas.openxmlformats.org/officeDocument/2006/relationships/image" Target="../media/image89.emf"/><Relationship Id="rId10" Type="http://schemas.openxmlformats.org/officeDocument/2006/relationships/image" Target="../media/image4.tiff"/><Relationship Id="rId4" Type="http://schemas.openxmlformats.org/officeDocument/2006/relationships/image" Target="../media/image84.emf"/><Relationship Id="rId9" Type="http://schemas.openxmlformats.org/officeDocument/2006/relationships/image" Target="../media/image3.tiff"/><Relationship Id="rId14" Type="http://schemas.openxmlformats.org/officeDocument/2006/relationships/image" Target="../media/image8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13" Type="http://schemas.openxmlformats.org/officeDocument/2006/relationships/image" Target="../media/image95.emf"/><Relationship Id="rId3" Type="http://schemas.openxmlformats.org/officeDocument/2006/relationships/image" Target="../media/image91.emf"/><Relationship Id="rId7" Type="http://schemas.openxmlformats.org/officeDocument/2006/relationships/image" Target="../media/image1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emf"/><Relationship Id="rId11" Type="http://schemas.openxmlformats.org/officeDocument/2006/relationships/image" Target="../media/image5.tiff"/><Relationship Id="rId5" Type="http://schemas.openxmlformats.org/officeDocument/2006/relationships/image" Target="../media/image93.emf"/><Relationship Id="rId15" Type="http://schemas.openxmlformats.org/officeDocument/2006/relationships/image" Target="../media/image97.emf"/><Relationship Id="rId10" Type="http://schemas.openxmlformats.org/officeDocument/2006/relationships/image" Target="../media/image4.tiff"/><Relationship Id="rId4" Type="http://schemas.openxmlformats.org/officeDocument/2006/relationships/image" Target="../media/image92.emf"/><Relationship Id="rId9" Type="http://schemas.openxmlformats.org/officeDocument/2006/relationships/image" Target="../media/image3.tiff"/><Relationship Id="rId14" Type="http://schemas.openxmlformats.org/officeDocument/2006/relationships/image" Target="../media/image96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chart" Target="../charts/chart9.xml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openxmlformats.org/officeDocument/2006/relationships/chart" Target="../charts/chart8.xml"/><Relationship Id="rId17" Type="http://schemas.openxmlformats.org/officeDocument/2006/relationships/image" Target="../media/image17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176.png"/><Relationship Id="rId5" Type="http://schemas.openxmlformats.org/officeDocument/2006/relationships/image" Target="../media/image3.tiff"/><Relationship Id="rId15" Type="http://schemas.openxmlformats.org/officeDocument/2006/relationships/image" Target="../media/image177.png"/><Relationship Id="rId10" Type="http://schemas.openxmlformats.org/officeDocument/2006/relationships/image" Target="../media/image175.png"/><Relationship Id="rId4" Type="http://schemas.openxmlformats.org/officeDocument/2006/relationships/image" Target="../media/image2.tiff"/><Relationship Id="rId9" Type="http://schemas.openxmlformats.org/officeDocument/2006/relationships/image" Target="../media/image174.png"/><Relationship Id="rId14" Type="http://schemas.openxmlformats.org/officeDocument/2006/relationships/chart" Target="../charts/chart1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13" Type="http://schemas.openxmlformats.org/officeDocument/2006/relationships/image" Target="../media/image175.png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openxmlformats.org/officeDocument/2006/relationships/image" Target="../media/image1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173.png"/><Relationship Id="rId5" Type="http://schemas.openxmlformats.org/officeDocument/2006/relationships/image" Target="../media/image3.tiff"/><Relationship Id="rId10" Type="http://schemas.openxmlformats.org/officeDocument/2006/relationships/chart" Target="../charts/chart13.xml"/><Relationship Id="rId4" Type="http://schemas.openxmlformats.org/officeDocument/2006/relationships/image" Target="../media/image2.tiff"/><Relationship Id="rId9" Type="http://schemas.openxmlformats.org/officeDocument/2006/relationships/chart" Target="../charts/chart12.xml"/><Relationship Id="rId14" Type="http://schemas.openxmlformats.org/officeDocument/2006/relationships/image" Target="../media/image17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13" Type="http://schemas.openxmlformats.org/officeDocument/2006/relationships/image" Target="../media/image185.png"/><Relationship Id="rId3" Type="http://schemas.openxmlformats.org/officeDocument/2006/relationships/image" Target="../media/image99.emf"/><Relationship Id="rId7" Type="http://schemas.openxmlformats.org/officeDocument/2006/relationships/image" Target="../media/image2.tiff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02.emf"/><Relationship Id="rId5" Type="http://schemas.openxmlformats.org/officeDocument/2006/relationships/image" Target="../media/image101.emf"/><Relationship Id="rId15" Type="http://schemas.openxmlformats.org/officeDocument/2006/relationships/chart" Target="../charts/chart14.xml"/><Relationship Id="rId10" Type="http://schemas.openxmlformats.org/officeDocument/2006/relationships/image" Target="../media/image5.tiff"/><Relationship Id="rId4" Type="http://schemas.openxmlformats.org/officeDocument/2006/relationships/image" Target="../media/image100.emf"/><Relationship Id="rId9" Type="http://schemas.openxmlformats.org/officeDocument/2006/relationships/image" Target="../media/image4.tiff"/><Relationship Id="rId14" Type="http://schemas.openxmlformats.org/officeDocument/2006/relationships/image" Target="../media/image18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chart" Target="../charts/chart16.xml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openxmlformats.org/officeDocument/2006/relationships/chart" Target="../charts/chart1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189.png"/><Relationship Id="rId5" Type="http://schemas.openxmlformats.org/officeDocument/2006/relationships/image" Target="../media/image3.tiff"/><Relationship Id="rId10" Type="http://schemas.openxmlformats.org/officeDocument/2006/relationships/image" Target="../media/image188.png"/><Relationship Id="rId4" Type="http://schemas.openxmlformats.org/officeDocument/2006/relationships/image" Target="../media/image2.tiff"/><Relationship Id="rId9" Type="http://schemas.openxmlformats.org/officeDocument/2006/relationships/image" Target="../media/image174.png"/><Relationship Id="rId14" Type="http://schemas.openxmlformats.org/officeDocument/2006/relationships/chart" Target="../charts/chart1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13" Type="http://schemas.openxmlformats.org/officeDocument/2006/relationships/chart" Target="../charts/chart19.xml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openxmlformats.org/officeDocument/2006/relationships/chart" Target="../charts/chart1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189.png"/><Relationship Id="rId5" Type="http://schemas.openxmlformats.org/officeDocument/2006/relationships/image" Target="../media/image3.tiff"/><Relationship Id="rId10" Type="http://schemas.openxmlformats.org/officeDocument/2006/relationships/image" Target="../media/image188.png"/><Relationship Id="rId4" Type="http://schemas.openxmlformats.org/officeDocument/2006/relationships/image" Target="../media/image2.tiff"/><Relationship Id="rId9" Type="http://schemas.openxmlformats.org/officeDocument/2006/relationships/image" Target="../media/image174.png"/><Relationship Id="rId14" Type="http://schemas.openxmlformats.org/officeDocument/2006/relationships/chart" Target="../charts/chart20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chart" Target="../charts/chart22.xml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openxmlformats.org/officeDocument/2006/relationships/chart" Target="../charts/chart21.xml"/><Relationship Id="rId17" Type="http://schemas.openxmlformats.org/officeDocument/2006/relationships/image" Target="../media/image192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176.png"/><Relationship Id="rId5" Type="http://schemas.openxmlformats.org/officeDocument/2006/relationships/image" Target="../media/image3.tiff"/><Relationship Id="rId15" Type="http://schemas.openxmlformats.org/officeDocument/2006/relationships/image" Target="../media/image190.png"/><Relationship Id="rId10" Type="http://schemas.openxmlformats.org/officeDocument/2006/relationships/image" Target="../media/image175.png"/><Relationship Id="rId4" Type="http://schemas.openxmlformats.org/officeDocument/2006/relationships/image" Target="../media/image2.tiff"/><Relationship Id="rId9" Type="http://schemas.openxmlformats.org/officeDocument/2006/relationships/image" Target="../media/image174.png"/><Relationship Id="rId14" Type="http://schemas.openxmlformats.org/officeDocument/2006/relationships/chart" Target="../charts/chart2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13" Type="http://schemas.openxmlformats.org/officeDocument/2006/relationships/image" Target="../media/image185.png"/><Relationship Id="rId3" Type="http://schemas.openxmlformats.org/officeDocument/2006/relationships/image" Target="../media/image103.emf"/><Relationship Id="rId7" Type="http://schemas.openxmlformats.org/officeDocument/2006/relationships/image" Target="../media/image2.tiff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106.emf"/><Relationship Id="rId5" Type="http://schemas.openxmlformats.org/officeDocument/2006/relationships/image" Target="../media/image105.emf"/><Relationship Id="rId15" Type="http://schemas.openxmlformats.org/officeDocument/2006/relationships/chart" Target="../charts/chart24.xml"/><Relationship Id="rId10" Type="http://schemas.openxmlformats.org/officeDocument/2006/relationships/image" Target="../media/image5.tiff"/><Relationship Id="rId4" Type="http://schemas.openxmlformats.org/officeDocument/2006/relationships/image" Target="../media/image104.emf"/><Relationship Id="rId9" Type="http://schemas.openxmlformats.org/officeDocument/2006/relationships/image" Target="../media/image4.tiff"/><Relationship Id="rId14" Type="http://schemas.openxmlformats.org/officeDocument/2006/relationships/image" Target="../media/image18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tiff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0708B966-D9A9-AD4B-8D58-BB634F72240E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601836-CF81-5F4F-928D-94C897B10237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543869-9D25-6A46-B97C-D65EAB711C32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2513B1-E094-A347-B11E-AAECB9F90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4157" y="1122362"/>
            <a:ext cx="10310191" cy="2145557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Remedies Towards Breaching The Memory Wall for Sparse Computations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59D56-A4ED-6C4B-976F-B37D95585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0591" y="3350248"/>
            <a:ext cx="8058804" cy="1871111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Mert Hidayetoglu</a:t>
            </a:r>
            <a:r>
              <a:rPr lang="en-US" baseline="30000" dirty="0"/>
              <a:t>1</a:t>
            </a:r>
            <a:r>
              <a:rPr lang="en-US" dirty="0"/>
              <a:t>, Leopold Grinberg</a:t>
            </a:r>
            <a:r>
              <a:rPr lang="en-US" baseline="30000" dirty="0"/>
              <a:t>2</a:t>
            </a:r>
            <a:r>
              <a:rPr lang="en-US" dirty="0"/>
              <a:t>, </a:t>
            </a:r>
            <a:r>
              <a:rPr lang="en-US" dirty="0" err="1"/>
              <a:t>Constantinos</a:t>
            </a:r>
            <a:r>
              <a:rPr lang="en-US" dirty="0"/>
              <a:t> Evangelinos</a:t>
            </a:r>
            <a:r>
              <a:rPr lang="en-US" baseline="30000" dirty="0"/>
              <a:t>2</a:t>
            </a:r>
            <a:r>
              <a:rPr lang="en-US" dirty="0"/>
              <a:t>, </a:t>
            </a:r>
            <a:r>
              <a:rPr lang="en-US" dirty="0" err="1"/>
              <a:t>Jinjun</a:t>
            </a:r>
            <a:r>
              <a:rPr lang="en-US" dirty="0"/>
              <a:t> Xiong</a:t>
            </a:r>
            <a:r>
              <a:rPr lang="en-US" baseline="30000" dirty="0"/>
              <a:t>2</a:t>
            </a:r>
            <a:r>
              <a:rPr lang="en-US" dirty="0"/>
              <a:t>, and Wen-</a:t>
            </a:r>
            <a:r>
              <a:rPr lang="en-US" dirty="0" err="1"/>
              <a:t>mei</a:t>
            </a:r>
            <a:r>
              <a:rPr lang="en-US" dirty="0"/>
              <a:t> W. Hwu</a:t>
            </a:r>
            <a:r>
              <a:rPr lang="en-US" baseline="30000" dirty="0"/>
              <a:t>1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baseline="30000" dirty="0"/>
              <a:t>1</a:t>
            </a:r>
            <a:r>
              <a:rPr lang="en-US" dirty="0"/>
              <a:t>University of Illinois at Urbana-Champaign</a:t>
            </a:r>
          </a:p>
          <a:p>
            <a:r>
              <a:rPr lang="en-US" baseline="30000" dirty="0"/>
              <a:t>2</a:t>
            </a:r>
            <a:r>
              <a:rPr lang="en-US" dirty="0"/>
              <a:t>IBM T. J. Watson Research Center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237199-F738-594C-B315-AE9D3A108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0990B8-F86F-B74D-AB67-8BCF020C8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5421FE-DBC7-6A41-8A46-59CFC1F871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53A451-D9D0-1F47-B77F-D7A44D5C006C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87AB88-1F2A-374B-96FB-BFE2B7B13ADF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E09BF-BFBB-CD43-B9DD-937F97311277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A0E18F-57EB-8D4E-B8F4-D9D3B0B053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06116A-5831-C640-884B-50B87E700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95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0">
            <a:extLst>
              <a:ext uri="{FF2B5EF4-FFF2-40B4-BE49-F238E27FC236}">
                <a16:creationId xmlns:a16="http://schemas.microsoft.com/office/drawing/2014/main" id="{1F9C13BA-F826-BA4C-BEA7-FC9E87C648A5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48DB4AB-7A8B-5246-B7D5-EDB6EFEFEEE4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D03E55F-0ECB-7D4D-8972-105A18D5080C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62FD31C-0BA1-A24B-8A3E-85B6D7B464EE}"/>
              </a:ext>
            </a:extLst>
          </p:cNvPr>
          <p:cNvSpPr/>
          <p:nvPr/>
        </p:nvSpPr>
        <p:spPr>
          <a:xfrm>
            <a:off x="18288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38D5E7-699C-2E4E-A549-FDEF2E8FCC3B}"/>
              </a:ext>
            </a:extLst>
          </p:cNvPr>
          <p:cNvSpPr/>
          <p:nvPr/>
        </p:nvSpPr>
        <p:spPr>
          <a:xfrm>
            <a:off x="22860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94560-B3D0-F548-8633-E840EAFC266C}"/>
              </a:ext>
            </a:extLst>
          </p:cNvPr>
          <p:cNvSpPr/>
          <p:nvPr/>
        </p:nvSpPr>
        <p:spPr>
          <a:xfrm>
            <a:off x="27432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E39950-E13D-D547-B041-FB54175307D7}"/>
              </a:ext>
            </a:extLst>
          </p:cNvPr>
          <p:cNvSpPr/>
          <p:nvPr/>
        </p:nvSpPr>
        <p:spPr>
          <a:xfrm>
            <a:off x="32004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A0DBDD-E09F-F546-BDEB-3C1448FF02C0}"/>
              </a:ext>
            </a:extLst>
          </p:cNvPr>
          <p:cNvSpPr/>
          <p:nvPr/>
        </p:nvSpPr>
        <p:spPr>
          <a:xfrm>
            <a:off x="36576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4F653E-65DD-134A-B9E6-07F4E59CBE57}"/>
              </a:ext>
            </a:extLst>
          </p:cNvPr>
          <p:cNvSpPr/>
          <p:nvPr/>
        </p:nvSpPr>
        <p:spPr>
          <a:xfrm>
            <a:off x="41148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5EBC0F-1BBB-6449-ADB4-7678C30CC053}"/>
              </a:ext>
            </a:extLst>
          </p:cNvPr>
          <p:cNvSpPr/>
          <p:nvPr/>
        </p:nvSpPr>
        <p:spPr>
          <a:xfrm>
            <a:off x="1828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49024D-5399-9D4B-909F-AB595C370664}"/>
              </a:ext>
            </a:extLst>
          </p:cNvPr>
          <p:cNvSpPr/>
          <p:nvPr/>
        </p:nvSpPr>
        <p:spPr>
          <a:xfrm>
            <a:off x="22860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1C254F-E0CC-4C47-A5ED-99548711A80C}"/>
              </a:ext>
            </a:extLst>
          </p:cNvPr>
          <p:cNvSpPr/>
          <p:nvPr/>
        </p:nvSpPr>
        <p:spPr>
          <a:xfrm>
            <a:off x="27432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03A07D-B00A-434E-B342-28F46C8A7710}"/>
              </a:ext>
            </a:extLst>
          </p:cNvPr>
          <p:cNvSpPr/>
          <p:nvPr/>
        </p:nvSpPr>
        <p:spPr>
          <a:xfrm>
            <a:off x="32004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8DB624-A48F-6D49-8233-FFB5E190516F}"/>
              </a:ext>
            </a:extLst>
          </p:cNvPr>
          <p:cNvSpPr/>
          <p:nvPr/>
        </p:nvSpPr>
        <p:spPr>
          <a:xfrm>
            <a:off x="36576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C37027-7A52-BD47-88D5-3808B1865935}"/>
              </a:ext>
            </a:extLst>
          </p:cNvPr>
          <p:cNvSpPr/>
          <p:nvPr/>
        </p:nvSpPr>
        <p:spPr>
          <a:xfrm>
            <a:off x="4114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3EEA69-8CBC-A640-85A3-E3B7C059056F}"/>
              </a:ext>
            </a:extLst>
          </p:cNvPr>
          <p:cNvSpPr/>
          <p:nvPr/>
        </p:nvSpPr>
        <p:spPr>
          <a:xfrm>
            <a:off x="1828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721068-2702-9243-AC10-09E572D44A7E}"/>
              </a:ext>
            </a:extLst>
          </p:cNvPr>
          <p:cNvSpPr/>
          <p:nvPr/>
        </p:nvSpPr>
        <p:spPr>
          <a:xfrm>
            <a:off x="22860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7971DB-5FC6-B541-865D-18641C08010C}"/>
              </a:ext>
            </a:extLst>
          </p:cNvPr>
          <p:cNvSpPr/>
          <p:nvPr/>
        </p:nvSpPr>
        <p:spPr>
          <a:xfrm>
            <a:off x="27432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E6A537-E481-FA4A-B348-A6A79B6123D4}"/>
              </a:ext>
            </a:extLst>
          </p:cNvPr>
          <p:cNvSpPr/>
          <p:nvPr/>
        </p:nvSpPr>
        <p:spPr>
          <a:xfrm>
            <a:off x="32004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8E820D-7C16-B64C-9075-35488C4825C9}"/>
              </a:ext>
            </a:extLst>
          </p:cNvPr>
          <p:cNvSpPr/>
          <p:nvPr/>
        </p:nvSpPr>
        <p:spPr>
          <a:xfrm>
            <a:off x="36576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9BEAD-CE52-1A45-9950-2453D13C3754}"/>
              </a:ext>
            </a:extLst>
          </p:cNvPr>
          <p:cNvSpPr/>
          <p:nvPr/>
        </p:nvSpPr>
        <p:spPr>
          <a:xfrm>
            <a:off x="4114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637DD-0AA3-8742-9296-5688248303CC}"/>
              </a:ext>
            </a:extLst>
          </p:cNvPr>
          <p:cNvSpPr/>
          <p:nvPr/>
        </p:nvSpPr>
        <p:spPr>
          <a:xfrm>
            <a:off x="1828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1477BC-F5AF-A642-A48E-B4CF88DB6D3D}"/>
              </a:ext>
            </a:extLst>
          </p:cNvPr>
          <p:cNvSpPr/>
          <p:nvPr/>
        </p:nvSpPr>
        <p:spPr>
          <a:xfrm>
            <a:off x="22860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AB001A-C2BE-0C48-B35A-8A125F63A335}"/>
              </a:ext>
            </a:extLst>
          </p:cNvPr>
          <p:cNvSpPr/>
          <p:nvPr/>
        </p:nvSpPr>
        <p:spPr>
          <a:xfrm>
            <a:off x="27432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DF9CAC-3C48-BD48-AFFB-359916B3270E}"/>
              </a:ext>
            </a:extLst>
          </p:cNvPr>
          <p:cNvSpPr/>
          <p:nvPr/>
        </p:nvSpPr>
        <p:spPr>
          <a:xfrm>
            <a:off x="32004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1A8D02-8A1E-E747-B7D4-7AF0104EC5B1}"/>
              </a:ext>
            </a:extLst>
          </p:cNvPr>
          <p:cNvSpPr/>
          <p:nvPr/>
        </p:nvSpPr>
        <p:spPr>
          <a:xfrm>
            <a:off x="36576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A3A1AA7-A129-314A-A8EB-393701034FF1}"/>
              </a:ext>
            </a:extLst>
          </p:cNvPr>
          <p:cNvSpPr/>
          <p:nvPr/>
        </p:nvSpPr>
        <p:spPr>
          <a:xfrm>
            <a:off x="4114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BE51C-B80F-FC4C-B3FD-0BA9DCDCC3E1}"/>
              </a:ext>
            </a:extLst>
          </p:cNvPr>
          <p:cNvSpPr/>
          <p:nvPr/>
        </p:nvSpPr>
        <p:spPr>
          <a:xfrm>
            <a:off x="18288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334E17-7EB5-A342-A06F-D7B895088DE9}"/>
              </a:ext>
            </a:extLst>
          </p:cNvPr>
          <p:cNvSpPr/>
          <p:nvPr/>
        </p:nvSpPr>
        <p:spPr>
          <a:xfrm>
            <a:off x="22860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C185C6-D85D-6D40-988A-FB30A03F0532}"/>
              </a:ext>
            </a:extLst>
          </p:cNvPr>
          <p:cNvSpPr/>
          <p:nvPr/>
        </p:nvSpPr>
        <p:spPr>
          <a:xfrm>
            <a:off x="27432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A5A272-7DD1-5B47-89BA-874D4CC6C0E7}"/>
              </a:ext>
            </a:extLst>
          </p:cNvPr>
          <p:cNvSpPr/>
          <p:nvPr/>
        </p:nvSpPr>
        <p:spPr>
          <a:xfrm>
            <a:off x="32004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C0FDB-4FC1-EC4D-85AE-18724AE903ED}"/>
              </a:ext>
            </a:extLst>
          </p:cNvPr>
          <p:cNvSpPr/>
          <p:nvPr/>
        </p:nvSpPr>
        <p:spPr>
          <a:xfrm>
            <a:off x="36576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26F2B-097F-5C42-8200-15F0CD3D0C59}"/>
              </a:ext>
            </a:extLst>
          </p:cNvPr>
          <p:cNvSpPr/>
          <p:nvPr/>
        </p:nvSpPr>
        <p:spPr>
          <a:xfrm>
            <a:off x="41148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A425A9-DDF7-0649-8B46-17F41C39B026}"/>
              </a:ext>
            </a:extLst>
          </p:cNvPr>
          <p:cNvSpPr/>
          <p:nvPr/>
        </p:nvSpPr>
        <p:spPr>
          <a:xfrm>
            <a:off x="18288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9724CB-800C-4341-8A22-ABC7BB72EA55}"/>
              </a:ext>
            </a:extLst>
          </p:cNvPr>
          <p:cNvSpPr/>
          <p:nvPr/>
        </p:nvSpPr>
        <p:spPr>
          <a:xfrm>
            <a:off x="22860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7D9E79-51DE-0343-862B-F7D316DB837E}"/>
              </a:ext>
            </a:extLst>
          </p:cNvPr>
          <p:cNvSpPr/>
          <p:nvPr/>
        </p:nvSpPr>
        <p:spPr>
          <a:xfrm>
            <a:off x="27432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B88751-22BE-7E46-B499-F29EE909AAF1}"/>
              </a:ext>
            </a:extLst>
          </p:cNvPr>
          <p:cNvSpPr/>
          <p:nvPr/>
        </p:nvSpPr>
        <p:spPr>
          <a:xfrm>
            <a:off x="32004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9BA6F7-6FAC-5D49-B405-5542AF659600}"/>
              </a:ext>
            </a:extLst>
          </p:cNvPr>
          <p:cNvSpPr/>
          <p:nvPr/>
        </p:nvSpPr>
        <p:spPr>
          <a:xfrm>
            <a:off x="36576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500937-6C3E-E446-B68D-7746C4E6817D}"/>
              </a:ext>
            </a:extLst>
          </p:cNvPr>
          <p:cNvSpPr/>
          <p:nvPr/>
        </p:nvSpPr>
        <p:spPr>
          <a:xfrm>
            <a:off x="41148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3AC1731-DEE6-2E41-AAE5-D879A11297A0}"/>
              </a:ext>
            </a:extLst>
          </p:cNvPr>
          <p:cNvSpPr txBox="1"/>
          <p:nvPr/>
        </p:nvSpPr>
        <p:spPr>
          <a:xfrm>
            <a:off x="2148080" y="985520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Row-Major Order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EEFA2-5571-1841-8A5C-45A92C9C46CA}"/>
              </a:ext>
            </a:extLst>
          </p:cNvPr>
          <p:cNvSpPr txBox="1"/>
          <p:nvPr/>
        </p:nvSpPr>
        <p:spPr>
          <a:xfrm>
            <a:off x="1481103" y="1397858"/>
            <a:ext cx="120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Batch 0 (4)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38CF8C8-148E-AF42-B086-16470495BBE1}"/>
              </a:ext>
            </a:extLst>
          </p:cNvPr>
          <p:cNvSpPr txBox="1"/>
          <p:nvPr/>
        </p:nvSpPr>
        <p:spPr>
          <a:xfrm>
            <a:off x="2293319" y="4977194"/>
            <a:ext cx="14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 Size: 10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FBC8A00-E693-DD40-AD82-E91E2DD757A6}"/>
              </a:ext>
            </a:extLst>
          </p:cNvPr>
          <p:cNvSpPr/>
          <p:nvPr/>
        </p:nvSpPr>
        <p:spPr>
          <a:xfrm>
            <a:off x="5120640" y="160875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26B3FED-D0B8-3C43-A00B-7CB8AD509910}"/>
              </a:ext>
            </a:extLst>
          </p:cNvPr>
          <p:cNvSpPr/>
          <p:nvPr/>
        </p:nvSpPr>
        <p:spPr>
          <a:xfrm>
            <a:off x="5120640" y="17001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5D7054D-11EB-EF4C-89B5-1F26A2D959BD}"/>
              </a:ext>
            </a:extLst>
          </p:cNvPr>
          <p:cNvSpPr/>
          <p:nvPr/>
        </p:nvSpPr>
        <p:spPr>
          <a:xfrm>
            <a:off x="5120640" y="17916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A0012A-C0BB-F94D-9063-1AA9EE685E3F}"/>
              </a:ext>
            </a:extLst>
          </p:cNvPr>
          <p:cNvSpPr/>
          <p:nvPr/>
        </p:nvSpPr>
        <p:spPr>
          <a:xfrm>
            <a:off x="5120640" y="1883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DBDB163-EB78-FB46-8927-733E548AAF6C}"/>
              </a:ext>
            </a:extLst>
          </p:cNvPr>
          <p:cNvSpPr/>
          <p:nvPr/>
        </p:nvSpPr>
        <p:spPr>
          <a:xfrm>
            <a:off x="5120640" y="1974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57C9F98-E010-B348-A05A-B5FE3E01C3F1}"/>
              </a:ext>
            </a:extLst>
          </p:cNvPr>
          <p:cNvSpPr/>
          <p:nvPr/>
        </p:nvSpPr>
        <p:spPr>
          <a:xfrm>
            <a:off x="5120640" y="2065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9D28CAD-7825-094C-8799-E18293D5BAA1}"/>
              </a:ext>
            </a:extLst>
          </p:cNvPr>
          <p:cNvSpPr/>
          <p:nvPr/>
        </p:nvSpPr>
        <p:spPr>
          <a:xfrm>
            <a:off x="5120640" y="21573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3AB893F-D073-9446-A65A-4F3DB18039C0}"/>
              </a:ext>
            </a:extLst>
          </p:cNvPr>
          <p:cNvSpPr/>
          <p:nvPr/>
        </p:nvSpPr>
        <p:spPr>
          <a:xfrm>
            <a:off x="5120640" y="22488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02FAD5-FF97-F34C-B9B2-0F8675A2F961}"/>
              </a:ext>
            </a:extLst>
          </p:cNvPr>
          <p:cNvSpPr/>
          <p:nvPr/>
        </p:nvSpPr>
        <p:spPr>
          <a:xfrm>
            <a:off x="5120640" y="23402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7C36017-9619-C846-8A38-4A7162B66642}"/>
              </a:ext>
            </a:extLst>
          </p:cNvPr>
          <p:cNvSpPr/>
          <p:nvPr/>
        </p:nvSpPr>
        <p:spPr>
          <a:xfrm>
            <a:off x="5120640" y="2431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8B002AD-B028-994B-92A7-761675330F02}"/>
              </a:ext>
            </a:extLst>
          </p:cNvPr>
          <p:cNvSpPr/>
          <p:nvPr/>
        </p:nvSpPr>
        <p:spPr>
          <a:xfrm>
            <a:off x="5120640" y="2523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A4E486F-C583-EF48-A27D-3A7DAAD8F6C1}"/>
              </a:ext>
            </a:extLst>
          </p:cNvPr>
          <p:cNvSpPr/>
          <p:nvPr/>
        </p:nvSpPr>
        <p:spPr>
          <a:xfrm>
            <a:off x="5120640" y="26145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806A4B0-E3B6-FA43-A1CC-B569F116D9C4}"/>
              </a:ext>
            </a:extLst>
          </p:cNvPr>
          <p:cNvSpPr/>
          <p:nvPr/>
        </p:nvSpPr>
        <p:spPr>
          <a:xfrm>
            <a:off x="5120640" y="27060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F7B5C9E-67F3-2445-BA64-2FF82C48E412}"/>
              </a:ext>
            </a:extLst>
          </p:cNvPr>
          <p:cNvSpPr/>
          <p:nvPr/>
        </p:nvSpPr>
        <p:spPr>
          <a:xfrm>
            <a:off x="5120640" y="27974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1DDD460-3005-1047-8AA4-945BB695752E}"/>
              </a:ext>
            </a:extLst>
          </p:cNvPr>
          <p:cNvSpPr/>
          <p:nvPr/>
        </p:nvSpPr>
        <p:spPr>
          <a:xfrm>
            <a:off x="5120640" y="28889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4039D7-5025-8C45-9A15-48E2E67DEEA5}"/>
              </a:ext>
            </a:extLst>
          </p:cNvPr>
          <p:cNvSpPr/>
          <p:nvPr/>
        </p:nvSpPr>
        <p:spPr>
          <a:xfrm>
            <a:off x="5120640" y="29803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A69DCDE-4165-2847-A5E8-072ED32105E1}"/>
              </a:ext>
            </a:extLst>
          </p:cNvPr>
          <p:cNvSpPr/>
          <p:nvPr/>
        </p:nvSpPr>
        <p:spPr>
          <a:xfrm>
            <a:off x="5120640" y="30717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65587A2-813F-8442-B58C-3745A9AB91B8}"/>
              </a:ext>
            </a:extLst>
          </p:cNvPr>
          <p:cNvSpPr/>
          <p:nvPr/>
        </p:nvSpPr>
        <p:spPr>
          <a:xfrm>
            <a:off x="5120640" y="31632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2D76DF6-5527-284A-B235-A9B446B3EFA4}"/>
              </a:ext>
            </a:extLst>
          </p:cNvPr>
          <p:cNvSpPr/>
          <p:nvPr/>
        </p:nvSpPr>
        <p:spPr>
          <a:xfrm>
            <a:off x="5120640" y="32546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CC020A7-CE56-754D-8863-62F1D2AF5A91}"/>
              </a:ext>
            </a:extLst>
          </p:cNvPr>
          <p:cNvSpPr/>
          <p:nvPr/>
        </p:nvSpPr>
        <p:spPr>
          <a:xfrm>
            <a:off x="5120640" y="33461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A61B2F2-8E5E-B84D-B014-9DD825AD2ECC}"/>
              </a:ext>
            </a:extLst>
          </p:cNvPr>
          <p:cNvSpPr/>
          <p:nvPr/>
        </p:nvSpPr>
        <p:spPr>
          <a:xfrm>
            <a:off x="5120640" y="34375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56E3B08-BA6C-4A45-AE31-6BB9B574EDFB}"/>
              </a:ext>
            </a:extLst>
          </p:cNvPr>
          <p:cNvSpPr/>
          <p:nvPr/>
        </p:nvSpPr>
        <p:spPr>
          <a:xfrm>
            <a:off x="5120640" y="35289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2C1D341-71D3-4643-8EC8-0433ABB3F404}"/>
              </a:ext>
            </a:extLst>
          </p:cNvPr>
          <p:cNvSpPr/>
          <p:nvPr/>
        </p:nvSpPr>
        <p:spPr>
          <a:xfrm>
            <a:off x="5120640" y="36204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50B4970-6A9F-2F43-83E6-52F0978817FE}"/>
              </a:ext>
            </a:extLst>
          </p:cNvPr>
          <p:cNvSpPr/>
          <p:nvPr/>
        </p:nvSpPr>
        <p:spPr>
          <a:xfrm>
            <a:off x="5120640" y="37118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19C7C45-824D-7345-AD0A-D89EB69EE0C5}"/>
              </a:ext>
            </a:extLst>
          </p:cNvPr>
          <p:cNvSpPr/>
          <p:nvPr/>
        </p:nvSpPr>
        <p:spPr>
          <a:xfrm>
            <a:off x="5120640" y="38033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A92C2FB-E3DD-AA44-8A39-9B14110B9E07}"/>
              </a:ext>
            </a:extLst>
          </p:cNvPr>
          <p:cNvSpPr/>
          <p:nvPr/>
        </p:nvSpPr>
        <p:spPr>
          <a:xfrm>
            <a:off x="5120640" y="38947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B39A43A-F345-A14D-A14C-6CA7C7EE1E1D}"/>
              </a:ext>
            </a:extLst>
          </p:cNvPr>
          <p:cNvSpPr/>
          <p:nvPr/>
        </p:nvSpPr>
        <p:spPr>
          <a:xfrm>
            <a:off x="5120640" y="39861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CFA57C2-98FB-0C46-BB57-F22E4F723600}"/>
              </a:ext>
            </a:extLst>
          </p:cNvPr>
          <p:cNvSpPr/>
          <p:nvPr/>
        </p:nvSpPr>
        <p:spPr>
          <a:xfrm>
            <a:off x="5120640" y="40776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E7BFEF7-3389-3F49-9194-1FBF346860DD}"/>
              </a:ext>
            </a:extLst>
          </p:cNvPr>
          <p:cNvSpPr/>
          <p:nvPr/>
        </p:nvSpPr>
        <p:spPr>
          <a:xfrm>
            <a:off x="5120640" y="4169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84503BA-540B-D044-B21B-79EC3E4407DB}"/>
              </a:ext>
            </a:extLst>
          </p:cNvPr>
          <p:cNvSpPr/>
          <p:nvPr/>
        </p:nvSpPr>
        <p:spPr>
          <a:xfrm>
            <a:off x="5120640" y="4260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26837DB-F5DF-2642-9A53-04677C848AF0}"/>
              </a:ext>
            </a:extLst>
          </p:cNvPr>
          <p:cNvSpPr/>
          <p:nvPr/>
        </p:nvSpPr>
        <p:spPr>
          <a:xfrm>
            <a:off x="5120640" y="4351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900E8D4-3954-FA40-AE15-6F701C6313A1}"/>
              </a:ext>
            </a:extLst>
          </p:cNvPr>
          <p:cNvSpPr/>
          <p:nvPr/>
        </p:nvSpPr>
        <p:spPr>
          <a:xfrm>
            <a:off x="5120640" y="44433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C90FBBD-EC07-B94C-9D49-6F0F66770376}"/>
              </a:ext>
            </a:extLst>
          </p:cNvPr>
          <p:cNvSpPr/>
          <p:nvPr/>
        </p:nvSpPr>
        <p:spPr>
          <a:xfrm>
            <a:off x="5120640" y="45348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1BBE37F-881F-AB44-8AC8-B8EA438EAC0C}"/>
              </a:ext>
            </a:extLst>
          </p:cNvPr>
          <p:cNvSpPr/>
          <p:nvPr/>
        </p:nvSpPr>
        <p:spPr>
          <a:xfrm>
            <a:off x="5120640" y="46262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6FDBE872-CB93-0F44-891B-021B15F6A2A6}"/>
              </a:ext>
            </a:extLst>
          </p:cNvPr>
          <p:cNvSpPr/>
          <p:nvPr/>
        </p:nvSpPr>
        <p:spPr>
          <a:xfrm>
            <a:off x="5120640" y="4717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FCC2EB0-3164-1446-9FB0-006BC779B80B}"/>
              </a:ext>
            </a:extLst>
          </p:cNvPr>
          <p:cNvSpPr/>
          <p:nvPr/>
        </p:nvSpPr>
        <p:spPr>
          <a:xfrm>
            <a:off x="5120640" y="4809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2265B85-AE46-3942-9EEE-32E14171A3A6}"/>
              </a:ext>
            </a:extLst>
          </p:cNvPr>
          <p:cNvSpPr txBox="1"/>
          <p:nvPr/>
        </p:nvSpPr>
        <p:spPr>
          <a:xfrm>
            <a:off x="4934271" y="1557540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FFBC53C-6425-044C-94BF-BB1E02551450}"/>
              </a:ext>
            </a:extLst>
          </p:cNvPr>
          <p:cNvSpPr txBox="1"/>
          <p:nvPr/>
        </p:nvSpPr>
        <p:spPr>
          <a:xfrm>
            <a:off x="4933323" y="2008702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31CC704-E0C3-FE42-9362-445F996A9288}"/>
              </a:ext>
            </a:extLst>
          </p:cNvPr>
          <p:cNvSpPr txBox="1"/>
          <p:nvPr/>
        </p:nvSpPr>
        <p:spPr>
          <a:xfrm>
            <a:off x="4888439" y="2558071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D402F03-DFDE-4640-A444-81EDECBBE5B5}"/>
              </a:ext>
            </a:extLst>
          </p:cNvPr>
          <p:cNvSpPr txBox="1"/>
          <p:nvPr/>
        </p:nvSpPr>
        <p:spPr>
          <a:xfrm>
            <a:off x="4888439" y="3115877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1E3D568-71C4-C446-BFC6-B9DB7E14361F}"/>
              </a:ext>
            </a:extLst>
          </p:cNvPr>
          <p:cNvSpPr txBox="1"/>
          <p:nvPr/>
        </p:nvSpPr>
        <p:spPr>
          <a:xfrm>
            <a:off x="4891076" y="3656384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41DACB29-D32F-3147-9460-366C8290B55E}"/>
              </a:ext>
            </a:extLst>
          </p:cNvPr>
          <p:cNvSpPr txBox="1"/>
          <p:nvPr/>
        </p:nvSpPr>
        <p:spPr>
          <a:xfrm>
            <a:off x="4891076" y="4214190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C4BED0F-7603-C142-B853-515BB8B31CDB}"/>
              </a:ext>
            </a:extLst>
          </p:cNvPr>
          <p:cNvSpPr txBox="1"/>
          <p:nvPr/>
        </p:nvSpPr>
        <p:spPr>
          <a:xfrm>
            <a:off x="4888439" y="476132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A912444-F255-114F-921A-3DF10FE14F90}"/>
              </a:ext>
            </a:extLst>
          </p:cNvPr>
          <p:cNvCxnSpPr/>
          <p:nvPr/>
        </p:nvCxnSpPr>
        <p:spPr>
          <a:xfrm flipH="1">
            <a:off x="5232335" y="1656860"/>
            <a:ext cx="2401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CF663F35-88FB-1E46-8F84-550F1E06EB1A}"/>
              </a:ext>
            </a:extLst>
          </p:cNvPr>
          <p:cNvSpPr txBox="1"/>
          <p:nvPr/>
        </p:nvSpPr>
        <p:spPr>
          <a:xfrm>
            <a:off x="5421346" y="1451663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AF1ABA1-F89F-9543-9DAC-577E7C53A9D2}"/>
              </a:ext>
            </a:extLst>
          </p:cNvPr>
          <p:cNvSpPr txBox="1"/>
          <p:nvPr/>
        </p:nvSpPr>
        <p:spPr>
          <a:xfrm>
            <a:off x="1684689" y="172067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4988E05-DD0F-8247-AA86-F3D8897166EC}"/>
              </a:ext>
            </a:extLst>
          </p:cNvPr>
          <p:cNvSpPr txBox="1"/>
          <p:nvPr/>
        </p:nvSpPr>
        <p:spPr>
          <a:xfrm>
            <a:off x="3023910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CDCD565-5053-4F43-A729-BD3DC024ADB6}"/>
              </a:ext>
            </a:extLst>
          </p:cNvPr>
          <p:cNvSpPr txBox="1"/>
          <p:nvPr/>
        </p:nvSpPr>
        <p:spPr>
          <a:xfrm>
            <a:off x="2103050" y="35747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EF303F0-4FB1-C147-8537-CFD9C549C0FE}"/>
              </a:ext>
            </a:extLst>
          </p:cNvPr>
          <p:cNvSpPr txBox="1"/>
          <p:nvPr/>
        </p:nvSpPr>
        <p:spPr>
          <a:xfrm>
            <a:off x="3500082" y="174308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BCCAED4-0F8C-4C4B-B6BF-BC8C7910CB61}"/>
              </a:ext>
            </a:extLst>
          </p:cNvPr>
          <p:cNvSpPr txBox="1"/>
          <p:nvPr/>
        </p:nvSpPr>
        <p:spPr>
          <a:xfrm>
            <a:off x="3481429" y="21819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FF4C002-F1FE-8343-8CDC-D68989F51556}"/>
              </a:ext>
            </a:extLst>
          </p:cNvPr>
          <p:cNvSpPr txBox="1"/>
          <p:nvPr/>
        </p:nvSpPr>
        <p:spPr>
          <a:xfrm>
            <a:off x="3481702" y="355446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BB0998DF-BFBB-9840-A977-BFF3224F32A5}"/>
              </a:ext>
            </a:extLst>
          </p:cNvPr>
          <p:cNvSpPr txBox="1"/>
          <p:nvPr/>
        </p:nvSpPr>
        <p:spPr>
          <a:xfrm>
            <a:off x="3472824" y="402413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AB0B747-DA95-AE4D-B9C0-793F81B27531}"/>
              </a:ext>
            </a:extLst>
          </p:cNvPr>
          <p:cNvSpPr txBox="1"/>
          <p:nvPr/>
        </p:nvSpPr>
        <p:spPr>
          <a:xfrm>
            <a:off x="2101095" y="264806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D423619-B66C-064D-8FC0-24C343D07F18}"/>
              </a:ext>
            </a:extLst>
          </p:cNvPr>
          <p:cNvSpPr txBox="1"/>
          <p:nvPr/>
        </p:nvSpPr>
        <p:spPr>
          <a:xfrm>
            <a:off x="2558424" y="40224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316D3FF-55CF-8546-B8CD-D445FBBEA5C7}"/>
              </a:ext>
            </a:extLst>
          </p:cNvPr>
          <p:cNvSpPr txBox="1"/>
          <p:nvPr/>
        </p:nvSpPr>
        <p:spPr>
          <a:xfrm>
            <a:off x="3985841" y="1715322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9E6DD2F-569B-B246-9BC6-1734297E12D0}"/>
              </a:ext>
            </a:extLst>
          </p:cNvPr>
          <p:cNvSpPr txBox="1"/>
          <p:nvPr/>
        </p:nvSpPr>
        <p:spPr>
          <a:xfrm>
            <a:off x="2550668" y="264198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77D2E664-1383-004F-98EC-EBE81560C1E1}"/>
              </a:ext>
            </a:extLst>
          </p:cNvPr>
          <p:cNvSpPr txBox="1"/>
          <p:nvPr/>
        </p:nvSpPr>
        <p:spPr>
          <a:xfrm>
            <a:off x="3481643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55F0D29-FDB2-8D4F-8153-CF5BF418C5E6}"/>
              </a:ext>
            </a:extLst>
          </p:cNvPr>
          <p:cNvSpPr txBox="1"/>
          <p:nvPr/>
        </p:nvSpPr>
        <p:spPr>
          <a:xfrm>
            <a:off x="3480019" y="30958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7FAE510-7407-744F-BED4-399C106A1DFB}"/>
              </a:ext>
            </a:extLst>
          </p:cNvPr>
          <p:cNvSpPr txBox="1"/>
          <p:nvPr/>
        </p:nvSpPr>
        <p:spPr>
          <a:xfrm>
            <a:off x="3014923" y="31080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39962D9-9644-7A4B-8EC3-C9EFCB624822}"/>
              </a:ext>
            </a:extLst>
          </p:cNvPr>
          <p:cNvSpPr txBox="1"/>
          <p:nvPr/>
        </p:nvSpPr>
        <p:spPr>
          <a:xfrm>
            <a:off x="1643483" y="310920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AF5C1C5-E847-D14F-AD70-3F35F74E8A60}"/>
              </a:ext>
            </a:extLst>
          </p:cNvPr>
          <p:cNvSpPr txBox="1"/>
          <p:nvPr/>
        </p:nvSpPr>
        <p:spPr>
          <a:xfrm>
            <a:off x="1625727" y="404736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0038930-8E2E-2F41-B020-6CD58085112B}"/>
              </a:ext>
            </a:extLst>
          </p:cNvPr>
          <p:cNvSpPr txBox="1"/>
          <p:nvPr/>
        </p:nvSpPr>
        <p:spPr>
          <a:xfrm>
            <a:off x="2155300" y="171884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0EA97322-E2B1-B74E-ACCC-2A7CB4C23084}"/>
              </a:ext>
            </a:extLst>
          </p:cNvPr>
          <p:cNvSpPr txBox="1"/>
          <p:nvPr/>
        </p:nvSpPr>
        <p:spPr>
          <a:xfrm>
            <a:off x="3078202" y="172613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5F7B555-F354-0E40-A25B-16DE4558F716}"/>
              </a:ext>
            </a:extLst>
          </p:cNvPr>
          <p:cNvSpPr txBox="1"/>
          <p:nvPr/>
        </p:nvSpPr>
        <p:spPr>
          <a:xfrm>
            <a:off x="3941891" y="35478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22E4EDC-B554-9640-ACBE-87B6CCC4FBED}"/>
              </a:ext>
            </a:extLst>
          </p:cNvPr>
          <p:cNvSpPr txBox="1"/>
          <p:nvPr/>
        </p:nvSpPr>
        <p:spPr>
          <a:xfrm>
            <a:off x="3959647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1D9A2D7-F658-A44A-BDEF-CAADEACD7D0A}"/>
              </a:ext>
            </a:extLst>
          </p:cNvPr>
          <p:cNvSpPr txBox="1"/>
          <p:nvPr/>
        </p:nvSpPr>
        <p:spPr>
          <a:xfrm>
            <a:off x="2546245" y="3124791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59AC0E7-3445-E945-B0A4-07620AA515BB}"/>
              </a:ext>
            </a:extLst>
          </p:cNvPr>
          <p:cNvSpPr txBox="1"/>
          <p:nvPr/>
        </p:nvSpPr>
        <p:spPr>
          <a:xfrm>
            <a:off x="3928343" y="219592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AA1E0659-2A62-994C-92BB-B26D806D30B5}"/>
              </a:ext>
            </a:extLst>
          </p:cNvPr>
          <p:cNvSpPr txBox="1"/>
          <p:nvPr/>
        </p:nvSpPr>
        <p:spPr>
          <a:xfrm>
            <a:off x="2601838" y="219055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663B8905-051A-2445-84A3-9369CA9634BB}"/>
              </a:ext>
            </a:extLst>
          </p:cNvPr>
          <p:cNvSpPr txBox="1"/>
          <p:nvPr/>
        </p:nvSpPr>
        <p:spPr>
          <a:xfrm>
            <a:off x="1633939" y="265768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F00DFF6-A031-1E4C-8200-18B0C6588472}"/>
              </a:ext>
            </a:extLst>
          </p:cNvPr>
          <p:cNvSpPr txBox="1"/>
          <p:nvPr/>
        </p:nvSpPr>
        <p:spPr>
          <a:xfrm>
            <a:off x="3022819" y="355625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9196F1D-91D7-2C45-9BFE-26FB0FF6961C}"/>
              </a:ext>
            </a:extLst>
          </p:cNvPr>
          <p:cNvSpPr txBox="1"/>
          <p:nvPr/>
        </p:nvSpPr>
        <p:spPr>
          <a:xfrm>
            <a:off x="2099541" y="402207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28A25013-E9F6-FB4B-AFE5-7C2024A721A2}"/>
              </a:ext>
            </a:extLst>
          </p:cNvPr>
          <p:cNvSpPr txBox="1"/>
          <p:nvPr/>
        </p:nvSpPr>
        <p:spPr>
          <a:xfrm>
            <a:off x="3056653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C3FAD0B-E598-2B41-AB35-C56C7BC9E45A}"/>
              </a:ext>
            </a:extLst>
          </p:cNvPr>
          <p:cNvSpPr txBox="1"/>
          <p:nvPr/>
        </p:nvSpPr>
        <p:spPr>
          <a:xfrm>
            <a:off x="3945133" y="309950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19F2FC3-F97C-4A4C-A327-56BB5D48E622}"/>
              </a:ext>
            </a:extLst>
          </p:cNvPr>
          <p:cNvSpPr txBox="1"/>
          <p:nvPr/>
        </p:nvSpPr>
        <p:spPr>
          <a:xfrm>
            <a:off x="1640241" y="357331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6720F19-A2FF-C148-80D9-B55BE039D96A}"/>
              </a:ext>
            </a:extLst>
          </p:cNvPr>
          <p:cNvSpPr txBox="1"/>
          <p:nvPr/>
        </p:nvSpPr>
        <p:spPr>
          <a:xfrm>
            <a:off x="2093084" y="311222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B50CAC7-1D9B-F242-A5E4-921A4A02880F}"/>
              </a:ext>
            </a:extLst>
          </p:cNvPr>
          <p:cNvSpPr txBox="1"/>
          <p:nvPr/>
        </p:nvSpPr>
        <p:spPr>
          <a:xfrm>
            <a:off x="3040575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E09C016-9CA6-8642-BBBD-4588861D9953}"/>
              </a:ext>
            </a:extLst>
          </p:cNvPr>
          <p:cNvSpPr txBox="1"/>
          <p:nvPr/>
        </p:nvSpPr>
        <p:spPr>
          <a:xfrm>
            <a:off x="1679065" y="220048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7652C6A-BC9D-4040-ACED-BF526BE26D6B}"/>
              </a:ext>
            </a:extLst>
          </p:cNvPr>
          <p:cNvSpPr txBox="1"/>
          <p:nvPr/>
        </p:nvSpPr>
        <p:spPr>
          <a:xfrm>
            <a:off x="3928343" y="26386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D626A05-4093-9044-8AC3-7E2A6B1B4968}"/>
              </a:ext>
            </a:extLst>
          </p:cNvPr>
          <p:cNvSpPr txBox="1"/>
          <p:nvPr/>
        </p:nvSpPr>
        <p:spPr>
          <a:xfrm>
            <a:off x="2558086" y="35652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C0CA4DF-F2F5-DF48-8B90-7F23B8C12135}"/>
              </a:ext>
            </a:extLst>
          </p:cNvPr>
          <p:cNvSpPr txBox="1"/>
          <p:nvPr/>
        </p:nvSpPr>
        <p:spPr>
          <a:xfrm>
            <a:off x="2163669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913E60B-96DE-F24F-9703-3EF79519DB29}"/>
              </a:ext>
            </a:extLst>
          </p:cNvPr>
          <p:cNvSpPr txBox="1"/>
          <p:nvPr/>
        </p:nvSpPr>
        <p:spPr>
          <a:xfrm>
            <a:off x="2607364" y="172790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D65F653-815A-B647-848C-00CDA22A644D}"/>
              </a:ext>
            </a:extLst>
          </p:cNvPr>
          <p:cNvSpPr txBox="1"/>
          <p:nvPr/>
        </p:nvSpPr>
        <p:spPr>
          <a:xfrm>
            <a:off x="76972" y="134715"/>
            <a:ext cx="263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Batching Algorithm</a:t>
            </a:r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6CE23DD1-85A8-CD4F-AF08-1D5C300E9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EAD244D3-19AC-DD4B-BF84-2D8B115A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FFE5C017-C0F5-FE44-B28B-39008BC0D4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175" name="TextBox 174">
            <a:extLst>
              <a:ext uri="{FF2B5EF4-FFF2-40B4-BE49-F238E27FC236}">
                <a16:creationId xmlns:a16="http://schemas.microsoft.com/office/drawing/2014/main" id="{F9598DDC-B61D-2A41-964E-D769DCBDDC5D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B4D563A-EF2C-6E4F-8DCF-DFA7EF796888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ECE168FD-4D2B-0E43-B417-56092D356EB8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FB447251-F1AB-E84F-BF0E-FD0E15332C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184" name="Oval 183">
            <a:extLst>
              <a:ext uri="{FF2B5EF4-FFF2-40B4-BE49-F238E27FC236}">
                <a16:creationId xmlns:a16="http://schemas.microsoft.com/office/drawing/2014/main" id="{4FB98111-1B0E-794D-AFB3-27DE77703115}"/>
              </a:ext>
            </a:extLst>
          </p:cNvPr>
          <p:cNvSpPr/>
          <p:nvPr/>
        </p:nvSpPr>
        <p:spPr>
          <a:xfrm>
            <a:off x="6350616" y="2139744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62F768C1-7E39-B54C-AE56-0E70E4E5A084}"/>
              </a:ext>
            </a:extLst>
          </p:cNvPr>
          <p:cNvSpPr txBox="1"/>
          <p:nvPr/>
        </p:nvSpPr>
        <p:spPr>
          <a:xfrm>
            <a:off x="6565620" y="2030524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Nodes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A2B5B90F-35C3-B04A-AA7C-839C2039AD30}"/>
              </a:ext>
            </a:extLst>
          </p:cNvPr>
          <p:cNvSpPr/>
          <p:nvPr/>
        </p:nvSpPr>
        <p:spPr>
          <a:xfrm>
            <a:off x="6350096" y="258224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3CD0F06-457B-1F4F-A005-ADEAAF1C4EF9}"/>
              </a:ext>
            </a:extLst>
          </p:cNvPr>
          <p:cNvSpPr txBox="1"/>
          <p:nvPr/>
        </p:nvSpPr>
        <p:spPr>
          <a:xfrm>
            <a:off x="6565100" y="2473020"/>
            <a:ext cx="17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Unvisited Nodes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E1B780C4-6E33-1541-BFBE-F3DAE60F26B4}"/>
              </a:ext>
            </a:extLst>
          </p:cNvPr>
          <p:cNvCxnSpPr/>
          <p:nvPr/>
        </p:nvCxnSpPr>
        <p:spPr>
          <a:xfrm>
            <a:off x="6319121" y="3095800"/>
            <a:ext cx="274320" cy="0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2450A659-606B-C44E-ADF5-22D63B3F12F5}"/>
              </a:ext>
            </a:extLst>
          </p:cNvPr>
          <p:cNvSpPr txBox="1"/>
          <p:nvPr/>
        </p:nvSpPr>
        <p:spPr>
          <a:xfrm>
            <a:off x="6578266" y="288891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Connection Visit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5384921D-AD8B-3344-87E8-429EB6B50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077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0">
            <a:extLst>
              <a:ext uri="{FF2B5EF4-FFF2-40B4-BE49-F238E27FC236}">
                <a16:creationId xmlns:a16="http://schemas.microsoft.com/office/drawing/2014/main" id="{596511D8-5941-DA41-B1C0-021BF7F04E96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5DC1F4AC-6325-BC4C-9AC7-303AEF7F6491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21F15A39-71C4-414B-AAD4-733A455B7066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62FD31C-0BA1-A24B-8A3E-85B6D7B464EE}"/>
              </a:ext>
            </a:extLst>
          </p:cNvPr>
          <p:cNvSpPr/>
          <p:nvPr/>
        </p:nvSpPr>
        <p:spPr>
          <a:xfrm>
            <a:off x="18288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38D5E7-699C-2E4E-A549-FDEF2E8FCC3B}"/>
              </a:ext>
            </a:extLst>
          </p:cNvPr>
          <p:cNvSpPr/>
          <p:nvPr/>
        </p:nvSpPr>
        <p:spPr>
          <a:xfrm>
            <a:off x="22860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94560-B3D0-F548-8633-E840EAFC266C}"/>
              </a:ext>
            </a:extLst>
          </p:cNvPr>
          <p:cNvSpPr/>
          <p:nvPr/>
        </p:nvSpPr>
        <p:spPr>
          <a:xfrm>
            <a:off x="27432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E39950-E13D-D547-B041-FB54175307D7}"/>
              </a:ext>
            </a:extLst>
          </p:cNvPr>
          <p:cNvSpPr/>
          <p:nvPr/>
        </p:nvSpPr>
        <p:spPr>
          <a:xfrm>
            <a:off x="32004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A0DBDD-E09F-F546-BDEB-3C1448FF02C0}"/>
              </a:ext>
            </a:extLst>
          </p:cNvPr>
          <p:cNvSpPr/>
          <p:nvPr/>
        </p:nvSpPr>
        <p:spPr>
          <a:xfrm>
            <a:off x="36576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4F653E-65DD-134A-B9E6-07F4E59CBE57}"/>
              </a:ext>
            </a:extLst>
          </p:cNvPr>
          <p:cNvSpPr/>
          <p:nvPr/>
        </p:nvSpPr>
        <p:spPr>
          <a:xfrm>
            <a:off x="41148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5EBC0F-1BBB-6449-ADB4-7678C30CC053}"/>
              </a:ext>
            </a:extLst>
          </p:cNvPr>
          <p:cNvSpPr/>
          <p:nvPr/>
        </p:nvSpPr>
        <p:spPr>
          <a:xfrm>
            <a:off x="1828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49024D-5399-9D4B-909F-AB595C370664}"/>
              </a:ext>
            </a:extLst>
          </p:cNvPr>
          <p:cNvSpPr/>
          <p:nvPr/>
        </p:nvSpPr>
        <p:spPr>
          <a:xfrm>
            <a:off x="22860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1C254F-E0CC-4C47-A5ED-99548711A80C}"/>
              </a:ext>
            </a:extLst>
          </p:cNvPr>
          <p:cNvSpPr/>
          <p:nvPr/>
        </p:nvSpPr>
        <p:spPr>
          <a:xfrm>
            <a:off x="27432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03A07D-B00A-434E-B342-28F46C8A7710}"/>
              </a:ext>
            </a:extLst>
          </p:cNvPr>
          <p:cNvSpPr/>
          <p:nvPr/>
        </p:nvSpPr>
        <p:spPr>
          <a:xfrm>
            <a:off x="32004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8DB624-A48F-6D49-8233-FFB5E190516F}"/>
              </a:ext>
            </a:extLst>
          </p:cNvPr>
          <p:cNvSpPr/>
          <p:nvPr/>
        </p:nvSpPr>
        <p:spPr>
          <a:xfrm>
            <a:off x="36576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C37027-7A52-BD47-88D5-3808B1865935}"/>
              </a:ext>
            </a:extLst>
          </p:cNvPr>
          <p:cNvSpPr/>
          <p:nvPr/>
        </p:nvSpPr>
        <p:spPr>
          <a:xfrm>
            <a:off x="4114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3EEA69-8CBC-A640-85A3-E3B7C059056F}"/>
              </a:ext>
            </a:extLst>
          </p:cNvPr>
          <p:cNvSpPr/>
          <p:nvPr/>
        </p:nvSpPr>
        <p:spPr>
          <a:xfrm>
            <a:off x="1828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721068-2702-9243-AC10-09E572D44A7E}"/>
              </a:ext>
            </a:extLst>
          </p:cNvPr>
          <p:cNvSpPr/>
          <p:nvPr/>
        </p:nvSpPr>
        <p:spPr>
          <a:xfrm>
            <a:off x="22860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7971DB-5FC6-B541-865D-18641C08010C}"/>
              </a:ext>
            </a:extLst>
          </p:cNvPr>
          <p:cNvSpPr/>
          <p:nvPr/>
        </p:nvSpPr>
        <p:spPr>
          <a:xfrm>
            <a:off x="27432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E6A537-E481-FA4A-B348-A6A79B6123D4}"/>
              </a:ext>
            </a:extLst>
          </p:cNvPr>
          <p:cNvSpPr/>
          <p:nvPr/>
        </p:nvSpPr>
        <p:spPr>
          <a:xfrm>
            <a:off x="32004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8E820D-7C16-B64C-9075-35488C4825C9}"/>
              </a:ext>
            </a:extLst>
          </p:cNvPr>
          <p:cNvSpPr/>
          <p:nvPr/>
        </p:nvSpPr>
        <p:spPr>
          <a:xfrm>
            <a:off x="36576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9BEAD-CE52-1A45-9950-2453D13C3754}"/>
              </a:ext>
            </a:extLst>
          </p:cNvPr>
          <p:cNvSpPr/>
          <p:nvPr/>
        </p:nvSpPr>
        <p:spPr>
          <a:xfrm>
            <a:off x="4114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637DD-0AA3-8742-9296-5688248303CC}"/>
              </a:ext>
            </a:extLst>
          </p:cNvPr>
          <p:cNvSpPr/>
          <p:nvPr/>
        </p:nvSpPr>
        <p:spPr>
          <a:xfrm>
            <a:off x="1828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1477BC-F5AF-A642-A48E-B4CF88DB6D3D}"/>
              </a:ext>
            </a:extLst>
          </p:cNvPr>
          <p:cNvSpPr/>
          <p:nvPr/>
        </p:nvSpPr>
        <p:spPr>
          <a:xfrm>
            <a:off x="22860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AB001A-C2BE-0C48-B35A-8A125F63A335}"/>
              </a:ext>
            </a:extLst>
          </p:cNvPr>
          <p:cNvSpPr/>
          <p:nvPr/>
        </p:nvSpPr>
        <p:spPr>
          <a:xfrm>
            <a:off x="27432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DF9CAC-3C48-BD48-AFFB-359916B3270E}"/>
              </a:ext>
            </a:extLst>
          </p:cNvPr>
          <p:cNvSpPr/>
          <p:nvPr/>
        </p:nvSpPr>
        <p:spPr>
          <a:xfrm>
            <a:off x="32004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1A8D02-8A1E-E747-B7D4-7AF0104EC5B1}"/>
              </a:ext>
            </a:extLst>
          </p:cNvPr>
          <p:cNvSpPr/>
          <p:nvPr/>
        </p:nvSpPr>
        <p:spPr>
          <a:xfrm>
            <a:off x="36576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A3A1AA7-A129-314A-A8EB-393701034FF1}"/>
              </a:ext>
            </a:extLst>
          </p:cNvPr>
          <p:cNvSpPr/>
          <p:nvPr/>
        </p:nvSpPr>
        <p:spPr>
          <a:xfrm>
            <a:off x="4114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BE51C-B80F-FC4C-B3FD-0BA9DCDCC3E1}"/>
              </a:ext>
            </a:extLst>
          </p:cNvPr>
          <p:cNvSpPr/>
          <p:nvPr/>
        </p:nvSpPr>
        <p:spPr>
          <a:xfrm>
            <a:off x="18288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334E17-7EB5-A342-A06F-D7B895088DE9}"/>
              </a:ext>
            </a:extLst>
          </p:cNvPr>
          <p:cNvSpPr/>
          <p:nvPr/>
        </p:nvSpPr>
        <p:spPr>
          <a:xfrm>
            <a:off x="22860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C185C6-D85D-6D40-988A-FB30A03F0532}"/>
              </a:ext>
            </a:extLst>
          </p:cNvPr>
          <p:cNvSpPr/>
          <p:nvPr/>
        </p:nvSpPr>
        <p:spPr>
          <a:xfrm>
            <a:off x="27432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A5A272-7DD1-5B47-89BA-874D4CC6C0E7}"/>
              </a:ext>
            </a:extLst>
          </p:cNvPr>
          <p:cNvSpPr/>
          <p:nvPr/>
        </p:nvSpPr>
        <p:spPr>
          <a:xfrm>
            <a:off x="32004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C0FDB-4FC1-EC4D-85AE-18724AE903ED}"/>
              </a:ext>
            </a:extLst>
          </p:cNvPr>
          <p:cNvSpPr/>
          <p:nvPr/>
        </p:nvSpPr>
        <p:spPr>
          <a:xfrm>
            <a:off x="36576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26F2B-097F-5C42-8200-15F0CD3D0C59}"/>
              </a:ext>
            </a:extLst>
          </p:cNvPr>
          <p:cNvSpPr/>
          <p:nvPr/>
        </p:nvSpPr>
        <p:spPr>
          <a:xfrm>
            <a:off x="41148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A425A9-DDF7-0649-8B46-17F41C39B026}"/>
              </a:ext>
            </a:extLst>
          </p:cNvPr>
          <p:cNvSpPr/>
          <p:nvPr/>
        </p:nvSpPr>
        <p:spPr>
          <a:xfrm>
            <a:off x="18288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9724CB-800C-4341-8A22-ABC7BB72EA55}"/>
              </a:ext>
            </a:extLst>
          </p:cNvPr>
          <p:cNvSpPr/>
          <p:nvPr/>
        </p:nvSpPr>
        <p:spPr>
          <a:xfrm>
            <a:off x="22860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7D9E79-51DE-0343-862B-F7D316DB837E}"/>
              </a:ext>
            </a:extLst>
          </p:cNvPr>
          <p:cNvSpPr/>
          <p:nvPr/>
        </p:nvSpPr>
        <p:spPr>
          <a:xfrm>
            <a:off x="27432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B88751-22BE-7E46-B499-F29EE909AAF1}"/>
              </a:ext>
            </a:extLst>
          </p:cNvPr>
          <p:cNvSpPr/>
          <p:nvPr/>
        </p:nvSpPr>
        <p:spPr>
          <a:xfrm>
            <a:off x="32004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9BA6F7-6FAC-5D49-B405-5542AF659600}"/>
              </a:ext>
            </a:extLst>
          </p:cNvPr>
          <p:cNvSpPr/>
          <p:nvPr/>
        </p:nvSpPr>
        <p:spPr>
          <a:xfrm>
            <a:off x="36576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500937-6C3E-E446-B68D-7746C4E6817D}"/>
              </a:ext>
            </a:extLst>
          </p:cNvPr>
          <p:cNvSpPr/>
          <p:nvPr/>
        </p:nvSpPr>
        <p:spPr>
          <a:xfrm>
            <a:off x="41148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3AC1731-DEE6-2E41-AAE5-D879A11297A0}"/>
              </a:ext>
            </a:extLst>
          </p:cNvPr>
          <p:cNvSpPr txBox="1"/>
          <p:nvPr/>
        </p:nvSpPr>
        <p:spPr>
          <a:xfrm>
            <a:off x="2148080" y="985520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Row-Major Order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EEFA2-5571-1841-8A5C-45A92C9C46CA}"/>
              </a:ext>
            </a:extLst>
          </p:cNvPr>
          <p:cNvSpPr txBox="1"/>
          <p:nvPr/>
        </p:nvSpPr>
        <p:spPr>
          <a:xfrm>
            <a:off x="1481103" y="1397858"/>
            <a:ext cx="120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Batch 0 (5)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38CF8C8-148E-AF42-B086-16470495BBE1}"/>
              </a:ext>
            </a:extLst>
          </p:cNvPr>
          <p:cNvSpPr txBox="1"/>
          <p:nvPr/>
        </p:nvSpPr>
        <p:spPr>
          <a:xfrm>
            <a:off x="2293319" y="4977194"/>
            <a:ext cx="14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 Size: 10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4503BBD-275B-E347-AF67-D452AF15D385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468880" y="1920240"/>
            <a:ext cx="274320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86E6BD22-DCED-E640-B43D-7D98228DE8AC}"/>
              </a:ext>
            </a:extLst>
          </p:cNvPr>
          <p:cNvSpPr/>
          <p:nvPr/>
        </p:nvSpPr>
        <p:spPr>
          <a:xfrm>
            <a:off x="5120640" y="160875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2FE4C65-C966-894B-A711-329593632206}"/>
              </a:ext>
            </a:extLst>
          </p:cNvPr>
          <p:cNvSpPr/>
          <p:nvPr/>
        </p:nvSpPr>
        <p:spPr>
          <a:xfrm>
            <a:off x="5120640" y="17001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336BF4A-BB7E-6E4C-854D-88F159E87B97}"/>
              </a:ext>
            </a:extLst>
          </p:cNvPr>
          <p:cNvSpPr/>
          <p:nvPr/>
        </p:nvSpPr>
        <p:spPr>
          <a:xfrm>
            <a:off x="5120640" y="17916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EA91763-42D6-4E40-86D9-1F2232102E07}"/>
              </a:ext>
            </a:extLst>
          </p:cNvPr>
          <p:cNvSpPr/>
          <p:nvPr/>
        </p:nvSpPr>
        <p:spPr>
          <a:xfrm>
            <a:off x="5120640" y="1883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9623E97-88F8-DB42-93D8-0AA0B6A71BFA}"/>
              </a:ext>
            </a:extLst>
          </p:cNvPr>
          <p:cNvSpPr/>
          <p:nvPr/>
        </p:nvSpPr>
        <p:spPr>
          <a:xfrm>
            <a:off x="5120640" y="1974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F761484-DEBF-A340-B6DC-D01BC387A2E9}"/>
              </a:ext>
            </a:extLst>
          </p:cNvPr>
          <p:cNvSpPr/>
          <p:nvPr/>
        </p:nvSpPr>
        <p:spPr>
          <a:xfrm>
            <a:off x="5120640" y="2065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AC503A5-2B22-5349-9815-0B34E0F6366B}"/>
              </a:ext>
            </a:extLst>
          </p:cNvPr>
          <p:cNvSpPr/>
          <p:nvPr/>
        </p:nvSpPr>
        <p:spPr>
          <a:xfrm>
            <a:off x="5120640" y="21573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8682D78-D2F9-4642-8B82-BB2DB663AA0E}"/>
              </a:ext>
            </a:extLst>
          </p:cNvPr>
          <p:cNvSpPr/>
          <p:nvPr/>
        </p:nvSpPr>
        <p:spPr>
          <a:xfrm>
            <a:off x="5120640" y="22488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0DBFF73-7E09-A84C-A0AA-A8C23B652F1D}"/>
              </a:ext>
            </a:extLst>
          </p:cNvPr>
          <p:cNvSpPr/>
          <p:nvPr/>
        </p:nvSpPr>
        <p:spPr>
          <a:xfrm>
            <a:off x="5120640" y="23402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CD4F050-B27A-6447-AB30-BF2EA54DA369}"/>
              </a:ext>
            </a:extLst>
          </p:cNvPr>
          <p:cNvSpPr/>
          <p:nvPr/>
        </p:nvSpPr>
        <p:spPr>
          <a:xfrm>
            <a:off x="5120640" y="2431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8CB67425-D4E7-B540-8BAC-DBCB3C8076B6}"/>
              </a:ext>
            </a:extLst>
          </p:cNvPr>
          <p:cNvSpPr/>
          <p:nvPr/>
        </p:nvSpPr>
        <p:spPr>
          <a:xfrm>
            <a:off x="5120640" y="2523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97A1E49-0749-EB45-BAF3-52BFCDCD945C}"/>
              </a:ext>
            </a:extLst>
          </p:cNvPr>
          <p:cNvSpPr/>
          <p:nvPr/>
        </p:nvSpPr>
        <p:spPr>
          <a:xfrm>
            <a:off x="5120640" y="26145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615CAD0-91FE-E542-9C14-0681F5469CFE}"/>
              </a:ext>
            </a:extLst>
          </p:cNvPr>
          <p:cNvSpPr/>
          <p:nvPr/>
        </p:nvSpPr>
        <p:spPr>
          <a:xfrm>
            <a:off x="5120640" y="27060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C51EB219-1EBB-6C45-890E-9B6E6284E6F3}"/>
              </a:ext>
            </a:extLst>
          </p:cNvPr>
          <p:cNvSpPr/>
          <p:nvPr/>
        </p:nvSpPr>
        <p:spPr>
          <a:xfrm>
            <a:off x="5120640" y="27974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AD8CDB7-F3A2-C042-AF3F-9BB0CF2CDC9C}"/>
              </a:ext>
            </a:extLst>
          </p:cNvPr>
          <p:cNvSpPr/>
          <p:nvPr/>
        </p:nvSpPr>
        <p:spPr>
          <a:xfrm>
            <a:off x="5120640" y="28889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844E456-406F-8B47-9660-24FA9CA6E6B7}"/>
              </a:ext>
            </a:extLst>
          </p:cNvPr>
          <p:cNvSpPr/>
          <p:nvPr/>
        </p:nvSpPr>
        <p:spPr>
          <a:xfrm>
            <a:off x="5120640" y="29803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4BFDEE8-63E5-F344-936C-3CD355271A2E}"/>
              </a:ext>
            </a:extLst>
          </p:cNvPr>
          <p:cNvSpPr/>
          <p:nvPr/>
        </p:nvSpPr>
        <p:spPr>
          <a:xfrm>
            <a:off x="5120640" y="30717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9FCC806-27AB-9042-8EAD-3569DA26E938}"/>
              </a:ext>
            </a:extLst>
          </p:cNvPr>
          <p:cNvSpPr/>
          <p:nvPr/>
        </p:nvSpPr>
        <p:spPr>
          <a:xfrm>
            <a:off x="5120640" y="31632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4D8D17D-CB06-AB4A-A358-407AB9911065}"/>
              </a:ext>
            </a:extLst>
          </p:cNvPr>
          <p:cNvSpPr/>
          <p:nvPr/>
        </p:nvSpPr>
        <p:spPr>
          <a:xfrm>
            <a:off x="5120640" y="32546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F7BA7DC-7435-E74A-8261-958585977A79}"/>
              </a:ext>
            </a:extLst>
          </p:cNvPr>
          <p:cNvSpPr/>
          <p:nvPr/>
        </p:nvSpPr>
        <p:spPr>
          <a:xfrm>
            <a:off x="5120640" y="33461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6668F4F-433C-D341-8E8A-515D42538E83}"/>
              </a:ext>
            </a:extLst>
          </p:cNvPr>
          <p:cNvSpPr/>
          <p:nvPr/>
        </p:nvSpPr>
        <p:spPr>
          <a:xfrm>
            <a:off x="5120640" y="34375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604E5D9-8A96-DC4F-98E9-0F2545D09B2F}"/>
              </a:ext>
            </a:extLst>
          </p:cNvPr>
          <p:cNvSpPr/>
          <p:nvPr/>
        </p:nvSpPr>
        <p:spPr>
          <a:xfrm>
            <a:off x="5120640" y="35289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EF5339A-95EB-A344-82FA-38CA1CD159A2}"/>
              </a:ext>
            </a:extLst>
          </p:cNvPr>
          <p:cNvSpPr/>
          <p:nvPr/>
        </p:nvSpPr>
        <p:spPr>
          <a:xfrm>
            <a:off x="5120640" y="36204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02B9215-4578-C84B-8321-E59BB93DEF68}"/>
              </a:ext>
            </a:extLst>
          </p:cNvPr>
          <p:cNvSpPr/>
          <p:nvPr/>
        </p:nvSpPr>
        <p:spPr>
          <a:xfrm>
            <a:off x="5120640" y="37118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3C5B65B-E432-CE43-8B08-414F8F736311}"/>
              </a:ext>
            </a:extLst>
          </p:cNvPr>
          <p:cNvSpPr/>
          <p:nvPr/>
        </p:nvSpPr>
        <p:spPr>
          <a:xfrm>
            <a:off x="5120640" y="38033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169A7A5-50B6-9445-A977-35324E6DA7E4}"/>
              </a:ext>
            </a:extLst>
          </p:cNvPr>
          <p:cNvSpPr/>
          <p:nvPr/>
        </p:nvSpPr>
        <p:spPr>
          <a:xfrm>
            <a:off x="5120640" y="38947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10D315F-9AB1-0046-9D4C-9720B1FE310C}"/>
              </a:ext>
            </a:extLst>
          </p:cNvPr>
          <p:cNvSpPr/>
          <p:nvPr/>
        </p:nvSpPr>
        <p:spPr>
          <a:xfrm>
            <a:off x="5120640" y="39861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B90D7C0-724B-D747-87B0-10820BAE475A}"/>
              </a:ext>
            </a:extLst>
          </p:cNvPr>
          <p:cNvSpPr/>
          <p:nvPr/>
        </p:nvSpPr>
        <p:spPr>
          <a:xfrm>
            <a:off x="5120640" y="40776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397EEDE-020C-EA4A-9F7C-433824048856}"/>
              </a:ext>
            </a:extLst>
          </p:cNvPr>
          <p:cNvSpPr/>
          <p:nvPr/>
        </p:nvSpPr>
        <p:spPr>
          <a:xfrm>
            <a:off x="5120640" y="4169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51E00AE-BAB6-664F-A5D2-D051868DD6ED}"/>
              </a:ext>
            </a:extLst>
          </p:cNvPr>
          <p:cNvSpPr/>
          <p:nvPr/>
        </p:nvSpPr>
        <p:spPr>
          <a:xfrm>
            <a:off x="5120640" y="4260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0C29FB8-9D6C-924C-B965-2C0AEAE8061F}"/>
              </a:ext>
            </a:extLst>
          </p:cNvPr>
          <p:cNvSpPr/>
          <p:nvPr/>
        </p:nvSpPr>
        <p:spPr>
          <a:xfrm>
            <a:off x="5120640" y="4351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4D2F624-D458-274A-BDBB-CD3B7FF4103B}"/>
              </a:ext>
            </a:extLst>
          </p:cNvPr>
          <p:cNvSpPr/>
          <p:nvPr/>
        </p:nvSpPr>
        <p:spPr>
          <a:xfrm>
            <a:off x="5120640" y="44433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36298AE-92B2-BB4E-A68E-6FFAFB7F3083}"/>
              </a:ext>
            </a:extLst>
          </p:cNvPr>
          <p:cNvSpPr/>
          <p:nvPr/>
        </p:nvSpPr>
        <p:spPr>
          <a:xfrm>
            <a:off x="5120640" y="45348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E3AC272-C468-164C-A6D9-E4CF8C393D62}"/>
              </a:ext>
            </a:extLst>
          </p:cNvPr>
          <p:cNvSpPr/>
          <p:nvPr/>
        </p:nvSpPr>
        <p:spPr>
          <a:xfrm>
            <a:off x="5120640" y="46262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6E82488-4D90-4D43-A187-AB30A106DCEC}"/>
              </a:ext>
            </a:extLst>
          </p:cNvPr>
          <p:cNvSpPr/>
          <p:nvPr/>
        </p:nvSpPr>
        <p:spPr>
          <a:xfrm>
            <a:off x="5120640" y="4717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3D9B9F2-DB8A-E449-B524-D3680EFFB34C}"/>
              </a:ext>
            </a:extLst>
          </p:cNvPr>
          <p:cNvSpPr/>
          <p:nvPr/>
        </p:nvSpPr>
        <p:spPr>
          <a:xfrm>
            <a:off x="5120640" y="4809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D73D564-91EF-3B40-B200-D1F4FD2F6E48}"/>
              </a:ext>
            </a:extLst>
          </p:cNvPr>
          <p:cNvSpPr txBox="1"/>
          <p:nvPr/>
        </p:nvSpPr>
        <p:spPr>
          <a:xfrm>
            <a:off x="4934271" y="1557540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754AEC0-D074-E947-8B2E-8F48D37C8243}"/>
              </a:ext>
            </a:extLst>
          </p:cNvPr>
          <p:cNvSpPr txBox="1"/>
          <p:nvPr/>
        </p:nvSpPr>
        <p:spPr>
          <a:xfrm>
            <a:off x="4933323" y="2008702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210B7D21-07F5-994E-93AE-E49EE9389C8B}"/>
              </a:ext>
            </a:extLst>
          </p:cNvPr>
          <p:cNvSpPr txBox="1"/>
          <p:nvPr/>
        </p:nvSpPr>
        <p:spPr>
          <a:xfrm>
            <a:off x="4888439" y="2558071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7C6532B-1932-204A-8AD1-9AE6EDB72672}"/>
              </a:ext>
            </a:extLst>
          </p:cNvPr>
          <p:cNvSpPr txBox="1"/>
          <p:nvPr/>
        </p:nvSpPr>
        <p:spPr>
          <a:xfrm>
            <a:off x="4888439" y="3115877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CB1519F-D302-084D-9AAF-D9F19345466A}"/>
              </a:ext>
            </a:extLst>
          </p:cNvPr>
          <p:cNvSpPr txBox="1"/>
          <p:nvPr/>
        </p:nvSpPr>
        <p:spPr>
          <a:xfrm>
            <a:off x="4891076" y="3656384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AD6F1A4-DF81-F04D-B937-42FD551E19A7}"/>
              </a:ext>
            </a:extLst>
          </p:cNvPr>
          <p:cNvSpPr txBox="1"/>
          <p:nvPr/>
        </p:nvSpPr>
        <p:spPr>
          <a:xfrm>
            <a:off x="4891076" y="4214190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8F12783-5D16-F242-8F95-EFF99BE34AF9}"/>
              </a:ext>
            </a:extLst>
          </p:cNvPr>
          <p:cNvSpPr txBox="1"/>
          <p:nvPr/>
        </p:nvSpPr>
        <p:spPr>
          <a:xfrm>
            <a:off x="4888439" y="476132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31A4E386-C9C3-FC42-B409-163844ACF637}"/>
              </a:ext>
            </a:extLst>
          </p:cNvPr>
          <p:cNvCxnSpPr/>
          <p:nvPr/>
        </p:nvCxnSpPr>
        <p:spPr>
          <a:xfrm flipH="1">
            <a:off x="5232335" y="1656860"/>
            <a:ext cx="2401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351BCB24-6500-3A47-81A3-6E1A8AD90C7E}"/>
              </a:ext>
            </a:extLst>
          </p:cNvPr>
          <p:cNvSpPr txBox="1"/>
          <p:nvPr/>
        </p:nvSpPr>
        <p:spPr>
          <a:xfrm>
            <a:off x="5421346" y="1451663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384D208D-4852-9541-B7F8-3AC8DB49808C}"/>
              </a:ext>
            </a:extLst>
          </p:cNvPr>
          <p:cNvSpPr txBox="1"/>
          <p:nvPr/>
        </p:nvSpPr>
        <p:spPr>
          <a:xfrm>
            <a:off x="1684689" y="172067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135A514-47F4-DE42-83EC-B5DCA303F3E8}"/>
              </a:ext>
            </a:extLst>
          </p:cNvPr>
          <p:cNvSpPr txBox="1"/>
          <p:nvPr/>
        </p:nvSpPr>
        <p:spPr>
          <a:xfrm>
            <a:off x="3023910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E9E7F6A-3D19-5947-8B1B-EF77A6E117EF}"/>
              </a:ext>
            </a:extLst>
          </p:cNvPr>
          <p:cNvSpPr txBox="1"/>
          <p:nvPr/>
        </p:nvSpPr>
        <p:spPr>
          <a:xfrm>
            <a:off x="2103050" y="35747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6BC4A8E-8686-E94D-A936-C1A357BFD443}"/>
              </a:ext>
            </a:extLst>
          </p:cNvPr>
          <p:cNvSpPr txBox="1"/>
          <p:nvPr/>
        </p:nvSpPr>
        <p:spPr>
          <a:xfrm>
            <a:off x="3500082" y="174308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EE833A4-EF57-5944-BB12-BCF13E2018EF}"/>
              </a:ext>
            </a:extLst>
          </p:cNvPr>
          <p:cNvSpPr txBox="1"/>
          <p:nvPr/>
        </p:nvSpPr>
        <p:spPr>
          <a:xfrm>
            <a:off x="3481429" y="21819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140E58B-67A7-EA47-BB22-A528A85BFE9D}"/>
              </a:ext>
            </a:extLst>
          </p:cNvPr>
          <p:cNvSpPr txBox="1"/>
          <p:nvPr/>
        </p:nvSpPr>
        <p:spPr>
          <a:xfrm>
            <a:off x="3481702" y="355446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ACCC17B-02A6-F941-8A7E-EB3EF321DDA6}"/>
              </a:ext>
            </a:extLst>
          </p:cNvPr>
          <p:cNvSpPr txBox="1"/>
          <p:nvPr/>
        </p:nvSpPr>
        <p:spPr>
          <a:xfrm>
            <a:off x="3472824" y="402413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EAA04D7-7C26-BE4D-B5D8-EA13B0526236}"/>
              </a:ext>
            </a:extLst>
          </p:cNvPr>
          <p:cNvSpPr txBox="1"/>
          <p:nvPr/>
        </p:nvSpPr>
        <p:spPr>
          <a:xfrm>
            <a:off x="2101095" y="264806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11A02EBC-46B9-9843-A882-E33BF871CCC9}"/>
              </a:ext>
            </a:extLst>
          </p:cNvPr>
          <p:cNvSpPr txBox="1"/>
          <p:nvPr/>
        </p:nvSpPr>
        <p:spPr>
          <a:xfrm>
            <a:off x="2558424" y="40224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5980B95-4C28-C145-A128-AC0CBF6885B9}"/>
              </a:ext>
            </a:extLst>
          </p:cNvPr>
          <p:cNvSpPr txBox="1"/>
          <p:nvPr/>
        </p:nvSpPr>
        <p:spPr>
          <a:xfrm>
            <a:off x="3985841" y="1715322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E5397C2-19A2-414A-9BBB-07710430F52F}"/>
              </a:ext>
            </a:extLst>
          </p:cNvPr>
          <p:cNvSpPr txBox="1"/>
          <p:nvPr/>
        </p:nvSpPr>
        <p:spPr>
          <a:xfrm>
            <a:off x="2550668" y="264198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52152AB-AA31-4744-9805-1C7671E9E0EA}"/>
              </a:ext>
            </a:extLst>
          </p:cNvPr>
          <p:cNvSpPr txBox="1"/>
          <p:nvPr/>
        </p:nvSpPr>
        <p:spPr>
          <a:xfrm>
            <a:off x="3481643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9B03637-2589-8641-8396-27D0823CEE66}"/>
              </a:ext>
            </a:extLst>
          </p:cNvPr>
          <p:cNvSpPr txBox="1"/>
          <p:nvPr/>
        </p:nvSpPr>
        <p:spPr>
          <a:xfrm>
            <a:off x="3480019" y="30958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E31ADBF-D08E-9244-83B7-7BFE93763CFC}"/>
              </a:ext>
            </a:extLst>
          </p:cNvPr>
          <p:cNvSpPr txBox="1"/>
          <p:nvPr/>
        </p:nvSpPr>
        <p:spPr>
          <a:xfrm>
            <a:off x="3014923" y="31080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50A8FEB-EDD4-CF4F-B565-84864BBE16FC}"/>
              </a:ext>
            </a:extLst>
          </p:cNvPr>
          <p:cNvSpPr txBox="1"/>
          <p:nvPr/>
        </p:nvSpPr>
        <p:spPr>
          <a:xfrm>
            <a:off x="1643483" y="310920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E3C346F-9628-C742-9208-02C144260CCC}"/>
              </a:ext>
            </a:extLst>
          </p:cNvPr>
          <p:cNvSpPr txBox="1"/>
          <p:nvPr/>
        </p:nvSpPr>
        <p:spPr>
          <a:xfrm>
            <a:off x="1625727" y="404736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80B6E7C-AD61-F64D-BB7F-4F7841932166}"/>
              </a:ext>
            </a:extLst>
          </p:cNvPr>
          <p:cNvSpPr txBox="1"/>
          <p:nvPr/>
        </p:nvSpPr>
        <p:spPr>
          <a:xfrm>
            <a:off x="2155300" y="171884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4B38A94-A797-4340-B8BA-54C93EEC47C2}"/>
              </a:ext>
            </a:extLst>
          </p:cNvPr>
          <p:cNvSpPr txBox="1"/>
          <p:nvPr/>
        </p:nvSpPr>
        <p:spPr>
          <a:xfrm>
            <a:off x="3078202" y="172613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1B7161C-6754-0B43-B619-1CBE2EEAFFF3}"/>
              </a:ext>
            </a:extLst>
          </p:cNvPr>
          <p:cNvSpPr txBox="1"/>
          <p:nvPr/>
        </p:nvSpPr>
        <p:spPr>
          <a:xfrm>
            <a:off x="3941891" y="35478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1B42150-79FA-1A47-92D6-02EC1FE5AFBE}"/>
              </a:ext>
            </a:extLst>
          </p:cNvPr>
          <p:cNvSpPr txBox="1"/>
          <p:nvPr/>
        </p:nvSpPr>
        <p:spPr>
          <a:xfrm>
            <a:off x="3959647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412D84-3BC7-7344-897C-463FD76483A7}"/>
              </a:ext>
            </a:extLst>
          </p:cNvPr>
          <p:cNvSpPr txBox="1"/>
          <p:nvPr/>
        </p:nvSpPr>
        <p:spPr>
          <a:xfrm>
            <a:off x="2546245" y="3124791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63DEB2F-5A14-8443-B70F-C84E53A88AB2}"/>
              </a:ext>
            </a:extLst>
          </p:cNvPr>
          <p:cNvSpPr txBox="1"/>
          <p:nvPr/>
        </p:nvSpPr>
        <p:spPr>
          <a:xfrm>
            <a:off x="3928343" y="219592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757F2A5-22C8-3E43-BD07-A505AB4F3A11}"/>
              </a:ext>
            </a:extLst>
          </p:cNvPr>
          <p:cNvSpPr txBox="1"/>
          <p:nvPr/>
        </p:nvSpPr>
        <p:spPr>
          <a:xfrm>
            <a:off x="2601838" y="219055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3E5C186-BEB1-E145-AB93-487F0E361411}"/>
              </a:ext>
            </a:extLst>
          </p:cNvPr>
          <p:cNvSpPr txBox="1"/>
          <p:nvPr/>
        </p:nvSpPr>
        <p:spPr>
          <a:xfrm>
            <a:off x="1633939" y="265768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01D105CE-874A-9242-9CAF-A30BDA8616D7}"/>
              </a:ext>
            </a:extLst>
          </p:cNvPr>
          <p:cNvSpPr txBox="1"/>
          <p:nvPr/>
        </p:nvSpPr>
        <p:spPr>
          <a:xfrm>
            <a:off x="3022819" y="355625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E863839F-A149-EC4B-A21E-9B4D37408E7F}"/>
              </a:ext>
            </a:extLst>
          </p:cNvPr>
          <p:cNvSpPr txBox="1"/>
          <p:nvPr/>
        </p:nvSpPr>
        <p:spPr>
          <a:xfrm>
            <a:off x="2099541" y="402207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E5C28E27-8A0C-8F40-AB0C-88C330DAFA26}"/>
              </a:ext>
            </a:extLst>
          </p:cNvPr>
          <p:cNvSpPr txBox="1"/>
          <p:nvPr/>
        </p:nvSpPr>
        <p:spPr>
          <a:xfrm>
            <a:off x="3056653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5C94C9C-5136-AF43-9966-F227B0B9A90C}"/>
              </a:ext>
            </a:extLst>
          </p:cNvPr>
          <p:cNvSpPr txBox="1"/>
          <p:nvPr/>
        </p:nvSpPr>
        <p:spPr>
          <a:xfrm>
            <a:off x="3945133" y="309950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C66C934-8719-EC47-8ED5-C6944225C41A}"/>
              </a:ext>
            </a:extLst>
          </p:cNvPr>
          <p:cNvSpPr txBox="1"/>
          <p:nvPr/>
        </p:nvSpPr>
        <p:spPr>
          <a:xfrm>
            <a:off x="1640241" y="357331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817FAAD-73F4-F649-A3C7-2B436F1799BE}"/>
              </a:ext>
            </a:extLst>
          </p:cNvPr>
          <p:cNvSpPr txBox="1"/>
          <p:nvPr/>
        </p:nvSpPr>
        <p:spPr>
          <a:xfrm>
            <a:off x="2093084" y="311222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E02F769-C728-5B4F-972F-2DE02302C25F}"/>
              </a:ext>
            </a:extLst>
          </p:cNvPr>
          <p:cNvSpPr txBox="1"/>
          <p:nvPr/>
        </p:nvSpPr>
        <p:spPr>
          <a:xfrm>
            <a:off x="3040575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BF0E07EB-6FC9-694D-924F-93BB993A46D9}"/>
              </a:ext>
            </a:extLst>
          </p:cNvPr>
          <p:cNvSpPr txBox="1"/>
          <p:nvPr/>
        </p:nvSpPr>
        <p:spPr>
          <a:xfrm>
            <a:off x="1679065" y="220048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55707560-8466-234E-84DF-B38619CD98E6}"/>
              </a:ext>
            </a:extLst>
          </p:cNvPr>
          <p:cNvSpPr txBox="1"/>
          <p:nvPr/>
        </p:nvSpPr>
        <p:spPr>
          <a:xfrm>
            <a:off x="3928343" y="26386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9C1F661-D90E-834F-B2E9-4BBDEFAAA446}"/>
              </a:ext>
            </a:extLst>
          </p:cNvPr>
          <p:cNvSpPr txBox="1"/>
          <p:nvPr/>
        </p:nvSpPr>
        <p:spPr>
          <a:xfrm>
            <a:off x="2558086" y="35652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11CE60C-E955-7F4E-8742-9505FF66F321}"/>
              </a:ext>
            </a:extLst>
          </p:cNvPr>
          <p:cNvSpPr txBox="1"/>
          <p:nvPr/>
        </p:nvSpPr>
        <p:spPr>
          <a:xfrm>
            <a:off x="2163669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8CCFD27-BF40-F44B-AA62-3A340E51E33D}"/>
              </a:ext>
            </a:extLst>
          </p:cNvPr>
          <p:cNvSpPr txBox="1"/>
          <p:nvPr/>
        </p:nvSpPr>
        <p:spPr>
          <a:xfrm>
            <a:off x="2607364" y="172790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4F6C063-506B-A545-BCFB-7EDC481634C2}"/>
              </a:ext>
            </a:extLst>
          </p:cNvPr>
          <p:cNvSpPr txBox="1"/>
          <p:nvPr/>
        </p:nvSpPr>
        <p:spPr>
          <a:xfrm>
            <a:off x="76972" y="134715"/>
            <a:ext cx="263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Batching Algorithm</a:t>
            </a: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CBFFA989-42C6-9242-83B1-2B28109D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4A77DC3A-B620-3140-A5E3-7323D7D3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17D07616-2C70-394D-91F9-2C60DE06B4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5BC95EDD-7846-DC44-8D4E-19D329A55A4B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364ABE3-DCD0-304D-8CA8-DB772F276591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24395F81-CEFF-E44D-8549-6D7406F78805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A8A1827E-6A56-554B-B3DF-8C809D0052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185" name="Oval 184">
            <a:extLst>
              <a:ext uri="{FF2B5EF4-FFF2-40B4-BE49-F238E27FC236}">
                <a16:creationId xmlns:a16="http://schemas.microsoft.com/office/drawing/2014/main" id="{F6BBD980-FE3B-4643-931D-35CA9E5FF497}"/>
              </a:ext>
            </a:extLst>
          </p:cNvPr>
          <p:cNvSpPr/>
          <p:nvPr/>
        </p:nvSpPr>
        <p:spPr>
          <a:xfrm>
            <a:off x="6350616" y="2139744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CCAA64D-1EA7-8D45-A80D-1D953D8479C4}"/>
              </a:ext>
            </a:extLst>
          </p:cNvPr>
          <p:cNvSpPr txBox="1"/>
          <p:nvPr/>
        </p:nvSpPr>
        <p:spPr>
          <a:xfrm>
            <a:off x="6565620" y="2030524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Nodes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69654DDC-ABCC-7A4C-9AA0-67A2A1EBCDAE}"/>
              </a:ext>
            </a:extLst>
          </p:cNvPr>
          <p:cNvSpPr/>
          <p:nvPr/>
        </p:nvSpPr>
        <p:spPr>
          <a:xfrm>
            <a:off x="6350096" y="258224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534D3515-02A7-234A-9401-6362267A873A}"/>
              </a:ext>
            </a:extLst>
          </p:cNvPr>
          <p:cNvSpPr txBox="1"/>
          <p:nvPr/>
        </p:nvSpPr>
        <p:spPr>
          <a:xfrm>
            <a:off x="6565100" y="2473020"/>
            <a:ext cx="17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Unvisited Nodes</a:t>
            </a: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9D8BC5FF-2FFF-5845-B1D9-854B1A93ABCD}"/>
              </a:ext>
            </a:extLst>
          </p:cNvPr>
          <p:cNvCxnSpPr/>
          <p:nvPr/>
        </p:nvCxnSpPr>
        <p:spPr>
          <a:xfrm>
            <a:off x="6319121" y="3095800"/>
            <a:ext cx="274320" cy="0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65CC9F05-4E0C-3C4D-B821-71F892CCD024}"/>
              </a:ext>
            </a:extLst>
          </p:cNvPr>
          <p:cNvSpPr txBox="1"/>
          <p:nvPr/>
        </p:nvSpPr>
        <p:spPr>
          <a:xfrm>
            <a:off x="6578266" y="288891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Connection Visit</a:t>
            </a: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B1D321E1-12C3-D04E-8B34-DC69AD949B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30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10">
            <a:extLst>
              <a:ext uri="{FF2B5EF4-FFF2-40B4-BE49-F238E27FC236}">
                <a16:creationId xmlns:a16="http://schemas.microsoft.com/office/drawing/2014/main" id="{FDF5814A-E40C-F147-BF61-4A42A98FFFAC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ABAFE9F9-6F33-1040-9CFC-14CC8469B03D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87DA75D3-E6DF-4A47-9A4A-0EBD6087D1ED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62FD31C-0BA1-A24B-8A3E-85B6D7B464EE}"/>
              </a:ext>
            </a:extLst>
          </p:cNvPr>
          <p:cNvSpPr/>
          <p:nvPr/>
        </p:nvSpPr>
        <p:spPr>
          <a:xfrm>
            <a:off x="18288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38D5E7-699C-2E4E-A549-FDEF2E8FCC3B}"/>
              </a:ext>
            </a:extLst>
          </p:cNvPr>
          <p:cNvSpPr/>
          <p:nvPr/>
        </p:nvSpPr>
        <p:spPr>
          <a:xfrm>
            <a:off x="22860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94560-B3D0-F548-8633-E840EAFC266C}"/>
              </a:ext>
            </a:extLst>
          </p:cNvPr>
          <p:cNvSpPr/>
          <p:nvPr/>
        </p:nvSpPr>
        <p:spPr>
          <a:xfrm>
            <a:off x="27432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E39950-E13D-D547-B041-FB54175307D7}"/>
              </a:ext>
            </a:extLst>
          </p:cNvPr>
          <p:cNvSpPr/>
          <p:nvPr/>
        </p:nvSpPr>
        <p:spPr>
          <a:xfrm>
            <a:off x="32004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A0DBDD-E09F-F546-BDEB-3C1448FF02C0}"/>
              </a:ext>
            </a:extLst>
          </p:cNvPr>
          <p:cNvSpPr/>
          <p:nvPr/>
        </p:nvSpPr>
        <p:spPr>
          <a:xfrm>
            <a:off x="36576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4F653E-65DD-134A-B9E6-07F4E59CBE57}"/>
              </a:ext>
            </a:extLst>
          </p:cNvPr>
          <p:cNvSpPr/>
          <p:nvPr/>
        </p:nvSpPr>
        <p:spPr>
          <a:xfrm>
            <a:off x="41148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5EBC0F-1BBB-6449-ADB4-7678C30CC053}"/>
              </a:ext>
            </a:extLst>
          </p:cNvPr>
          <p:cNvSpPr/>
          <p:nvPr/>
        </p:nvSpPr>
        <p:spPr>
          <a:xfrm>
            <a:off x="1828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49024D-5399-9D4B-909F-AB595C370664}"/>
              </a:ext>
            </a:extLst>
          </p:cNvPr>
          <p:cNvSpPr/>
          <p:nvPr/>
        </p:nvSpPr>
        <p:spPr>
          <a:xfrm>
            <a:off x="22860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1C254F-E0CC-4C47-A5ED-99548711A80C}"/>
              </a:ext>
            </a:extLst>
          </p:cNvPr>
          <p:cNvSpPr/>
          <p:nvPr/>
        </p:nvSpPr>
        <p:spPr>
          <a:xfrm>
            <a:off x="27432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03A07D-B00A-434E-B342-28F46C8A7710}"/>
              </a:ext>
            </a:extLst>
          </p:cNvPr>
          <p:cNvSpPr/>
          <p:nvPr/>
        </p:nvSpPr>
        <p:spPr>
          <a:xfrm>
            <a:off x="32004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8DB624-A48F-6D49-8233-FFB5E190516F}"/>
              </a:ext>
            </a:extLst>
          </p:cNvPr>
          <p:cNvSpPr/>
          <p:nvPr/>
        </p:nvSpPr>
        <p:spPr>
          <a:xfrm>
            <a:off x="36576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C37027-7A52-BD47-88D5-3808B1865935}"/>
              </a:ext>
            </a:extLst>
          </p:cNvPr>
          <p:cNvSpPr/>
          <p:nvPr/>
        </p:nvSpPr>
        <p:spPr>
          <a:xfrm>
            <a:off x="4114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3EEA69-8CBC-A640-85A3-E3B7C059056F}"/>
              </a:ext>
            </a:extLst>
          </p:cNvPr>
          <p:cNvSpPr/>
          <p:nvPr/>
        </p:nvSpPr>
        <p:spPr>
          <a:xfrm>
            <a:off x="1828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721068-2702-9243-AC10-09E572D44A7E}"/>
              </a:ext>
            </a:extLst>
          </p:cNvPr>
          <p:cNvSpPr/>
          <p:nvPr/>
        </p:nvSpPr>
        <p:spPr>
          <a:xfrm>
            <a:off x="22860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7971DB-5FC6-B541-865D-18641C08010C}"/>
              </a:ext>
            </a:extLst>
          </p:cNvPr>
          <p:cNvSpPr/>
          <p:nvPr/>
        </p:nvSpPr>
        <p:spPr>
          <a:xfrm>
            <a:off x="27432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E6A537-E481-FA4A-B348-A6A79B6123D4}"/>
              </a:ext>
            </a:extLst>
          </p:cNvPr>
          <p:cNvSpPr/>
          <p:nvPr/>
        </p:nvSpPr>
        <p:spPr>
          <a:xfrm>
            <a:off x="32004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8E820D-7C16-B64C-9075-35488C4825C9}"/>
              </a:ext>
            </a:extLst>
          </p:cNvPr>
          <p:cNvSpPr/>
          <p:nvPr/>
        </p:nvSpPr>
        <p:spPr>
          <a:xfrm>
            <a:off x="36576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9BEAD-CE52-1A45-9950-2453D13C3754}"/>
              </a:ext>
            </a:extLst>
          </p:cNvPr>
          <p:cNvSpPr/>
          <p:nvPr/>
        </p:nvSpPr>
        <p:spPr>
          <a:xfrm>
            <a:off x="4114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637DD-0AA3-8742-9296-5688248303CC}"/>
              </a:ext>
            </a:extLst>
          </p:cNvPr>
          <p:cNvSpPr/>
          <p:nvPr/>
        </p:nvSpPr>
        <p:spPr>
          <a:xfrm>
            <a:off x="1828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1477BC-F5AF-A642-A48E-B4CF88DB6D3D}"/>
              </a:ext>
            </a:extLst>
          </p:cNvPr>
          <p:cNvSpPr/>
          <p:nvPr/>
        </p:nvSpPr>
        <p:spPr>
          <a:xfrm>
            <a:off x="22860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AB001A-C2BE-0C48-B35A-8A125F63A335}"/>
              </a:ext>
            </a:extLst>
          </p:cNvPr>
          <p:cNvSpPr/>
          <p:nvPr/>
        </p:nvSpPr>
        <p:spPr>
          <a:xfrm>
            <a:off x="27432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DF9CAC-3C48-BD48-AFFB-359916B3270E}"/>
              </a:ext>
            </a:extLst>
          </p:cNvPr>
          <p:cNvSpPr/>
          <p:nvPr/>
        </p:nvSpPr>
        <p:spPr>
          <a:xfrm>
            <a:off x="32004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1A8D02-8A1E-E747-B7D4-7AF0104EC5B1}"/>
              </a:ext>
            </a:extLst>
          </p:cNvPr>
          <p:cNvSpPr/>
          <p:nvPr/>
        </p:nvSpPr>
        <p:spPr>
          <a:xfrm>
            <a:off x="36576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A3A1AA7-A129-314A-A8EB-393701034FF1}"/>
              </a:ext>
            </a:extLst>
          </p:cNvPr>
          <p:cNvSpPr/>
          <p:nvPr/>
        </p:nvSpPr>
        <p:spPr>
          <a:xfrm>
            <a:off x="4114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BE51C-B80F-FC4C-B3FD-0BA9DCDCC3E1}"/>
              </a:ext>
            </a:extLst>
          </p:cNvPr>
          <p:cNvSpPr/>
          <p:nvPr/>
        </p:nvSpPr>
        <p:spPr>
          <a:xfrm>
            <a:off x="18288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334E17-7EB5-A342-A06F-D7B895088DE9}"/>
              </a:ext>
            </a:extLst>
          </p:cNvPr>
          <p:cNvSpPr/>
          <p:nvPr/>
        </p:nvSpPr>
        <p:spPr>
          <a:xfrm>
            <a:off x="22860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C185C6-D85D-6D40-988A-FB30A03F0532}"/>
              </a:ext>
            </a:extLst>
          </p:cNvPr>
          <p:cNvSpPr/>
          <p:nvPr/>
        </p:nvSpPr>
        <p:spPr>
          <a:xfrm>
            <a:off x="27432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A5A272-7DD1-5B47-89BA-874D4CC6C0E7}"/>
              </a:ext>
            </a:extLst>
          </p:cNvPr>
          <p:cNvSpPr/>
          <p:nvPr/>
        </p:nvSpPr>
        <p:spPr>
          <a:xfrm>
            <a:off x="32004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C0FDB-4FC1-EC4D-85AE-18724AE903ED}"/>
              </a:ext>
            </a:extLst>
          </p:cNvPr>
          <p:cNvSpPr/>
          <p:nvPr/>
        </p:nvSpPr>
        <p:spPr>
          <a:xfrm>
            <a:off x="36576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26F2B-097F-5C42-8200-15F0CD3D0C59}"/>
              </a:ext>
            </a:extLst>
          </p:cNvPr>
          <p:cNvSpPr/>
          <p:nvPr/>
        </p:nvSpPr>
        <p:spPr>
          <a:xfrm>
            <a:off x="41148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A425A9-DDF7-0649-8B46-17F41C39B026}"/>
              </a:ext>
            </a:extLst>
          </p:cNvPr>
          <p:cNvSpPr/>
          <p:nvPr/>
        </p:nvSpPr>
        <p:spPr>
          <a:xfrm>
            <a:off x="18288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9724CB-800C-4341-8A22-ABC7BB72EA55}"/>
              </a:ext>
            </a:extLst>
          </p:cNvPr>
          <p:cNvSpPr/>
          <p:nvPr/>
        </p:nvSpPr>
        <p:spPr>
          <a:xfrm>
            <a:off x="22860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7D9E79-51DE-0343-862B-F7D316DB837E}"/>
              </a:ext>
            </a:extLst>
          </p:cNvPr>
          <p:cNvSpPr/>
          <p:nvPr/>
        </p:nvSpPr>
        <p:spPr>
          <a:xfrm>
            <a:off x="27432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B88751-22BE-7E46-B499-F29EE909AAF1}"/>
              </a:ext>
            </a:extLst>
          </p:cNvPr>
          <p:cNvSpPr/>
          <p:nvPr/>
        </p:nvSpPr>
        <p:spPr>
          <a:xfrm>
            <a:off x="32004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9BA6F7-6FAC-5D49-B405-5542AF659600}"/>
              </a:ext>
            </a:extLst>
          </p:cNvPr>
          <p:cNvSpPr/>
          <p:nvPr/>
        </p:nvSpPr>
        <p:spPr>
          <a:xfrm>
            <a:off x="36576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500937-6C3E-E446-B68D-7746C4E6817D}"/>
              </a:ext>
            </a:extLst>
          </p:cNvPr>
          <p:cNvSpPr/>
          <p:nvPr/>
        </p:nvSpPr>
        <p:spPr>
          <a:xfrm>
            <a:off x="41148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3AC1731-DEE6-2E41-AAE5-D879A11297A0}"/>
              </a:ext>
            </a:extLst>
          </p:cNvPr>
          <p:cNvSpPr txBox="1"/>
          <p:nvPr/>
        </p:nvSpPr>
        <p:spPr>
          <a:xfrm>
            <a:off x="2148080" y="985520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Row-Major Order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EEFA2-5571-1841-8A5C-45A92C9C46CA}"/>
              </a:ext>
            </a:extLst>
          </p:cNvPr>
          <p:cNvSpPr txBox="1"/>
          <p:nvPr/>
        </p:nvSpPr>
        <p:spPr>
          <a:xfrm>
            <a:off x="1481103" y="1397858"/>
            <a:ext cx="120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Batch 0 (6)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38CF8C8-148E-AF42-B086-16470495BBE1}"/>
              </a:ext>
            </a:extLst>
          </p:cNvPr>
          <p:cNvSpPr txBox="1"/>
          <p:nvPr/>
        </p:nvSpPr>
        <p:spPr>
          <a:xfrm>
            <a:off x="2293319" y="4977194"/>
            <a:ext cx="14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 Size: 10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4503BBD-275B-E347-AF67-D452AF15D385}"/>
              </a:ext>
            </a:extLst>
          </p:cNvPr>
          <p:cNvCxnSpPr>
            <a:cxnSpLocks/>
            <a:stCxn id="5" idx="5"/>
            <a:endCxn id="14" idx="1"/>
          </p:cNvCxnSpPr>
          <p:nvPr/>
        </p:nvCxnSpPr>
        <p:spPr>
          <a:xfrm>
            <a:off x="2442098" y="1984898"/>
            <a:ext cx="327884" cy="32788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091DD1E7-ED39-5F4F-BCF3-5F01080D3495}"/>
              </a:ext>
            </a:extLst>
          </p:cNvPr>
          <p:cNvSpPr txBox="1"/>
          <p:nvPr/>
        </p:nvSpPr>
        <p:spPr>
          <a:xfrm>
            <a:off x="1684689" y="172067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6694CB1-EB92-464D-B7C7-BFE7768F943E}"/>
              </a:ext>
            </a:extLst>
          </p:cNvPr>
          <p:cNvSpPr txBox="1"/>
          <p:nvPr/>
        </p:nvSpPr>
        <p:spPr>
          <a:xfrm>
            <a:off x="3023910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983418F-6835-6546-82AD-3F31D3DC2E80}"/>
              </a:ext>
            </a:extLst>
          </p:cNvPr>
          <p:cNvSpPr txBox="1"/>
          <p:nvPr/>
        </p:nvSpPr>
        <p:spPr>
          <a:xfrm>
            <a:off x="2103050" y="35747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7E1E5A56-934B-5E4D-9EC6-940A077EF0DA}"/>
              </a:ext>
            </a:extLst>
          </p:cNvPr>
          <p:cNvSpPr txBox="1"/>
          <p:nvPr/>
        </p:nvSpPr>
        <p:spPr>
          <a:xfrm>
            <a:off x="3500082" y="174308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DDBDDAEE-932E-2447-A802-A09FC108DA54}"/>
              </a:ext>
            </a:extLst>
          </p:cNvPr>
          <p:cNvSpPr txBox="1"/>
          <p:nvPr/>
        </p:nvSpPr>
        <p:spPr>
          <a:xfrm>
            <a:off x="3481429" y="21819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6E9E277-7714-1743-A3BE-F2B84544F6FB}"/>
              </a:ext>
            </a:extLst>
          </p:cNvPr>
          <p:cNvSpPr txBox="1"/>
          <p:nvPr/>
        </p:nvSpPr>
        <p:spPr>
          <a:xfrm>
            <a:off x="3481702" y="355446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BC4CA14-6D80-6444-93E3-1F87F83569E5}"/>
              </a:ext>
            </a:extLst>
          </p:cNvPr>
          <p:cNvSpPr txBox="1"/>
          <p:nvPr/>
        </p:nvSpPr>
        <p:spPr>
          <a:xfrm>
            <a:off x="3472824" y="402413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DBE02F3-53C0-3C44-B1F1-F89D1A185473}"/>
              </a:ext>
            </a:extLst>
          </p:cNvPr>
          <p:cNvSpPr txBox="1"/>
          <p:nvPr/>
        </p:nvSpPr>
        <p:spPr>
          <a:xfrm>
            <a:off x="2101095" y="264806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862300B-D897-8E46-B77A-54163BCD571A}"/>
              </a:ext>
            </a:extLst>
          </p:cNvPr>
          <p:cNvSpPr txBox="1"/>
          <p:nvPr/>
        </p:nvSpPr>
        <p:spPr>
          <a:xfrm>
            <a:off x="2558424" y="40224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CCFBCAD-147F-224E-9496-A314AFDED95A}"/>
              </a:ext>
            </a:extLst>
          </p:cNvPr>
          <p:cNvSpPr txBox="1"/>
          <p:nvPr/>
        </p:nvSpPr>
        <p:spPr>
          <a:xfrm>
            <a:off x="3985841" y="1715322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544592E-0127-1C44-B962-58F1CB0A24BA}"/>
              </a:ext>
            </a:extLst>
          </p:cNvPr>
          <p:cNvSpPr txBox="1"/>
          <p:nvPr/>
        </p:nvSpPr>
        <p:spPr>
          <a:xfrm>
            <a:off x="2550668" y="264198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937CC5F1-20FE-954D-AF91-345CC3E001A0}"/>
              </a:ext>
            </a:extLst>
          </p:cNvPr>
          <p:cNvSpPr txBox="1"/>
          <p:nvPr/>
        </p:nvSpPr>
        <p:spPr>
          <a:xfrm>
            <a:off x="3481643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E003AD2-7AE0-8747-9422-558398FA28C1}"/>
              </a:ext>
            </a:extLst>
          </p:cNvPr>
          <p:cNvSpPr txBox="1"/>
          <p:nvPr/>
        </p:nvSpPr>
        <p:spPr>
          <a:xfrm>
            <a:off x="3480019" y="30958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957B488-39DE-4442-9237-EB5E01C1046A}"/>
              </a:ext>
            </a:extLst>
          </p:cNvPr>
          <p:cNvSpPr txBox="1"/>
          <p:nvPr/>
        </p:nvSpPr>
        <p:spPr>
          <a:xfrm>
            <a:off x="3014923" y="31080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9DAC294-7349-EE40-B024-3DAFD078601C}"/>
              </a:ext>
            </a:extLst>
          </p:cNvPr>
          <p:cNvSpPr txBox="1"/>
          <p:nvPr/>
        </p:nvSpPr>
        <p:spPr>
          <a:xfrm>
            <a:off x="1643483" y="310920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1EA6A8F-9754-DE48-8654-6620EA98F6CD}"/>
              </a:ext>
            </a:extLst>
          </p:cNvPr>
          <p:cNvSpPr txBox="1"/>
          <p:nvPr/>
        </p:nvSpPr>
        <p:spPr>
          <a:xfrm>
            <a:off x="1625727" y="404736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BE966A9-A582-E540-AAB4-CD9ED7A05CBD}"/>
              </a:ext>
            </a:extLst>
          </p:cNvPr>
          <p:cNvSpPr txBox="1"/>
          <p:nvPr/>
        </p:nvSpPr>
        <p:spPr>
          <a:xfrm>
            <a:off x="2155300" y="171884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D13A4F7-8015-2940-B5B3-AB94C010418E}"/>
              </a:ext>
            </a:extLst>
          </p:cNvPr>
          <p:cNvSpPr txBox="1"/>
          <p:nvPr/>
        </p:nvSpPr>
        <p:spPr>
          <a:xfrm>
            <a:off x="3078202" y="172613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8EEC42F-760D-3B44-8DAD-6A33DC8A767B}"/>
              </a:ext>
            </a:extLst>
          </p:cNvPr>
          <p:cNvSpPr txBox="1"/>
          <p:nvPr/>
        </p:nvSpPr>
        <p:spPr>
          <a:xfrm>
            <a:off x="3941891" y="35478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1CC9ABC-DBFB-2740-9D4A-20870180C697}"/>
              </a:ext>
            </a:extLst>
          </p:cNvPr>
          <p:cNvSpPr txBox="1"/>
          <p:nvPr/>
        </p:nvSpPr>
        <p:spPr>
          <a:xfrm>
            <a:off x="3959647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F41D724-5D90-8648-94CA-3B58A5418A2F}"/>
              </a:ext>
            </a:extLst>
          </p:cNvPr>
          <p:cNvSpPr txBox="1"/>
          <p:nvPr/>
        </p:nvSpPr>
        <p:spPr>
          <a:xfrm>
            <a:off x="2546245" y="3124791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6618CBC-27DE-264C-8E0A-19522D1F4661}"/>
              </a:ext>
            </a:extLst>
          </p:cNvPr>
          <p:cNvSpPr txBox="1"/>
          <p:nvPr/>
        </p:nvSpPr>
        <p:spPr>
          <a:xfrm>
            <a:off x="3928343" y="219592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E7A4BCB9-AE52-4142-9B09-FFD8C4B360C8}"/>
              </a:ext>
            </a:extLst>
          </p:cNvPr>
          <p:cNvSpPr txBox="1"/>
          <p:nvPr/>
        </p:nvSpPr>
        <p:spPr>
          <a:xfrm>
            <a:off x="2601838" y="219055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FCC0AF8-3078-4A4A-9FE0-1E800796DC7C}"/>
              </a:ext>
            </a:extLst>
          </p:cNvPr>
          <p:cNvSpPr txBox="1"/>
          <p:nvPr/>
        </p:nvSpPr>
        <p:spPr>
          <a:xfrm>
            <a:off x="1633939" y="265768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A522DA99-3BA2-4F41-A2F4-0BF5B7D0BEB8}"/>
              </a:ext>
            </a:extLst>
          </p:cNvPr>
          <p:cNvSpPr txBox="1"/>
          <p:nvPr/>
        </p:nvSpPr>
        <p:spPr>
          <a:xfrm>
            <a:off x="3022819" y="355625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5110EA39-F689-F24B-8854-A2B6EA3B8472}"/>
              </a:ext>
            </a:extLst>
          </p:cNvPr>
          <p:cNvSpPr txBox="1"/>
          <p:nvPr/>
        </p:nvSpPr>
        <p:spPr>
          <a:xfrm>
            <a:off x="2099541" y="402207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D809944-0D12-D04B-BC47-C0EF2041E37F}"/>
              </a:ext>
            </a:extLst>
          </p:cNvPr>
          <p:cNvSpPr txBox="1"/>
          <p:nvPr/>
        </p:nvSpPr>
        <p:spPr>
          <a:xfrm>
            <a:off x="3056653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E5ED082-613C-9D46-809F-62B53FE87134}"/>
              </a:ext>
            </a:extLst>
          </p:cNvPr>
          <p:cNvSpPr txBox="1"/>
          <p:nvPr/>
        </p:nvSpPr>
        <p:spPr>
          <a:xfrm>
            <a:off x="3945133" y="309950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4921150-5756-C84A-A44B-9F525CB67CC9}"/>
              </a:ext>
            </a:extLst>
          </p:cNvPr>
          <p:cNvSpPr txBox="1"/>
          <p:nvPr/>
        </p:nvSpPr>
        <p:spPr>
          <a:xfrm>
            <a:off x="1640241" y="357331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8790B03-F13E-924A-B3C7-426139A0EC1F}"/>
              </a:ext>
            </a:extLst>
          </p:cNvPr>
          <p:cNvSpPr txBox="1"/>
          <p:nvPr/>
        </p:nvSpPr>
        <p:spPr>
          <a:xfrm>
            <a:off x="2093084" y="311222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E2EE1C9-5900-564A-8564-5529D36643FD}"/>
              </a:ext>
            </a:extLst>
          </p:cNvPr>
          <p:cNvSpPr txBox="1"/>
          <p:nvPr/>
        </p:nvSpPr>
        <p:spPr>
          <a:xfrm>
            <a:off x="3040575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A02FD1A2-FD1B-FD4D-8E6D-149D0015366A}"/>
              </a:ext>
            </a:extLst>
          </p:cNvPr>
          <p:cNvSpPr txBox="1"/>
          <p:nvPr/>
        </p:nvSpPr>
        <p:spPr>
          <a:xfrm>
            <a:off x="1679065" y="220048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BE70746-4104-AB4B-87EF-64F750EC01D5}"/>
              </a:ext>
            </a:extLst>
          </p:cNvPr>
          <p:cNvSpPr txBox="1"/>
          <p:nvPr/>
        </p:nvSpPr>
        <p:spPr>
          <a:xfrm>
            <a:off x="3928343" y="26386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E9DAA7F-BE79-A14E-8F01-5966C5E79875}"/>
              </a:ext>
            </a:extLst>
          </p:cNvPr>
          <p:cNvSpPr txBox="1"/>
          <p:nvPr/>
        </p:nvSpPr>
        <p:spPr>
          <a:xfrm>
            <a:off x="2558086" y="35652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E72E2E3-2FF5-FC4E-BB17-638F20796751}"/>
              </a:ext>
            </a:extLst>
          </p:cNvPr>
          <p:cNvSpPr txBox="1"/>
          <p:nvPr/>
        </p:nvSpPr>
        <p:spPr>
          <a:xfrm>
            <a:off x="2163669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0E76D13-0686-B046-AA89-343A8953B6EB}"/>
              </a:ext>
            </a:extLst>
          </p:cNvPr>
          <p:cNvSpPr txBox="1"/>
          <p:nvPr/>
        </p:nvSpPr>
        <p:spPr>
          <a:xfrm>
            <a:off x="2607364" y="172790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F8EE8C85-AAE2-C74C-A0E1-8132DB44ADFF}"/>
              </a:ext>
            </a:extLst>
          </p:cNvPr>
          <p:cNvSpPr txBox="1"/>
          <p:nvPr/>
        </p:nvSpPr>
        <p:spPr>
          <a:xfrm>
            <a:off x="76972" y="134715"/>
            <a:ext cx="263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Batching Algorithm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33FEF64C-6FDE-2C44-833B-1421C514B270}"/>
              </a:ext>
            </a:extLst>
          </p:cNvPr>
          <p:cNvSpPr/>
          <p:nvPr/>
        </p:nvSpPr>
        <p:spPr>
          <a:xfrm>
            <a:off x="5120640" y="160875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C4B5A060-ED1B-7C43-8201-31B57ABEAED4}"/>
              </a:ext>
            </a:extLst>
          </p:cNvPr>
          <p:cNvSpPr/>
          <p:nvPr/>
        </p:nvSpPr>
        <p:spPr>
          <a:xfrm>
            <a:off x="5120640" y="17001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20F0B27D-7DFB-F646-91A4-7154A0291167}"/>
              </a:ext>
            </a:extLst>
          </p:cNvPr>
          <p:cNvSpPr/>
          <p:nvPr/>
        </p:nvSpPr>
        <p:spPr>
          <a:xfrm>
            <a:off x="5120640" y="17916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5A795D2-0933-D341-BC61-72E87E2DBF47}"/>
              </a:ext>
            </a:extLst>
          </p:cNvPr>
          <p:cNvSpPr/>
          <p:nvPr/>
        </p:nvSpPr>
        <p:spPr>
          <a:xfrm>
            <a:off x="5120640" y="1883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970C95A-F615-E543-BC43-603F5EE62C0C}"/>
              </a:ext>
            </a:extLst>
          </p:cNvPr>
          <p:cNvSpPr/>
          <p:nvPr/>
        </p:nvSpPr>
        <p:spPr>
          <a:xfrm>
            <a:off x="5120640" y="1974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23B986EC-7A2B-0748-84B1-268070C830BD}"/>
              </a:ext>
            </a:extLst>
          </p:cNvPr>
          <p:cNvSpPr/>
          <p:nvPr/>
        </p:nvSpPr>
        <p:spPr>
          <a:xfrm>
            <a:off x="5120640" y="2065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AEA88FD-C03D-1549-B3EC-649A88186897}"/>
              </a:ext>
            </a:extLst>
          </p:cNvPr>
          <p:cNvSpPr/>
          <p:nvPr/>
        </p:nvSpPr>
        <p:spPr>
          <a:xfrm>
            <a:off x="5120640" y="21573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8CB2A0A0-5109-EE40-9128-D56F644EDF96}"/>
              </a:ext>
            </a:extLst>
          </p:cNvPr>
          <p:cNvSpPr/>
          <p:nvPr/>
        </p:nvSpPr>
        <p:spPr>
          <a:xfrm>
            <a:off x="5120640" y="22488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5715D96C-FF9E-3944-ACC6-372ECDDA7A7E}"/>
              </a:ext>
            </a:extLst>
          </p:cNvPr>
          <p:cNvSpPr/>
          <p:nvPr/>
        </p:nvSpPr>
        <p:spPr>
          <a:xfrm>
            <a:off x="5120640" y="23402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93C660C-5167-A948-882C-CA6BA1D87475}"/>
              </a:ext>
            </a:extLst>
          </p:cNvPr>
          <p:cNvSpPr/>
          <p:nvPr/>
        </p:nvSpPr>
        <p:spPr>
          <a:xfrm>
            <a:off x="5120640" y="2431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15716926-2B5B-3547-AF41-C3CA9464814E}"/>
              </a:ext>
            </a:extLst>
          </p:cNvPr>
          <p:cNvSpPr/>
          <p:nvPr/>
        </p:nvSpPr>
        <p:spPr>
          <a:xfrm>
            <a:off x="5120640" y="2523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404FAC3-D2AA-1345-9BBE-65B4A7121004}"/>
              </a:ext>
            </a:extLst>
          </p:cNvPr>
          <p:cNvSpPr/>
          <p:nvPr/>
        </p:nvSpPr>
        <p:spPr>
          <a:xfrm>
            <a:off x="5120640" y="26145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0F54E2A-0004-9E42-B84C-AE4145376B25}"/>
              </a:ext>
            </a:extLst>
          </p:cNvPr>
          <p:cNvSpPr/>
          <p:nvPr/>
        </p:nvSpPr>
        <p:spPr>
          <a:xfrm>
            <a:off x="5120640" y="27060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3F624173-8AD3-BD44-BC97-4A6F9E7510A9}"/>
              </a:ext>
            </a:extLst>
          </p:cNvPr>
          <p:cNvSpPr/>
          <p:nvPr/>
        </p:nvSpPr>
        <p:spPr>
          <a:xfrm>
            <a:off x="5120640" y="27974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AB41A18-B225-1B4E-AFE9-1E89781D8508}"/>
              </a:ext>
            </a:extLst>
          </p:cNvPr>
          <p:cNvSpPr/>
          <p:nvPr/>
        </p:nvSpPr>
        <p:spPr>
          <a:xfrm>
            <a:off x="5120640" y="28889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670DC032-8CD3-4440-A79D-DA970AC1B68B}"/>
              </a:ext>
            </a:extLst>
          </p:cNvPr>
          <p:cNvSpPr/>
          <p:nvPr/>
        </p:nvSpPr>
        <p:spPr>
          <a:xfrm>
            <a:off x="5120640" y="29803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6E825AF7-7CB3-F040-8AA3-94C65842E583}"/>
              </a:ext>
            </a:extLst>
          </p:cNvPr>
          <p:cNvSpPr/>
          <p:nvPr/>
        </p:nvSpPr>
        <p:spPr>
          <a:xfrm>
            <a:off x="5120640" y="30717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2FF67397-6042-6041-8298-D48BC4C3893C}"/>
              </a:ext>
            </a:extLst>
          </p:cNvPr>
          <p:cNvSpPr/>
          <p:nvPr/>
        </p:nvSpPr>
        <p:spPr>
          <a:xfrm>
            <a:off x="5120640" y="31632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92862D97-7296-F24A-B888-87006BBF2AF4}"/>
              </a:ext>
            </a:extLst>
          </p:cNvPr>
          <p:cNvSpPr/>
          <p:nvPr/>
        </p:nvSpPr>
        <p:spPr>
          <a:xfrm>
            <a:off x="5120640" y="32546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2852E17-0CF9-C747-BDCF-C4EDDAEF8494}"/>
              </a:ext>
            </a:extLst>
          </p:cNvPr>
          <p:cNvSpPr/>
          <p:nvPr/>
        </p:nvSpPr>
        <p:spPr>
          <a:xfrm>
            <a:off x="5120640" y="33461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763B8930-088F-7F40-A39A-1C8CF60408CB}"/>
              </a:ext>
            </a:extLst>
          </p:cNvPr>
          <p:cNvSpPr/>
          <p:nvPr/>
        </p:nvSpPr>
        <p:spPr>
          <a:xfrm>
            <a:off x="5120640" y="34375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634A7036-F692-9740-B46F-898C02D92112}"/>
              </a:ext>
            </a:extLst>
          </p:cNvPr>
          <p:cNvSpPr/>
          <p:nvPr/>
        </p:nvSpPr>
        <p:spPr>
          <a:xfrm>
            <a:off x="5120640" y="35289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868660BF-880E-8E4D-84AE-81FAFCAF53AA}"/>
              </a:ext>
            </a:extLst>
          </p:cNvPr>
          <p:cNvSpPr/>
          <p:nvPr/>
        </p:nvSpPr>
        <p:spPr>
          <a:xfrm>
            <a:off x="5120640" y="36204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FCAD689F-E53A-F645-8730-1D688351F28B}"/>
              </a:ext>
            </a:extLst>
          </p:cNvPr>
          <p:cNvSpPr/>
          <p:nvPr/>
        </p:nvSpPr>
        <p:spPr>
          <a:xfrm>
            <a:off x="5120640" y="37118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2D3EBE91-5020-5A47-BCA8-F1015B63B732}"/>
              </a:ext>
            </a:extLst>
          </p:cNvPr>
          <p:cNvSpPr/>
          <p:nvPr/>
        </p:nvSpPr>
        <p:spPr>
          <a:xfrm>
            <a:off x="5120640" y="38033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B3C292D-7665-404F-B708-158B45A91DB1}"/>
              </a:ext>
            </a:extLst>
          </p:cNvPr>
          <p:cNvSpPr/>
          <p:nvPr/>
        </p:nvSpPr>
        <p:spPr>
          <a:xfrm>
            <a:off x="5120640" y="38947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69C15EDB-70B0-9041-9F07-D28CF9E7BC15}"/>
              </a:ext>
            </a:extLst>
          </p:cNvPr>
          <p:cNvSpPr/>
          <p:nvPr/>
        </p:nvSpPr>
        <p:spPr>
          <a:xfrm>
            <a:off x="5120640" y="39861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4496B7B-0D41-5648-90BF-528A6C951F0B}"/>
              </a:ext>
            </a:extLst>
          </p:cNvPr>
          <p:cNvSpPr/>
          <p:nvPr/>
        </p:nvSpPr>
        <p:spPr>
          <a:xfrm>
            <a:off x="5120640" y="40776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A03E58C9-6D76-CB42-9D8F-84A9856EBDC7}"/>
              </a:ext>
            </a:extLst>
          </p:cNvPr>
          <p:cNvSpPr/>
          <p:nvPr/>
        </p:nvSpPr>
        <p:spPr>
          <a:xfrm>
            <a:off x="5120640" y="4169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312A98C-BDD9-9F49-87FA-FABCBB8A0757}"/>
              </a:ext>
            </a:extLst>
          </p:cNvPr>
          <p:cNvSpPr/>
          <p:nvPr/>
        </p:nvSpPr>
        <p:spPr>
          <a:xfrm>
            <a:off x="5120640" y="4260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FA642754-8339-9D40-8D39-C5D503DF0489}"/>
              </a:ext>
            </a:extLst>
          </p:cNvPr>
          <p:cNvSpPr/>
          <p:nvPr/>
        </p:nvSpPr>
        <p:spPr>
          <a:xfrm>
            <a:off x="5120640" y="4351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73A7045E-B47E-2447-A3CB-1FAE408D1F6F}"/>
              </a:ext>
            </a:extLst>
          </p:cNvPr>
          <p:cNvSpPr/>
          <p:nvPr/>
        </p:nvSpPr>
        <p:spPr>
          <a:xfrm>
            <a:off x="5120640" y="44433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E0010E9-9AAA-C043-99D9-5E573D16F170}"/>
              </a:ext>
            </a:extLst>
          </p:cNvPr>
          <p:cNvSpPr/>
          <p:nvPr/>
        </p:nvSpPr>
        <p:spPr>
          <a:xfrm>
            <a:off x="5120640" y="45348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A2DA2E76-BD01-6143-A359-DCC2A1AC0646}"/>
              </a:ext>
            </a:extLst>
          </p:cNvPr>
          <p:cNvSpPr/>
          <p:nvPr/>
        </p:nvSpPr>
        <p:spPr>
          <a:xfrm>
            <a:off x="5120640" y="46262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2BAC316D-8178-6A4B-A014-68810DE59C28}"/>
              </a:ext>
            </a:extLst>
          </p:cNvPr>
          <p:cNvSpPr/>
          <p:nvPr/>
        </p:nvSpPr>
        <p:spPr>
          <a:xfrm>
            <a:off x="5120640" y="4717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22DB791-523F-5748-B657-F96A440786A6}"/>
              </a:ext>
            </a:extLst>
          </p:cNvPr>
          <p:cNvSpPr/>
          <p:nvPr/>
        </p:nvSpPr>
        <p:spPr>
          <a:xfrm>
            <a:off x="5120640" y="4809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33AC4C4B-9CF0-AC44-891A-2082B7673C08}"/>
              </a:ext>
            </a:extLst>
          </p:cNvPr>
          <p:cNvSpPr txBox="1"/>
          <p:nvPr/>
        </p:nvSpPr>
        <p:spPr>
          <a:xfrm>
            <a:off x="4934271" y="1557540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827B2DCE-4605-654F-820B-0465665DEDB4}"/>
              </a:ext>
            </a:extLst>
          </p:cNvPr>
          <p:cNvSpPr txBox="1"/>
          <p:nvPr/>
        </p:nvSpPr>
        <p:spPr>
          <a:xfrm>
            <a:off x="4933323" y="2008702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05021CB2-D62A-5642-8269-439FA16E0B4C}"/>
              </a:ext>
            </a:extLst>
          </p:cNvPr>
          <p:cNvSpPr txBox="1"/>
          <p:nvPr/>
        </p:nvSpPr>
        <p:spPr>
          <a:xfrm>
            <a:off x="4888439" y="2558071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E9493164-D431-9B40-91D0-CF393BACA3E6}"/>
              </a:ext>
            </a:extLst>
          </p:cNvPr>
          <p:cNvSpPr txBox="1"/>
          <p:nvPr/>
        </p:nvSpPr>
        <p:spPr>
          <a:xfrm>
            <a:off x="4888439" y="3115877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8F5412E-32EA-714F-A6C9-01B87B51D323}"/>
              </a:ext>
            </a:extLst>
          </p:cNvPr>
          <p:cNvSpPr txBox="1"/>
          <p:nvPr/>
        </p:nvSpPr>
        <p:spPr>
          <a:xfrm>
            <a:off x="4891076" y="3656384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328F13EB-A23E-6B49-BE36-2F3F9B16728A}"/>
              </a:ext>
            </a:extLst>
          </p:cNvPr>
          <p:cNvSpPr txBox="1"/>
          <p:nvPr/>
        </p:nvSpPr>
        <p:spPr>
          <a:xfrm>
            <a:off x="4891076" y="4214190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659C63A2-361D-4E43-A17A-728742FDA32C}"/>
              </a:ext>
            </a:extLst>
          </p:cNvPr>
          <p:cNvSpPr txBox="1"/>
          <p:nvPr/>
        </p:nvSpPr>
        <p:spPr>
          <a:xfrm>
            <a:off x="4888439" y="476132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E8C274D1-E3A3-7946-8B52-0B6F6794E40C}"/>
              </a:ext>
            </a:extLst>
          </p:cNvPr>
          <p:cNvCxnSpPr/>
          <p:nvPr/>
        </p:nvCxnSpPr>
        <p:spPr>
          <a:xfrm flipH="1">
            <a:off x="5232335" y="1656860"/>
            <a:ext cx="2401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1E6CDCC7-1798-524B-9947-1225BC9E8871}"/>
              </a:ext>
            </a:extLst>
          </p:cNvPr>
          <p:cNvSpPr txBox="1"/>
          <p:nvPr/>
        </p:nvSpPr>
        <p:spPr>
          <a:xfrm>
            <a:off x="5421346" y="1451663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1DEB0484-A70F-AB41-9CE5-81CCC65B3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1F337B43-EDC5-3943-8C4F-1BF1A6512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C3D0C748-2C58-C044-82DF-29802F51E4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DFDAC99E-773A-B847-8031-5BC42B95B938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D1D1FA3C-53C0-494B-839C-4EE81DF12064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E5EC609-2B60-B545-8838-AC815FD39011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F5ACDEB8-D40A-8E48-AE87-3ED2D95868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226" name="Oval 225">
            <a:extLst>
              <a:ext uri="{FF2B5EF4-FFF2-40B4-BE49-F238E27FC236}">
                <a16:creationId xmlns:a16="http://schemas.microsoft.com/office/drawing/2014/main" id="{4C3A31B1-AF5D-1045-8D92-F288F50AA5FD}"/>
              </a:ext>
            </a:extLst>
          </p:cNvPr>
          <p:cNvSpPr/>
          <p:nvPr/>
        </p:nvSpPr>
        <p:spPr>
          <a:xfrm>
            <a:off x="6350616" y="2139744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5A844174-367D-5548-BC2E-086EAE2C8D17}"/>
              </a:ext>
            </a:extLst>
          </p:cNvPr>
          <p:cNvSpPr txBox="1"/>
          <p:nvPr/>
        </p:nvSpPr>
        <p:spPr>
          <a:xfrm>
            <a:off x="6565620" y="2030524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Nodes</a:t>
            </a: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26090AAA-A134-8D48-B991-80B21BD6B0E5}"/>
              </a:ext>
            </a:extLst>
          </p:cNvPr>
          <p:cNvSpPr/>
          <p:nvPr/>
        </p:nvSpPr>
        <p:spPr>
          <a:xfrm>
            <a:off x="6350096" y="258224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DF3B080E-02E8-8548-A666-EF6FDD8E20C5}"/>
              </a:ext>
            </a:extLst>
          </p:cNvPr>
          <p:cNvSpPr txBox="1"/>
          <p:nvPr/>
        </p:nvSpPr>
        <p:spPr>
          <a:xfrm>
            <a:off x="6565100" y="2473020"/>
            <a:ext cx="17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Unvisited Nodes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3FE74133-6AB9-F247-BD21-4DB13C95E7E4}"/>
              </a:ext>
            </a:extLst>
          </p:cNvPr>
          <p:cNvCxnSpPr/>
          <p:nvPr/>
        </p:nvCxnSpPr>
        <p:spPr>
          <a:xfrm>
            <a:off x="6319121" y="3095800"/>
            <a:ext cx="274320" cy="0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0CC686C9-9E25-B542-8C08-49F4C86D0D5C}"/>
              </a:ext>
            </a:extLst>
          </p:cNvPr>
          <p:cNvSpPr txBox="1"/>
          <p:nvPr/>
        </p:nvSpPr>
        <p:spPr>
          <a:xfrm>
            <a:off x="6578266" y="288891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Connection Visit</a:t>
            </a:r>
          </a:p>
        </p:txBody>
      </p:sp>
      <p:pic>
        <p:nvPicPr>
          <p:cNvPr id="232" name="Picture 231">
            <a:extLst>
              <a:ext uri="{FF2B5EF4-FFF2-40B4-BE49-F238E27FC236}">
                <a16:creationId xmlns:a16="http://schemas.microsoft.com/office/drawing/2014/main" id="{8E692ED2-73EF-B949-801A-E4AB0549A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6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10">
            <a:extLst>
              <a:ext uri="{FF2B5EF4-FFF2-40B4-BE49-F238E27FC236}">
                <a16:creationId xmlns:a16="http://schemas.microsoft.com/office/drawing/2014/main" id="{A052BAA8-70F0-3D42-842E-112FAD1362DB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D922F181-B9DF-3245-A015-9714998ECA8A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C104972-479C-D047-BB74-9D7762EB6203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62FD31C-0BA1-A24B-8A3E-85B6D7B464EE}"/>
              </a:ext>
            </a:extLst>
          </p:cNvPr>
          <p:cNvSpPr/>
          <p:nvPr/>
        </p:nvSpPr>
        <p:spPr>
          <a:xfrm>
            <a:off x="18288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38D5E7-699C-2E4E-A549-FDEF2E8FCC3B}"/>
              </a:ext>
            </a:extLst>
          </p:cNvPr>
          <p:cNvSpPr/>
          <p:nvPr/>
        </p:nvSpPr>
        <p:spPr>
          <a:xfrm>
            <a:off x="22860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94560-B3D0-F548-8633-E840EAFC266C}"/>
              </a:ext>
            </a:extLst>
          </p:cNvPr>
          <p:cNvSpPr/>
          <p:nvPr/>
        </p:nvSpPr>
        <p:spPr>
          <a:xfrm>
            <a:off x="27432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E39950-E13D-D547-B041-FB54175307D7}"/>
              </a:ext>
            </a:extLst>
          </p:cNvPr>
          <p:cNvSpPr/>
          <p:nvPr/>
        </p:nvSpPr>
        <p:spPr>
          <a:xfrm>
            <a:off x="32004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A0DBDD-E09F-F546-BDEB-3C1448FF02C0}"/>
              </a:ext>
            </a:extLst>
          </p:cNvPr>
          <p:cNvSpPr/>
          <p:nvPr/>
        </p:nvSpPr>
        <p:spPr>
          <a:xfrm>
            <a:off x="36576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4F653E-65DD-134A-B9E6-07F4E59CBE57}"/>
              </a:ext>
            </a:extLst>
          </p:cNvPr>
          <p:cNvSpPr/>
          <p:nvPr/>
        </p:nvSpPr>
        <p:spPr>
          <a:xfrm>
            <a:off x="41148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5EBC0F-1BBB-6449-ADB4-7678C30CC053}"/>
              </a:ext>
            </a:extLst>
          </p:cNvPr>
          <p:cNvSpPr/>
          <p:nvPr/>
        </p:nvSpPr>
        <p:spPr>
          <a:xfrm>
            <a:off x="1828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49024D-5399-9D4B-909F-AB595C370664}"/>
              </a:ext>
            </a:extLst>
          </p:cNvPr>
          <p:cNvSpPr/>
          <p:nvPr/>
        </p:nvSpPr>
        <p:spPr>
          <a:xfrm>
            <a:off x="22860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1C254F-E0CC-4C47-A5ED-99548711A80C}"/>
              </a:ext>
            </a:extLst>
          </p:cNvPr>
          <p:cNvSpPr/>
          <p:nvPr/>
        </p:nvSpPr>
        <p:spPr>
          <a:xfrm>
            <a:off x="27432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03A07D-B00A-434E-B342-28F46C8A7710}"/>
              </a:ext>
            </a:extLst>
          </p:cNvPr>
          <p:cNvSpPr/>
          <p:nvPr/>
        </p:nvSpPr>
        <p:spPr>
          <a:xfrm>
            <a:off x="32004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8DB624-A48F-6D49-8233-FFB5E190516F}"/>
              </a:ext>
            </a:extLst>
          </p:cNvPr>
          <p:cNvSpPr/>
          <p:nvPr/>
        </p:nvSpPr>
        <p:spPr>
          <a:xfrm>
            <a:off x="36576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C37027-7A52-BD47-88D5-3808B1865935}"/>
              </a:ext>
            </a:extLst>
          </p:cNvPr>
          <p:cNvSpPr/>
          <p:nvPr/>
        </p:nvSpPr>
        <p:spPr>
          <a:xfrm>
            <a:off x="4114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3EEA69-8CBC-A640-85A3-E3B7C059056F}"/>
              </a:ext>
            </a:extLst>
          </p:cNvPr>
          <p:cNvSpPr/>
          <p:nvPr/>
        </p:nvSpPr>
        <p:spPr>
          <a:xfrm>
            <a:off x="1828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721068-2702-9243-AC10-09E572D44A7E}"/>
              </a:ext>
            </a:extLst>
          </p:cNvPr>
          <p:cNvSpPr/>
          <p:nvPr/>
        </p:nvSpPr>
        <p:spPr>
          <a:xfrm>
            <a:off x="22860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7971DB-5FC6-B541-865D-18641C08010C}"/>
              </a:ext>
            </a:extLst>
          </p:cNvPr>
          <p:cNvSpPr/>
          <p:nvPr/>
        </p:nvSpPr>
        <p:spPr>
          <a:xfrm>
            <a:off x="27432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E6A537-E481-FA4A-B348-A6A79B6123D4}"/>
              </a:ext>
            </a:extLst>
          </p:cNvPr>
          <p:cNvSpPr/>
          <p:nvPr/>
        </p:nvSpPr>
        <p:spPr>
          <a:xfrm>
            <a:off x="32004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8E820D-7C16-B64C-9075-35488C4825C9}"/>
              </a:ext>
            </a:extLst>
          </p:cNvPr>
          <p:cNvSpPr/>
          <p:nvPr/>
        </p:nvSpPr>
        <p:spPr>
          <a:xfrm>
            <a:off x="36576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9BEAD-CE52-1A45-9950-2453D13C3754}"/>
              </a:ext>
            </a:extLst>
          </p:cNvPr>
          <p:cNvSpPr/>
          <p:nvPr/>
        </p:nvSpPr>
        <p:spPr>
          <a:xfrm>
            <a:off x="4114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637DD-0AA3-8742-9296-5688248303CC}"/>
              </a:ext>
            </a:extLst>
          </p:cNvPr>
          <p:cNvSpPr/>
          <p:nvPr/>
        </p:nvSpPr>
        <p:spPr>
          <a:xfrm>
            <a:off x="1828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1477BC-F5AF-A642-A48E-B4CF88DB6D3D}"/>
              </a:ext>
            </a:extLst>
          </p:cNvPr>
          <p:cNvSpPr/>
          <p:nvPr/>
        </p:nvSpPr>
        <p:spPr>
          <a:xfrm>
            <a:off x="22860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AB001A-C2BE-0C48-B35A-8A125F63A335}"/>
              </a:ext>
            </a:extLst>
          </p:cNvPr>
          <p:cNvSpPr/>
          <p:nvPr/>
        </p:nvSpPr>
        <p:spPr>
          <a:xfrm>
            <a:off x="27432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DF9CAC-3C48-BD48-AFFB-359916B3270E}"/>
              </a:ext>
            </a:extLst>
          </p:cNvPr>
          <p:cNvSpPr/>
          <p:nvPr/>
        </p:nvSpPr>
        <p:spPr>
          <a:xfrm>
            <a:off x="32004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1A8D02-8A1E-E747-B7D4-7AF0104EC5B1}"/>
              </a:ext>
            </a:extLst>
          </p:cNvPr>
          <p:cNvSpPr/>
          <p:nvPr/>
        </p:nvSpPr>
        <p:spPr>
          <a:xfrm>
            <a:off x="36576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A3A1AA7-A129-314A-A8EB-393701034FF1}"/>
              </a:ext>
            </a:extLst>
          </p:cNvPr>
          <p:cNvSpPr/>
          <p:nvPr/>
        </p:nvSpPr>
        <p:spPr>
          <a:xfrm>
            <a:off x="4114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BE51C-B80F-FC4C-B3FD-0BA9DCDCC3E1}"/>
              </a:ext>
            </a:extLst>
          </p:cNvPr>
          <p:cNvSpPr/>
          <p:nvPr/>
        </p:nvSpPr>
        <p:spPr>
          <a:xfrm>
            <a:off x="18288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334E17-7EB5-A342-A06F-D7B895088DE9}"/>
              </a:ext>
            </a:extLst>
          </p:cNvPr>
          <p:cNvSpPr/>
          <p:nvPr/>
        </p:nvSpPr>
        <p:spPr>
          <a:xfrm>
            <a:off x="22860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C185C6-D85D-6D40-988A-FB30A03F0532}"/>
              </a:ext>
            </a:extLst>
          </p:cNvPr>
          <p:cNvSpPr/>
          <p:nvPr/>
        </p:nvSpPr>
        <p:spPr>
          <a:xfrm>
            <a:off x="27432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A5A272-7DD1-5B47-89BA-874D4CC6C0E7}"/>
              </a:ext>
            </a:extLst>
          </p:cNvPr>
          <p:cNvSpPr/>
          <p:nvPr/>
        </p:nvSpPr>
        <p:spPr>
          <a:xfrm>
            <a:off x="32004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C0FDB-4FC1-EC4D-85AE-18724AE903ED}"/>
              </a:ext>
            </a:extLst>
          </p:cNvPr>
          <p:cNvSpPr/>
          <p:nvPr/>
        </p:nvSpPr>
        <p:spPr>
          <a:xfrm>
            <a:off x="36576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26F2B-097F-5C42-8200-15F0CD3D0C59}"/>
              </a:ext>
            </a:extLst>
          </p:cNvPr>
          <p:cNvSpPr/>
          <p:nvPr/>
        </p:nvSpPr>
        <p:spPr>
          <a:xfrm>
            <a:off x="41148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A425A9-DDF7-0649-8B46-17F41C39B026}"/>
              </a:ext>
            </a:extLst>
          </p:cNvPr>
          <p:cNvSpPr/>
          <p:nvPr/>
        </p:nvSpPr>
        <p:spPr>
          <a:xfrm>
            <a:off x="18288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9724CB-800C-4341-8A22-ABC7BB72EA55}"/>
              </a:ext>
            </a:extLst>
          </p:cNvPr>
          <p:cNvSpPr/>
          <p:nvPr/>
        </p:nvSpPr>
        <p:spPr>
          <a:xfrm>
            <a:off x="22860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7D9E79-51DE-0343-862B-F7D316DB837E}"/>
              </a:ext>
            </a:extLst>
          </p:cNvPr>
          <p:cNvSpPr/>
          <p:nvPr/>
        </p:nvSpPr>
        <p:spPr>
          <a:xfrm>
            <a:off x="27432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B88751-22BE-7E46-B499-F29EE909AAF1}"/>
              </a:ext>
            </a:extLst>
          </p:cNvPr>
          <p:cNvSpPr/>
          <p:nvPr/>
        </p:nvSpPr>
        <p:spPr>
          <a:xfrm>
            <a:off x="32004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9BA6F7-6FAC-5D49-B405-5542AF659600}"/>
              </a:ext>
            </a:extLst>
          </p:cNvPr>
          <p:cNvSpPr/>
          <p:nvPr/>
        </p:nvSpPr>
        <p:spPr>
          <a:xfrm>
            <a:off x="36576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500937-6C3E-E446-B68D-7746C4E6817D}"/>
              </a:ext>
            </a:extLst>
          </p:cNvPr>
          <p:cNvSpPr/>
          <p:nvPr/>
        </p:nvSpPr>
        <p:spPr>
          <a:xfrm>
            <a:off x="41148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3AC1731-DEE6-2E41-AAE5-D879A11297A0}"/>
              </a:ext>
            </a:extLst>
          </p:cNvPr>
          <p:cNvSpPr txBox="1"/>
          <p:nvPr/>
        </p:nvSpPr>
        <p:spPr>
          <a:xfrm>
            <a:off x="2148080" y="985520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Row-Major Order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EEFA2-5571-1841-8A5C-45A92C9C46CA}"/>
              </a:ext>
            </a:extLst>
          </p:cNvPr>
          <p:cNvSpPr txBox="1"/>
          <p:nvPr/>
        </p:nvSpPr>
        <p:spPr>
          <a:xfrm>
            <a:off x="1481103" y="1397858"/>
            <a:ext cx="120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Batch 0 (7)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38CF8C8-148E-AF42-B086-16470495BBE1}"/>
              </a:ext>
            </a:extLst>
          </p:cNvPr>
          <p:cNvSpPr txBox="1"/>
          <p:nvPr/>
        </p:nvSpPr>
        <p:spPr>
          <a:xfrm>
            <a:off x="2293319" y="4977194"/>
            <a:ext cx="14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 Size: 10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4503BBD-275B-E347-AF67-D452AF15D385}"/>
              </a:ext>
            </a:extLst>
          </p:cNvPr>
          <p:cNvCxnSpPr>
            <a:cxnSpLocks/>
            <a:stCxn id="12" idx="4"/>
            <a:endCxn id="19" idx="0"/>
          </p:cNvCxnSpPr>
          <p:nvPr/>
        </p:nvCxnSpPr>
        <p:spPr>
          <a:xfrm>
            <a:off x="1920240" y="2468880"/>
            <a:ext cx="0" cy="27432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8847C31E-60AF-E84C-9077-AE7AC4B95368}"/>
              </a:ext>
            </a:extLst>
          </p:cNvPr>
          <p:cNvSpPr txBox="1"/>
          <p:nvPr/>
        </p:nvSpPr>
        <p:spPr>
          <a:xfrm>
            <a:off x="1684689" y="172067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69311AE-4DDA-1945-BDFA-22C79B1E3A97}"/>
              </a:ext>
            </a:extLst>
          </p:cNvPr>
          <p:cNvSpPr txBox="1"/>
          <p:nvPr/>
        </p:nvSpPr>
        <p:spPr>
          <a:xfrm>
            <a:off x="3023910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36D53BC-96B8-8E42-98B8-69262A3AEE3A}"/>
              </a:ext>
            </a:extLst>
          </p:cNvPr>
          <p:cNvSpPr txBox="1"/>
          <p:nvPr/>
        </p:nvSpPr>
        <p:spPr>
          <a:xfrm>
            <a:off x="2103050" y="35747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FD7B3A93-E22D-894D-8400-B372CD94CFE8}"/>
              </a:ext>
            </a:extLst>
          </p:cNvPr>
          <p:cNvSpPr txBox="1"/>
          <p:nvPr/>
        </p:nvSpPr>
        <p:spPr>
          <a:xfrm>
            <a:off x="3500082" y="174308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B229A79-9177-2C40-B057-C05590206917}"/>
              </a:ext>
            </a:extLst>
          </p:cNvPr>
          <p:cNvSpPr txBox="1"/>
          <p:nvPr/>
        </p:nvSpPr>
        <p:spPr>
          <a:xfrm>
            <a:off x="3481429" y="21819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4E63968-95EF-794E-9848-73BD0051ED47}"/>
              </a:ext>
            </a:extLst>
          </p:cNvPr>
          <p:cNvSpPr txBox="1"/>
          <p:nvPr/>
        </p:nvSpPr>
        <p:spPr>
          <a:xfrm>
            <a:off x="3481702" y="355446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07DC15C-8486-DF40-ABB7-6CBA9BC7B415}"/>
              </a:ext>
            </a:extLst>
          </p:cNvPr>
          <p:cNvSpPr txBox="1"/>
          <p:nvPr/>
        </p:nvSpPr>
        <p:spPr>
          <a:xfrm>
            <a:off x="3472824" y="402413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A0AAA6A-C504-F44C-81D9-8483E00A5BB4}"/>
              </a:ext>
            </a:extLst>
          </p:cNvPr>
          <p:cNvSpPr txBox="1"/>
          <p:nvPr/>
        </p:nvSpPr>
        <p:spPr>
          <a:xfrm>
            <a:off x="2101095" y="264806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6F49FF9A-B937-0A42-BD16-3400821494E6}"/>
              </a:ext>
            </a:extLst>
          </p:cNvPr>
          <p:cNvSpPr txBox="1"/>
          <p:nvPr/>
        </p:nvSpPr>
        <p:spPr>
          <a:xfrm>
            <a:off x="2558424" y="40224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D1BA5069-F2C4-AE47-9696-B35CE079D3CA}"/>
              </a:ext>
            </a:extLst>
          </p:cNvPr>
          <p:cNvSpPr txBox="1"/>
          <p:nvPr/>
        </p:nvSpPr>
        <p:spPr>
          <a:xfrm>
            <a:off x="3985841" y="1715322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0335E83-420C-8041-94FB-EA38F6358744}"/>
              </a:ext>
            </a:extLst>
          </p:cNvPr>
          <p:cNvSpPr txBox="1"/>
          <p:nvPr/>
        </p:nvSpPr>
        <p:spPr>
          <a:xfrm>
            <a:off x="2550668" y="264198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51AC83D-131A-A149-B922-69A3787EB082}"/>
              </a:ext>
            </a:extLst>
          </p:cNvPr>
          <p:cNvSpPr txBox="1"/>
          <p:nvPr/>
        </p:nvSpPr>
        <p:spPr>
          <a:xfrm>
            <a:off x="3481643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2F40EAF-59A2-394E-B2FB-7A4B5DC33A67}"/>
              </a:ext>
            </a:extLst>
          </p:cNvPr>
          <p:cNvSpPr txBox="1"/>
          <p:nvPr/>
        </p:nvSpPr>
        <p:spPr>
          <a:xfrm>
            <a:off x="3480019" y="30958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03EDDD4-1B2D-AE4A-B149-475C46240267}"/>
              </a:ext>
            </a:extLst>
          </p:cNvPr>
          <p:cNvSpPr txBox="1"/>
          <p:nvPr/>
        </p:nvSpPr>
        <p:spPr>
          <a:xfrm>
            <a:off x="3014923" y="31080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389B062-C660-3048-A445-7C6EAAD08CC7}"/>
              </a:ext>
            </a:extLst>
          </p:cNvPr>
          <p:cNvSpPr txBox="1"/>
          <p:nvPr/>
        </p:nvSpPr>
        <p:spPr>
          <a:xfrm>
            <a:off x="1643483" y="310920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447BBDA6-673F-D94D-AD97-EC60B87200E1}"/>
              </a:ext>
            </a:extLst>
          </p:cNvPr>
          <p:cNvSpPr txBox="1"/>
          <p:nvPr/>
        </p:nvSpPr>
        <p:spPr>
          <a:xfrm>
            <a:off x="1625727" y="404736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EE3009F-FB62-E24B-A1BB-5346226DD814}"/>
              </a:ext>
            </a:extLst>
          </p:cNvPr>
          <p:cNvSpPr txBox="1"/>
          <p:nvPr/>
        </p:nvSpPr>
        <p:spPr>
          <a:xfrm>
            <a:off x="2155300" y="171884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72281D9-8920-294B-914C-B742091DBD1A}"/>
              </a:ext>
            </a:extLst>
          </p:cNvPr>
          <p:cNvSpPr txBox="1"/>
          <p:nvPr/>
        </p:nvSpPr>
        <p:spPr>
          <a:xfrm>
            <a:off x="3078202" y="172613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89A1E90-5542-CD42-A66F-9D2D040C4E92}"/>
              </a:ext>
            </a:extLst>
          </p:cNvPr>
          <p:cNvSpPr txBox="1"/>
          <p:nvPr/>
        </p:nvSpPr>
        <p:spPr>
          <a:xfrm>
            <a:off x="3941891" y="35478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AE30591-56E1-4947-B9AF-2BB705951E31}"/>
              </a:ext>
            </a:extLst>
          </p:cNvPr>
          <p:cNvSpPr txBox="1"/>
          <p:nvPr/>
        </p:nvSpPr>
        <p:spPr>
          <a:xfrm>
            <a:off x="3959647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1617AB8-E8D3-7949-BEA3-8ECCA0AE206A}"/>
              </a:ext>
            </a:extLst>
          </p:cNvPr>
          <p:cNvSpPr txBox="1"/>
          <p:nvPr/>
        </p:nvSpPr>
        <p:spPr>
          <a:xfrm>
            <a:off x="2546245" y="3124791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7B80CCF1-BA24-274D-B2AD-02CC567D5B4C}"/>
              </a:ext>
            </a:extLst>
          </p:cNvPr>
          <p:cNvSpPr txBox="1"/>
          <p:nvPr/>
        </p:nvSpPr>
        <p:spPr>
          <a:xfrm>
            <a:off x="3928343" y="219592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0BD2DC8-0A03-5344-8FC4-F224EE545050}"/>
              </a:ext>
            </a:extLst>
          </p:cNvPr>
          <p:cNvSpPr txBox="1"/>
          <p:nvPr/>
        </p:nvSpPr>
        <p:spPr>
          <a:xfrm>
            <a:off x="2601838" y="219055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56E3CEE-8775-BC44-AE7C-6F8B86CA0F06}"/>
              </a:ext>
            </a:extLst>
          </p:cNvPr>
          <p:cNvSpPr txBox="1"/>
          <p:nvPr/>
        </p:nvSpPr>
        <p:spPr>
          <a:xfrm>
            <a:off x="1633939" y="265768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52DED96C-9D15-7146-8C18-C1CEB881870F}"/>
              </a:ext>
            </a:extLst>
          </p:cNvPr>
          <p:cNvSpPr txBox="1"/>
          <p:nvPr/>
        </p:nvSpPr>
        <p:spPr>
          <a:xfrm>
            <a:off x="3022819" y="355625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50BD644-E50E-3241-8213-3F7921091DFE}"/>
              </a:ext>
            </a:extLst>
          </p:cNvPr>
          <p:cNvSpPr txBox="1"/>
          <p:nvPr/>
        </p:nvSpPr>
        <p:spPr>
          <a:xfrm>
            <a:off x="2099541" y="402207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06D4E09-7468-E64A-9208-4785AAF51568}"/>
              </a:ext>
            </a:extLst>
          </p:cNvPr>
          <p:cNvSpPr txBox="1"/>
          <p:nvPr/>
        </p:nvSpPr>
        <p:spPr>
          <a:xfrm>
            <a:off x="3056653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8C170DF1-756F-4E40-B766-4052366AC4F2}"/>
              </a:ext>
            </a:extLst>
          </p:cNvPr>
          <p:cNvSpPr txBox="1"/>
          <p:nvPr/>
        </p:nvSpPr>
        <p:spPr>
          <a:xfrm>
            <a:off x="3945133" y="309950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E1490061-1C1D-FF42-8C5B-04EE732ACEB2}"/>
              </a:ext>
            </a:extLst>
          </p:cNvPr>
          <p:cNvSpPr txBox="1"/>
          <p:nvPr/>
        </p:nvSpPr>
        <p:spPr>
          <a:xfrm>
            <a:off x="1640241" y="357331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07ECDBD-CF98-284D-AF62-845D18FF1FE8}"/>
              </a:ext>
            </a:extLst>
          </p:cNvPr>
          <p:cNvSpPr txBox="1"/>
          <p:nvPr/>
        </p:nvSpPr>
        <p:spPr>
          <a:xfrm>
            <a:off x="2093084" y="311222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0C68E204-578B-1745-A75E-C29E98721E69}"/>
              </a:ext>
            </a:extLst>
          </p:cNvPr>
          <p:cNvSpPr txBox="1"/>
          <p:nvPr/>
        </p:nvSpPr>
        <p:spPr>
          <a:xfrm>
            <a:off x="3040575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CCBCD2F-5FA6-2F40-BF82-874D367328EB}"/>
              </a:ext>
            </a:extLst>
          </p:cNvPr>
          <p:cNvSpPr txBox="1"/>
          <p:nvPr/>
        </p:nvSpPr>
        <p:spPr>
          <a:xfrm>
            <a:off x="1679065" y="220048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62F1776-889F-DD4E-B53E-C2649C013A71}"/>
              </a:ext>
            </a:extLst>
          </p:cNvPr>
          <p:cNvSpPr txBox="1"/>
          <p:nvPr/>
        </p:nvSpPr>
        <p:spPr>
          <a:xfrm>
            <a:off x="3928343" y="26386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3A08FF54-9740-F944-965B-A7E1AA5507D8}"/>
              </a:ext>
            </a:extLst>
          </p:cNvPr>
          <p:cNvSpPr txBox="1"/>
          <p:nvPr/>
        </p:nvSpPr>
        <p:spPr>
          <a:xfrm>
            <a:off x="2558086" y="35652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89866D7B-7136-134A-B306-DB0289750B8B}"/>
              </a:ext>
            </a:extLst>
          </p:cNvPr>
          <p:cNvSpPr txBox="1"/>
          <p:nvPr/>
        </p:nvSpPr>
        <p:spPr>
          <a:xfrm>
            <a:off x="2163669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1F12C503-BC1B-DF49-A800-878050ECEE91}"/>
              </a:ext>
            </a:extLst>
          </p:cNvPr>
          <p:cNvSpPr txBox="1"/>
          <p:nvPr/>
        </p:nvSpPr>
        <p:spPr>
          <a:xfrm>
            <a:off x="2607364" y="172790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975F330-295E-9842-BEEC-D5D8FF2443A8}"/>
              </a:ext>
            </a:extLst>
          </p:cNvPr>
          <p:cNvSpPr/>
          <p:nvPr/>
        </p:nvSpPr>
        <p:spPr>
          <a:xfrm>
            <a:off x="5120640" y="160875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A3172870-B228-3446-A716-8B977F6AE1FF}"/>
              </a:ext>
            </a:extLst>
          </p:cNvPr>
          <p:cNvSpPr/>
          <p:nvPr/>
        </p:nvSpPr>
        <p:spPr>
          <a:xfrm>
            <a:off x="5120640" y="17001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215A924-1FF9-D241-8739-05F8138FBD2C}"/>
              </a:ext>
            </a:extLst>
          </p:cNvPr>
          <p:cNvSpPr/>
          <p:nvPr/>
        </p:nvSpPr>
        <p:spPr>
          <a:xfrm>
            <a:off x="5120640" y="17916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A6FC9864-7FC8-7245-AA97-68F1D75BA835}"/>
              </a:ext>
            </a:extLst>
          </p:cNvPr>
          <p:cNvSpPr/>
          <p:nvPr/>
        </p:nvSpPr>
        <p:spPr>
          <a:xfrm>
            <a:off x="5120640" y="1883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3148928E-72FF-8448-90C3-DF00D64087E4}"/>
              </a:ext>
            </a:extLst>
          </p:cNvPr>
          <p:cNvSpPr/>
          <p:nvPr/>
        </p:nvSpPr>
        <p:spPr>
          <a:xfrm>
            <a:off x="5120640" y="1974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0B81D7B-B773-5B49-A378-D0EF4810B5DF}"/>
              </a:ext>
            </a:extLst>
          </p:cNvPr>
          <p:cNvSpPr/>
          <p:nvPr/>
        </p:nvSpPr>
        <p:spPr>
          <a:xfrm>
            <a:off x="5120640" y="2065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3C0FF24-35E9-4146-95B3-2FBB3C51BE8E}"/>
              </a:ext>
            </a:extLst>
          </p:cNvPr>
          <p:cNvSpPr/>
          <p:nvPr/>
        </p:nvSpPr>
        <p:spPr>
          <a:xfrm>
            <a:off x="5120640" y="21573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89221A1-D6D5-8A4B-A8EC-69E0E5E4117A}"/>
              </a:ext>
            </a:extLst>
          </p:cNvPr>
          <p:cNvSpPr/>
          <p:nvPr/>
        </p:nvSpPr>
        <p:spPr>
          <a:xfrm>
            <a:off x="5120640" y="22488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334BD538-EFFE-6A4E-92A4-41D20A6F79EC}"/>
              </a:ext>
            </a:extLst>
          </p:cNvPr>
          <p:cNvSpPr/>
          <p:nvPr/>
        </p:nvSpPr>
        <p:spPr>
          <a:xfrm>
            <a:off x="5120640" y="23402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C01B2AB3-8F6D-7545-BBC3-4CD6F669BD73}"/>
              </a:ext>
            </a:extLst>
          </p:cNvPr>
          <p:cNvSpPr/>
          <p:nvPr/>
        </p:nvSpPr>
        <p:spPr>
          <a:xfrm>
            <a:off x="5120640" y="2431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97B54D2-EB25-F547-86F4-B3CFFE4FE3F0}"/>
              </a:ext>
            </a:extLst>
          </p:cNvPr>
          <p:cNvSpPr/>
          <p:nvPr/>
        </p:nvSpPr>
        <p:spPr>
          <a:xfrm>
            <a:off x="5120640" y="2523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D45EA012-3648-4846-9C2A-D0DD96630E49}"/>
              </a:ext>
            </a:extLst>
          </p:cNvPr>
          <p:cNvSpPr/>
          <p:nvPr/>
        </p:nvSpPr>
        <p:spPr>
          <a:xfrm>
            <a:off x="5120640" y="26145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55952E5C-9B12-9146-8DAB-DA016D4F22F3}"/>
              </a:ext>
            </a:extLst>
          </p:cNvPr>
          <p:cNvSpPr/>
          <p:nvPr/>
        </p:nvSpPr>
        <p:spPr>
          <a:xfrm>
            <a:off x="5120640" y="27060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20EC01E2-BCC2-8A48-88A9-0264CE875F20}"/>
              </a:ext>
            </a:extLst>
          </p:cNvPr>
          <p:cNvSpPr/>
          <p:nvPr/>
        </p:nvSpPr>
        <p:spPr>
          <a:xfrm>
            <a:off x="5120640" y="27974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035361F-95E4-EE40-81E4-EB4BE28778F7}"/>
              </a:ext>
            </a:extLst>
          </p:cNvPr>
          <p:cNvSpPr/>
          <p:nvPr/>
        </p:nvSpPr>
        <p:spPr>
          <a:xfrm>
            <a:off x="5120640" y="28889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1D430B35-0020-D845-B674-866858C3D24C}"/>
              </a:ext>
            </a:extLst>
          </p:cNvPr>
          <p:cNvSpPr/>
          <p:nvPr/>
        </p:nvSpPr>
        <p:spPr>
          <a:xfrm>
            <a:off x="5120640" y="29803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5B14D3A-1A8A-CC4D-8DDE-6764344B7141}"/>
              </a:ext>
            </a:extLst>
          </p:cNvPr>
          <p:cNvSpPr/>
          <p:nvPr/>
        </p:nvSpPr>
        <p:spPr>
          <a:xfrm>
            <a:off x="5120640" y="30717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C908DE2-2C30-BA4A-9FEC-066893363789}"/>
              </a:ext>
            </a:extLst>
          </p:cNvPr>
          <p:cNvSpPr/>
          <p:nvPr/>
        </p:nvSpPr>
        <p:spPr>
          <a:xfrm>
            <a:off x="5120640" y="31632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7AC02B22-76CF-BF4B-A27D-F5EC50369BD3}"/>
              </a:ext>
            </a:extLst>
          </p:cNvPr>
          <p:cNvSpPr/>
          <p:nvPr/>
        </p:nvSpPr>
        <p:spPr>
          <a:xfrm>
            <a:off x="5120640" y="32546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469EA67F-5E92-1C4C-8B30-6DFAE9120DF8}"/>
              </a:ext>
            </a:extLst>
          </p:cNvPr>
          <p:cNvSpPr/>
          <p:nvPr/>
        </p:nvSpPr>
        <p:spPr>
          <a:xfrm>
            <a:off x="5120640" y="33461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5490FF5A-1454-1549-8B4A-A8C3FD86B99B}"/>
              </a:ext>
            </a:extLst>
          </p:cNvPr>
          <p:cNvSpPr/>
          <p:nvPr/>
        </p:nvSpPr>
        <p:spPr>
          <a:xfrm>
            <a:off x="5120640" y="34375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333EFFF-90B4-E341-9BC7-E8C1A06968B3}"/>
              </a:ext>
            </a:extLst>
          </p:cNvPr>
          <p:cNvSpPr/>
          <p:nvPr/>
        </p:nvSpPr>
        <p:spPr>
          <a:xfrm>
            <a:off x="5120640" y="35289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DB4274E-0A27-8E4B-82B4-424E80ECEA43}"/>
              </a:ext>
            </a:extLst>
          </p:cNvPr>
          <p:cNvSpPr/>
          <p:nvPr/>
        </p:nvSpPr>
        <p:spPr>
          <a:xfrm>
            <a:off x="5120640" y="36204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FD71B6F0-E879-4043-B0C7-5951B4A63F81}"/>
              </a:ext>
            </a:extLst>
          </p:cNvPr>
          <p:cNvSpPr/>
          <p:nvPr/>
        </p:nvSpPr>
        <p:spPr>
          <a:xfrm>
            <a:off x="5120640" y="37118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11A2A75-FE39-CA43-9D47-8446F0A16F71}"/>
              </a:ext>
            </a:extLst>
          </p:cNvPr>
          <p:cNvSpPr/>
          <p:nvPr/>
        </p:nvSpPr>
        <p:spPr>
          <a:xfrm>
            <a:off x="5120640" y="38033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7994B184-F302-0249-9BCE-C4F6B084D0CF}"/>
              </a:ext>
            </a:extLst>
          </p:cNvPr>
          <p:cNvSpPr/>
          <p:nvPr/>
        </p:nvSpPr>
        <p:spPr>
          <a:xfrm>
            <a:off x="5120640" y="38947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E6670C6-3553-DA47-8C55-76494DE3BF85}"/>
              </a:ext>
            </a:extLst>
          </p:cNvPr>
          <p:cNvSpPr/>
          <p:nvPr/>
        </p:nvSpPr>
        <p:spPr>
          <a:xfrm>
            <a:off x="5120640" y="39861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9AA78DE-7F3D-F34D-9F34-4C9F74F13B80}"/>
              </a:ext>
            </a:extLst>
          </p:cNvPr>
          <p:cNvSpPr/>
          <p:nvPr/>
        </p:nvSpPr>
        <p:spPr>
          <a:xfrm>
            <a:off x="5120640" y="40776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F388B4E0-C6E8-614C-9664-2385D4BA7837}"/>
              </a:ext>
            </a:extLst>
          </p:cNvPr>
          <p:cNvSpPr/>
          <p:nvPr/>
        </p:nvSpPr>
        <p:spPr>
          <a:xfrm>
            <a:off x="5120640" y="4169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7F492883-0B4C-1043-B4FB-D5836C86BF58}"/>
              </a:ext>
            </a:extLst>
          </p:cNvPr>
          <p:cNvSpPr/>
          <p:nvPr/>
        </p:nvSpPr>
        <p:spPr>
          <a:xfrm>
            <a:off x="5120640" y="4260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A626E80-3770-F24F-8E25-A59807A642C5}"/>
              </a:ext>
            </a:extLst>
          </p:cNvPr>
          <p:cNvSpPr/>
          <p:nvPr/>
        </p:nvSpPr>
        <p:spPr>
          <a:xfrm>
            <a:off x="5120640" y="4351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8DCB4491-A32F-6F45-99D9-C8C3C45CA728}"/>
              </a:ext>
            </a:extLst>
          </p:cNvPr>
          <p:cNvSpPr/>
          <p:nvPr/>
        </p:nvSpPr>
        <p:spPr>
          <a:xfrm>
            <a:off x="5120640" y="44433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1B4BA9D7-F244-D346-86D1-8EF9F7248491}"/>
              </a:ext>
            </a:extLst>
          </p:cNvPr>
          <p:cNvSpPr/>
          <p:nvPr/>
        </p:nvSpPr>
        <p:spPr>
          <a:xfrm>
            <a:off x="5120640" y="45348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3C9D05E4-5A59-6B4D-9AED-1838603BF7C5}"/>
              </a:ext>
            </a:extLst>
          </p:cNvPr>
          <p:cNvSpPr/>
          <p:nvPr/>
        </p:nvSpPr>
        <p:spPr>
          <a:xfrm>
            <a:off x="5120640" y="46262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45111FD3-830D-B746-BC4E-B52C869744A3}"/>
              </a:ext>
            </a:extLst>
          </p:cNvPr>
          <p:cNvSpPr/>
          <p:nvPr/>
        </p:nvSpPr>
        <p:spPr>
          <a:xfrm>
            <a:off x="5120640" y="4717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BB96C6B8-B0AA-4D4F-AF5C-39A0E16AA2DA}"/>
              </a:ext>
            </a:extLst>
          </p:cNvPr>
          <p:cNvSpPr/>
          <p:nvPr/>
        </p:nvSpPr>
        <p:spPr>
          <a:xfrm>
            <a:off x="5120640" y="4809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2D2DFBE4-1F62-3347-A469-5CC8CAD575DB}"/>
              </a:ext>
            </a:extLst>
          </p:cNvPr>
          <p:cNvSpPr txBox="1"/>
          <p:nvPr/>
        </p:nvSpPr>
        <p:spPr>
          <a:xfrm>
            <a:off x="4934271" y="1557540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CC557A43-ACD0-5B4B-94B2-CEE3362024B9}"/>
              </a:ext>
            </a:extLst>
          </p:cNvPr>
          <p:cNvSpPr txBox="1"/>
          <p:nvPr/>
        </p:nvSpPr>
        <p:spPr>
          <a:xfrm>
            <a:off x="4933323" y="2008702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D95DE17C-A74F-084D-8855-0E09C9601B9F}"/>
              </a:ext>
            </a:extLst>
          </p:cNvPr>
          <p:cNvSpPr txBox="1"/>
          <p:nvPr/>
        </p:nvSpPr>
        <p:spPr>
          <a:xfrm>
            <a:off x="4888439" y="2558071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F9E8BAE7-C895-7B46-88EA-1E7083037058}"/>
              </a:ext>
            </a:extLst>
          </p:cNvPr>
          <p:cNvSpPr txBox="1"/>
          <p:nvPr/>
        </p:nvSpPr>
        <p:spPr>
          <a:xfrm>
            <a:off x="4888439" y="3115877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2BA85B12-6ACF-0F4C-84D3-AB23F9B9537F}"/>
              </a:ext>
            </a:extLst>
          </p:cNvPr>
          <p:cNvSpPr txBox="1"/>
          <p:nvPr/>
        </p:nvSpPr>
        <p:spPr>
          <a:xfrm>
            <a:off x="4891076" y="3656384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9EE4E7D1-1F9A-D940-B788-95F2864293B0}"/>
              </a:ext>
            </a:extLst>
          </p:cNvPr>
          <p:cNvSpPr txBox="1"/>
          <p:nvPr/>
        </p:nvSpPr>
        <p:spPr>
          <a:xfrm>
            <a:off x="4891076" y="4214190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AE330B9-7E79-C34B-85A6-CE0AE2F73525}"/>
              </a:ext>
            </a:extLst>
          </p:cNvPr>
          <p:cNvSpPr txBox="1"/>
          <p:nvPr/>
        </p:nvSpPr>
        <p:spPr>
          <a:xfrm>
            <a:off x="4888439" y="476132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7302F31E-3629-0944-B652-6B435F9FE125}"/>
              </a:ext>
            </a:extLst>
          </p:cNvPr>
          <p:cNvCxnSpPr/>
          <p:nvPr/>
        </p:nvCxnSpPr>
        <p:spPr>
          <a:xfrm flipH="1">
            <a:off x="5232335" y="1656860"/>
            <a:ext cx="2401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7C078FAC-8CDB-C446-A7DB-DD82DAB4396A}"/>
              </a:ext>
            </a:extLst>
          </p:cNvPr>
          <p:cNvSpPr txBox="1"/>
          <p:nvPr/>
        </p:nvSpPr>
        <p:spPr>
          <a:xfrm>
            <a:off x="5421346" y="1451663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EC9DF5B5-74CF-0D43-8988-F297983DF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39332A4C-41EA-9E4F-A2B9-A986AECD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F9C4258C-8CA7-1347-8237-4EFFCE4390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224" name="TextBox 223">
            <a:extLst>
              <a:ext uri="{FF2B5EF4-FFF2-40B4-BE49-F238E27FC236}">
                <a16:creationId xmlns:a16="http://schemas.microsoft.com/office/drawing/2014/main" id="{FFB4315C-5EBC-474B-89D2-0C9DF5A9D9C6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372AAAB9-A158-9B44-8CB0-3AF9D735781E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68A618D7-2612-A64C-9622-ECC1E5B5BD4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228" name="Picture 227">
            <a:extLst>
              <a:ext uri="{FF2B5EF4-FFF2-40B4-BE49-F238E27FC236}">
                <a16:creationId xmlns:a16="http://schemas.microsoft.com/office/drawing/2014/main" id="{B6C85B08-5E1D-494E-9600-E6CB36D1F1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B28A8B93-41F7-3042-A044-DD868CD6E87F}"/>
              </a:ext>
            </a:extLst>
          </p:cNvPr>
          <p:cNvSpPr txBox="1"/>
          <p:nvPr/>
        </p:nvSpPr>
        <p:spPr>
          <a:xfrm>
            <a:off x="76972" y="134715"/>
            <a:ext cx="263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Batching Algorithm</a:t>
            </a:r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19105BC5-9257-6D41-9843-742A4C30A0EA}"/>
              </a:ext>
            </a:extLst>
          </p:cNvPr>
          <p:cNvSpPr/>
          <p:nvPr/>
        </p:nvSpPr>
        <p:spPr>
          <a:xfrm>
            <a:off x="6350616" y="2139744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9371420-70CE-2E49-81BB-6E8DAFB8B228}"/>
              </a:ext>
            </a:extLst>
          </p:cNvPr>
          <p:cNvSpPr txBox="1"/>
          <p:nvPr/>
        </p:nvSpPr>
        <p:spPr>
          <a:xfrm>
            <a:off x="6565620" y="2030524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Nodes</a:t>
            </a: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E6C90D71-D073-DB43-8CA0-EFBE01C1F1E7}"/>
              </a:ext>
            </a:extLst>
          </p:cNvPr>
          <p:cNvSpPr/>
          <p:nvPr/>
        </p:nvSpPr>
        <p:spPr>
          <a:xfrm>
            <a:off x="6350096" y="258224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5E2E6340-66C3-CC40-B4AC-DFE6EF08803A}"/>
              </a:ext>
            </a:extLst>
          </p:cNvPr>
          <p:cNvSpPr txBox="1"/>
          <p:nvPr/>
        </p:nvSpPr>
        <p:spPr>
          <a:xfrm>
            <a:off x="6565100" y="2473020"/>
            <a:ext cx="17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Unvisited Nodes</a:t>
            </a:r>
          </a:p>
        </p:txBody>
      </p: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D06B2994-4446-1248-90DC-EEA34C7B7208}"/>
              </a:ext>
            </a:extLst>
          </p:cNvPr>
          <p:cNvCxnSpPr/>
          <p:nvPr/>
        </p:nvCxnSpPr>
        <p:spPr>
          <a:xfrm>
            <a:off x="6319121" y="3095800"/>
            <a:ext cx="274320" cy="0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E7D62F5E-348F-8240-96BB-BB891574675D}"/>
              </a:ext>
            </a:extLst>
          </p:cNvPr>
          <p:cNvSpPr txBox="1"/>
          <p:nvPr/>
        </p:nvSpPr>
        <p:spPr>
          <a:xfrm>
            <a:off x="6578266" y="288891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Connection Visit</a:t>
            </a:r>
          </a:p>
        </p:txBody>
      </p:sp>
      <p:pic>
        <p:nvPicPr>
          <p:cNvPr id="233" name="Picture 232">
            <a:extLst>
              <a:ext uri="{FF2B5EF4-FFF2-40B4-BE49-F238E27FC236}">
                <a16:creationId xmlns:a16="http://schemas.microsoft.com/office/drawing/2014/main" id="{CF30B816-253C-9B4D-B29B-6F5476A98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94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roup 10">
            <a:extLst>
              <a:ext uri="{FF2B5EF4-FFF2-40B4-BE49-F238E27FC236}">
                <a16:creationId xmlns:a16="http://schemas.microsoft.com/office/drawing/2014/main" id="{1A902776-1BB0-CE4B-9689-BFB781A6D160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AAF27D92-0A03-7F42-BB1D-91ADD80A6858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100BCB4C-C351-1247-AC2B-4A6F92AD807D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62FD31C-0BA1-A24B-8A3E-85B6D7B464EE}"/>
              </a:ext>
            </a:extLst>
          </p:cNvPr>
          <p:cNvSpPr/>
          <p:nvPr/>
        </p:nvSpPr>
        <p:spPr>
          <a:xfrm>
            <a:off x="18288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38D5E7-699C-2E4E-A549-FDEF2E8FCC3B}"/>
              </a:ext>
            </a:extLst>
          </p:cNvPr>
          <p:cNvSpPr/>
          <p:nvPr/>
        </p:nvSpPr>
        <p:spPr>
          <a:xfrm>
            <a:off x="22860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94560-B3D0-F548-8633-E840EAFC266C}"/>
              </a:ext>
            </a:extLst>
          </p:cNvPr>
          <p:cNvSpPr/>
          <p:nvPr/>
        </p:nvSpPr>
        <p:spPr>
          <a:xfrm>
            <a:off x="27432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E39950-E13D-D547-B041-FB54175307D7}"/>
              </a:ext>
            </a:extLst>
          </p:cNvPr>
          <p:cNvSpPr/>
          <p:nvPr/>
        </p:nvSpPr>
        <p:spPr>
          <a:xfrm>
            <a:off x="32004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A0DBDD-E09F-F546-BDEB-3C1448FF02C0}"/>
              </a:ext>
            </a:extLst>
          </p:cNvPr>
          <p:cNvSpPr/>
          <p:nvPr/>
        </p:nvSpPr>
        <p:spPr>
          <a:xfrm>
            <a:off x="36576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4F653E-65DD-134A-B9E6-07F4E59CBE57}"/>
              </a:ext>
            </a:extLst>
          </p:cNvPr>
          <p:cNvSpPr/>
          <p:nvPr/>
        </p:nvSpPr>
        <p:spPr>
          <a:xfrm>
            <a:off x="41148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5EBC0F-1BBB-6449-ADB4-7678C30CC053}"/>
              </a:ext>
            </a:extLst>
          </p:cNvPr>
          <p:cNvSpPr/>
          <p:nvPr/>
        </p:nvSpPr>
        <p:spPr>
          <a:xfrm>
            <a:off x="1828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49024D-5399-9D4B-909F-AB595C370664}"/>
              </a:ext>
            </a:extLst>
          </p:cNvPr>
          <p:cNvSpPr/>
          <p:nvPr/>
        </p:nvSpPr>
        <p:spPr>
          <a:xfrm>
            <a:off x="22860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1C254F-E0CC-4C47-A5ED-99548711A80C}"/>
              </a:ext>
            </a:extLst>
          </p:cNvPr>
          <p:cNvSpPr/>
          <p:nvPr/>
        </p:nvSpPr>
        <p:spPr>
          <a:xfrm>
            <a:off x="27432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03A07D-B00A-434E-B342-28F46C8A7710}"/>
              </a:ext>
            </a:extLst>
          </p:cNvPr>
          <p:cNvSpPr/>
          <p:nvPr/>
        </p:nvSpPr>
        <p:spPr>
          <a:xfrm>
            <a:off x="32004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8DB624-A48F-6D49-8233-FFB5E190516F}"/>
              </a:ext>
            </a:extLst>
          </p:cNvPr>
          <p:cNvSpPr/>
          <p:nvPr/>
        </p:nvSpPr>
        <p:spPr>
          <a:xfrm>
            <a:off x="36576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C37027-7A52-BD47-88D5-3808B1865935}"/>
              </a:ext>
            </a:extLst>
          </p:cNvPr>
          <p:cNvSpPr/>
          <p:nvPr/>
        </p:nvSpPr>
        <p:spPr>
          <a:xfrm>
            <a:off x="4114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3EEA69-8CBC-A640-85A3-E3B7C059056F}"/>
              </a:ext>
            </a:extLst>
          </p:cNvPr>
          <p:cNvSpPr/>
          <p:nvPr/>
        </p:nvSpPr>
        <p:spPr>
          <a:xfrm>
            <a:off x="1828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721068-2702-9243-AC10-09E572D44A7E}"/>
              </a:ext>
            </a:extLst>
          </p:cNvPr>
          <p:cNvSpPr/>
          <p:nvPr/>
        </p:nvSpPr>
        <p:spPr>
          <a:xfrm>
            <a:off x="22860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7971DB-5FC6-B541-865D-18641C08010C}"/>
              </a:ext>
            </a:extLst>
          </p:cNvPr>
          <p:cNvSpPr/>
          <p:nvPr/>
        </p:nvSpPr>
        <p:spPr>
          <a:xfrm>
            <a:off x="27432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E6A537-E481-FA4A-B348-A6A79B6123D4}"/>
              </a:ext>
            </a:extLst>
          </p:cNvPr>
          <p:cNvSpPr/>
          <p:nvPr/>
        </p:nvSpPr>
        <p:spPr>
          <a:xfrm>
            <a:off x="32004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8E820D-7C16-B64C-9075-35488C4825C9}"/>
              </a:ext>
            </a:extLst>
          </p:cNvPr>
          <p:cNvSpPr/>
          <p:nvPr/>
        </p:nvSpPr>
        <p:spPr>
          <a:xfrm>
            <a:off x="36576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9BEAD-CE52-1A45-9950-2453D13C3754}"/>
              </a:ext>
            </a:extLst>
          </p:cNvPr>
          <p:cNvSpPr/>
          <p:nvPr/>
        </p:nvSpPr>
        <p:spPr>
          <a:xfrm>
            <a:off x="4114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637DD-0AA3-8742-9296-5688248303CC}"/>
              </a:ext>
            </a:extLst>
          </p:cNvPr>
          <p:cNvSpPr/>
          <p:nvPr/>
        </p:nvSpPr>
        <p:spPr>
          <a:xfrm>
            <a:off x="1828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1477BC-F5AF-A642-A48E-B4CF88DB6D3D}"/>
              </a:ext>
            </a:extLst>
          </p:cNvPr>
          <p:cNvSpPr/>
          <p:nvPr/>
        </p:nvSpPr>
        <p:spPr>
          <a:xfrm>
            <a:off x="22860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AB001A-C2BE-0C48-B35A-8A125F63A335}"/>
              </a:ext>
            </a:extLst>
          </p:cNvPr>
          <p:cNvSpPr/>
          <p:nvPr/>
        </p:nvSpPr>
        <p:spPr>
          <a:xfrm>
            <a:off x="27432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DF9CAC-3C48-BD48-AFFB-359916B3270E}"/>
              </a:ext>
            </a:extLst>
          </p:cNvPr>
          <p:cNvSpPr/>
          <p:nvPr/>
        </p:nvSpPr>
        <p:spPr>
          <a:xfrm>
            <a:off x="32004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1A8D02-8A1E-E747-B7D4-7AF0104EC5B1}"/>
              </a:ext>
            </a:extLst>
          </p:cNvPr>
          <p:cNvSpPr/>
          <p:nvPr/>
        </p:nvSpPr>
        <p:spPr>
          <a:xfrm>
            <a:off x="36576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A3A1AA7-A129-314A-A8EB-393701034FF1}"/>
              </a:ext>
            </a:extLst>
          </p:cNvPr>
          <p:cNvSpPr/>
          <p:nvPr/>
        </p:nvSpPr>
        <p:spPr>
          <a:xfrm>
            <a:off x="4114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BE51C-B80F-FC4C-B3FD-0BA9DCDCC3E1}"/>
              </a:ext>
            </a:extLst>
          </p:cNvPr>
          <p:cNvSpPr/>
          <p:nvPr/>
        </p:nvSpPr>
        <p:spPr>
          <a:xfrm>
            <a:off x="18288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334E17-7EB5-A342-A06F-D7B895088DE9}"/>
              </a:ext>
            </a:extLst>
          </p:cNvPr>
          <p:cNvSpPr/>
          <p:nvPr/>
        </p:nvSpPr>
        <p:spPr>
          <a:xfrm>
            <a:off x="22860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C185C6-D85D-6D40-988A-FB30A03F0532}"/>
              </a:ext>
            </a:extLst>
          </p:cNvPr>
          <p:cNvSpPr/>
          <p:nvPr/>
        </p:nvSpPr>
        <p:spPr>
          <a:xfrm>
            <a:off x="27432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A5A272-7DD1-5B47-89BA-874D4CC6C0E7}"/>
              </a:ext>
            </a:extLst>
          </p:cNvPr>
          <p:cNvSpPr/>
          <p:nvPr/>
        </p:nvSpPr>
        <p:spPr>
          <a:xfrm>
            <a:off x="32004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C0FDB-4FC1-EC4D-85AE-18724AE903ED}"/>
              </a:ext>
            </a:extLst>
          </p:cNvPr>
          <p:cNvSpPr/>
          <p:nvPr/>
        </p:nvSpPr>
        <p:spPr>
          <a:xfrm>
            <a:off x="36576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26F2B-097F-5C42-8200-15F0CD3D0C59}"/>
              </a:ext>
            </a:extLst>
          </p:cNvPr>
          <p:cNvSpPr/>
          <p:nvPr/>
        </p:nvSpPr>
        <p:spPr>
          <a:xfrm>
            <a:off x="41148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A425A9-DDF7-0649-8B46-17F41C39B026}"/>
              </a:ext>
            </a:extLst>
          </p:cNvPr>
          <p:cNvSpPr/>
          <p:nvPr/>
        </p:nvSpPr>
        <p:spPr>
          <a:xfrm>
            <a:off x="18288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9724CB-800C-4341-8A22-ABC7BB72EA55}"/>
              </a:ext>
            </a:extLst>
          </p:cNvPr>
          <p:cNvSpPr/>
          <p:nvPr/>
        </p:nvSpPr>
        <p:spPr>
          <a:xfrm>
            <a:off x="22860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7D9E79-51DE-0343-862B-F7D316DB837E}"/>
              </a:ext>
            </a:extLst>
          </p:cNvPr>
          <p:cNvSpPr/>
          <p:nvPr/>
        </p:nvSpPr>
        <p:spPr>
          <a:xfrm>
            <a:off x="27432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B88751-22BE-7E46-B499-F29EE909AAF1}"/>
              </a:ext>
            </a:extLst>
          </p:cNvPr>
          <p:cNvSpPr/>
          <p:nvPr/>
        </p:nvSpPr>
        <p:spPr>
          <a:xfrm>
            <a:off x="32004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9BA6F7-6FAC-5D49-B405-5542AF659600}"/>
              </a:ext>
            </a:extLst>
          </p:cNvPr>
          <p:cNvSpPr/>
          <p:nvPr/>
        </p:nvSpPr>
        <p:spPr>
          <a:xfrm>
            <a:off x="36576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500937-6C3E-E446-B68D-7746C4E6817D}"/>
              </a:ext>
            </a:extLst>
          </p:cNvPr>
          <p:cNvSpPr/>
          <p:nvPr/>
        </p:nvSpPr>
        <p:spPr>
          <a:xfrm>
            <a:off x="41148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3AC1731-DEE6-2E41-AAE5-D879A11297A0}"/>
              </a:ext>
            </a:extLst>
          </p:cNvPr>
          <p:cNvSpPr txBox="1"/>
          <p:nvPr/>
        </p:nvSpPr>
        <p:spPr>
          <a:xfrm>
            <a:off x="2148080" y="985520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Row-Major Order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EEFA2-5571-1841-8A5C-45A92C9C46CA}"/>
              </a:ext>
            </a:extLst>
          </p:cNvPr>
          <p:cNvSpPr txBox="1"/>
          <p:nvPr/>
        </p:nvSpPr>
        <p:spPr>
          <a:xfrm>
            <a:off x="1481103" y="1397858"/>
            <a:ext cx="120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Batch 0 (8)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38CF8C8-148E-AF42-B086-16470495BBE1}"/>
              </a:ext>
            </a:extLst>
          </p:cNvPr>
          <p:cNvSpPr txBox="1"/>
          <p:nvPr/>
        </p:nvSpPr>
        <p:spPr>
          <a:xfrm>
            <a:off x="2293319" y="4977194"/>
            <a:ext cx="14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 Size: 10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4503BBD-275B-E347-AF67-D452AF15D385}"/>
              </a:ext>
            </a:extLst>
          </p:cNvPr>
          <p:cNvCxnSpPr>
            <a:cxnSpLocks/>
            <a:stCxn id="12" idx="5"/>
            <a:endCxn id="20" idx="1"/>
          </p:cNvCxnSpPr>
          <p:nvPr/>
        </p:nvCxnSpPr>
        <p:spPr>
          <a:xfrm>
            <a:off x="1984898" y="2442098"/>
            <a:ext cx="327884" cy="32788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2020493C-4E4D-6A49-97E7-DAC82CAFE9EE}"/>
              </a:ext>
            </a:extLst>
          </p:cNvPr>
          <p:cNvSpPr txBox="1"/>
          <p:nvPr/>
        </p:nvSpPr>
        <p:spPr>
          <a:xfrm>
            <a:off x="1684689" y="172067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24CE6EE-B035-9849-AB33-5737F3A13E7B}"/>
              </a:ext>
            </a:extLst>
          </p:cNvPr>
          <p:cNvSpPr txBox="1"/>
          <p:nvPr/>
        </p:nvSpPr>
        <p:spPr>
          <a:xfrm>
            <a:off x="3023910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F75C2C4-2579-9342-A46F-66FF5496A8DD}"/>
              </a:ext>
            </a:extLst>
          </p:cNvPr>
          <p:cNvSpPr txBox="1"/>
          <p:nvPr/>
        </p:nvSpPr>
        <p:spPr>
          <a:xfrm>
            <a:off x="2103050" y="35747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9E476DE-3539-B542-A390-5CC6BE17A92E}"/>
              </a:ext>
            </a:extLst>
          </p:cNvPr>
          <p:cNvSpPr txBox="1"/>
          <p:nvPr/>
        </p:nvSpPr>
        <p:spPr>
          <a:xfrm>
            <a:off x="3500082" y="174308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89FD571-EB70-2A41-8975-208C179F6C37}"/>
              </a:ext>
            </a:extLst>
          </p:cNvPr>
          <p:cNvSpPr txBox="1"/>
          <p:nvPr/>
        </p:nvSpPr>
        <p:spPr>
          <a:xfrm>
            <a:off x="3481429" y="21819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B832F9D-A3DE-CD47-8294-1642066CDD9C}"/>
              </a:ext>
            </a:extLst>
          </p:cNvPr>
          <p:cNvSpPr txBox="1"/>
          <p:nvPr/>
        </p:nvSpPr>
        <p:spPr>
          <a:xfrm>
            <a:off x="3481702" y="355446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8C45771-BA41-3446-BF6B-A26452B0822B}"/>
              </a:ext>
            </a:extLst>
          </p:cNvPr>
          <p:cNvSpPr txBox="1"/>
          <p:nvPr/>
        </p:nvSpPr>
        <p:spPr>
          <a:xfrm>
            <a:off x="3472824" y="402413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38458831-EC8F-D147-9DA3-674D6F284E97}"/>
              </a:ext>
            </a:extLst>
          </p:cNvPr>
          <p:cNvSpPr txBox="1"/>
          <p:nvPr/>
        </p:nvSpPr>
        <p:spPr>
          <a:xfrm>
            <a:off x="2101095" y="264806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EB2DA05-8D9E-814A-A923-1E608D2C86B6}"/>
              </a:ext>
            </a:extLst>
          </p:cNvPr>
          <p:cNvSpPr txBox="1"/>
          <p:nvPr/>
        </p:nvSpPr>
        <p:spPr>
          <a:xfrm>
            <a:off x="2558424" y="40224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B6048FB-001D-2749-B03D-C586CCDCC45A}"/>
              </a:ext>
            </a:extLst>
          </p:cNvPr>
          <p:cNvSpPr txBox="1"/>
          <p:nvPr/>
        </p:nvSpPr>
        <p:spPr>
          <a:xfrm>
            <a:off x="3985841" y="1715322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8F10254-524D-CE43-A7A1-A0E74C536F87}"/>
              </a:ext>
            </a:extLst>
          </p:cNvPr>
          <p:cNvSpPr txBox="1"/>
          <p:nvPr/>
        </p:nvSpPr>
        <p:spPr>
          <a:xfrm>
            <a:off x="2550668" y="264198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5C00B4C5-6273-2A4C-BE2F-163C39B833BC}"/>
              </a:ext>
            </a:extLst>
          </p:cNvPr>
          <p:cNvSpPr txBox="1"/>
          <p:nvPr/>
        </p:nvSpPr>
        <p:spPr>
          <a:xfrm>
            <a:off x="3481643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F6F135B-F481-B94D-B540-BC636A2D4F00}"/>
              </a:ext>
            </a:extLst>
          </p:cNvPr>
          <p:cNvSpPr txBox="1"/>
          <p:nvPr/>
        </p:nvSpPr>
        <p:spPr>
          <a:xfrm>
            <a:off x="3480019" y="30958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517418D1-08D9-1647-ABFE-D5629276FEEC}"/>
              </a:ext>
            </a:extLst>
          </p:cNvPr>
          <p:cNvSpPr txBox="1"/>
          <p:nvPr/>
        </p:nvSpPr>
        <p:spPr>
          <a:xfrm>
            <a:off x="3014923" y="31080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3E7E392-00A2-D149-A23B-E81E84C3C5ED}"/>
              </a:ext>
            </a:extLst>
          </p:cNvPr>
          <p:cNvSpPr txBox="1"/>
          <p:nvPr/>
        </p:nvSpPr>
        <p:spPr>
          <a:xfrm>
            <a:off x="1643483" y="310920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390F9B0E-C7C5-D045-B56B-F64FBAD8ABF3}"/>
              </a:ext>
            </a:extLst>
          </p:cNvPr>
          <p:cNvSpPr txBox="1"/>
          <p:nvPr/>
        </p:nvSpPr>
        <p:spPr>
          <a:xfrm>
            <a:off x="1625727" y="404736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2463C81-3655-7C46-B960-CAE4A61B174A}"/>
              </a:ext>
            </a:extLst>
          </p:cNvPr>
          <p:cNvSpPr txBox="1"/>
          <p:nvPr/>
        </p:nvSpPr>
        <p:spPr>
          <a:xfrm>
            <a:off x="2155300" y="171884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278B6A9-286C-E346-890A-3F149658A8EB}"/>
              </a:ext>
            </a:extLst>
          </p:cNvPr>
          <p:cNvSpPr txBox="1"/>
          <p:nvPr/>
        </p:nvSpPr>
        <p:spPr>
          <a:xfrm>
            <a:off x="3078202" y="172613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3CD62E6-A70C-974F-A091-B91D0EB9D25F}"/>
              </a:ext>
            </a:extLst>
          </p:cNvPr>
          <p:cNvSpPr txBox="1"/>
          <p:nvPr/>
        </p:nvSpPr>
        <p:spPr>
          <a:xfrm>
            <a:off x="3941891" y="35478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D757AA4-3073-B447-A543-D81C9E344C42}"/>
              </a:ext>
            </a:extLst>
          </p:cNvPr>
          <p:cNvSpPr txBox="1"/>
          <p:nvPr/>
        </p:nvSpPr>
        <p:spPr>
          <a:xfrm>
            <a:off x="3959647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8454917D-4AFE-624C-B0B0-510829094806}"/>
              </a:ext>
            </a:extLst>
          </p:cNvPr>
          <p:cNvSpPr txBox="1"/>
          <p:nvPr/>
        </p:nvSpPr>
        <p:spPr>
          <a:xfrm>
            <a:off x="2546245" y="3124791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F5A73AD-D629-AA4A-B6DD-C839D5F1B173}"/>
              </a:ext>
            </a:extLst>
          </p:cNvPr>
          <p:cNvSpPr txBox="1"/>
          <p:nvPr/>
        </p:nvSpPr>
        <p:spPr>
          <a:xfrm>
            <a:off x="3928343" y="219592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D223E3A-0812-564C-BD88-A9167371922A}"/>
              </a:ext>
            </a:extLst>
          </p:cNvPr>
          <p:cNvSpPr txBox="1"/>
          <p:nvPr/>
        </p:nvSpPr>
        <p:spPr>
          <a:xfrm>
            <a:off x="2601838" y="219055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7DF9B38-D745-3C4F-A262-81BF6B1B3D87}"/>
              </a:ext>
            </a:extLst>
          </p:cNvPr>
          <p:cNvSpPr txBox="1"/>
          <p:nvPr/>
        </p:nvSpPr>
        <p:spPr>
          <a:xfrm>
            <a:off x="1633939" y="265768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5589FC14-083E-2F4F-A86C-55880CF998B5}"/>
              </a:ext>
            </a:extLst>
          </p:cNvPr>
          <p:cNvSpPr txBox="1"/>
          <p:nvPr/>
        </p:nvSpPr>
        <p:spPr>
          <a:xfrm>
            <a:off x="3022819" y="355625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616F0D2-8D42-DA42-B724-6EEBE769919E}"/>
              </a:ext>
            </a:extLst>
          </p:cNvPr>
          <p:cNvSpPr txBox="1"/>
          <p:nvPr/>
        </p:nvSpPr>
        <p:spPr>
          <a:xfrm>
            <a:off x="2099541" y="402207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3F842B8-559B-C54A-9DB1-E1BF5C3CB812}"/>
              </a:ext>
            </a:extLst>
          </p:cNvPr>
          <p:cNvSpPr txBox="1"/>
          <p:nvPr/>
        </p:nvSpPr>
        <p:spPr>
          <a:xfrm>
            <a:off x="3056653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D247853-3956-6342-B0A3-0DC8FEBEBE0C}"/>
              </a:ext>
            </a:extLst>
          </p:cNvPr>
          <p:cNvSpPr txBox="1"/>
          <p:nvPr/>
        </p:nvSpPr>
        <p:spPr>
          <a:xfrm>
            <a:off x="3945133" y="309950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6661ECD-BC39-A248-965F-3E4666EE20B8}"/>
              </a:ext>
            </a:extLst>
          </p:cNvPr>
          <p:cNvSpPr txBox="1"/>
          <p:nvPr/>
        </p:nvSpPr>
        <p:spPr>
          <a:xfrm>
            <a:off x="1640241" y="357331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969D4828-0546-C24C-86A5-CB96A7A4E33D}"/>
              </a:ext>
            </a:extLst>
          </p:cNvPr>
          <p:cNvSpPr txBox="1"/>
          <p:nvPr/>
        </p:nvSpPr>
        <p:spPr>
          <a:xfrm>
            <a:off x="2093084" y="311222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87C053BA-6FA3-8A45-A003-AD805A79C1E4}"/>
              </a:ext>
            </a:extLst>
          </p:cNvPr>
          <p:cNvSpPr txBox="1"/>
          <p:nvPr/>
        </p:nvSpPr>
        <p:spPr>
          <a:xfrm>
            <a:off x="3040575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C96D1D04-142A-5947-8EF7-2F431793B9D0}"/>
              </a:ext>
            </a:extLst>
          </p:cNvPr>
          <p:cNvSpPr txBox="1"/>
          <p:nvPr/>
        </p:nvSpPr>
        <p:spPr>
          <a:xfrm>
            <a:off x="1679065" y="220048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771491C-C405-F742-BDA5-0499DFA3AFF8}"/>
              </a:ext>
            </a:extLst>
          </p:cNvPr>
          <p:cNvSpPr txBox="1"/>
          <p:nvPr/>
        </p:nvSpPr>
        <p:spPr>
          <a:xfrm>
            <a:off x="3928343" y="26386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F54F1BF-32DC-E149-AD5F-1DCC21146D9A}"/>
              </a:ext>
            </a:extLst>
          </p:cNvPr>
          <p:cNvSpPr txBox="1"/>
          <p:nvPr/>
        </p:nvSpPr>
        <p:spPr>
          <a:xfrm>
            <a:off x="2558086" y="35652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FF0FCF42-7BD5-314F-9791-C0C9F501D7BC}"/>
              </a:ext>
            </a:extLst>
          </p:cNvPr>
          <p:cNvSpPr txBox="1"/>
          <p:nvPr/>
        </p:nvSpPr>
        <p:spPr>
          <a:xfrm>
            <a:off x="2163669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21951DB-F3B9-9F48-BC4B-9B8AC05A9BFC}"/>
              </a:ext>
            </a:extLst>
          </p:cNvPr>
          <p:cNvSpPr txBox="1"/>
          <p:nvPr/>
        </p:nvSpPr>
        <p:spPr>
          <a:xfrm>
            <a:off x="2607364" y="172790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5EF1896-B6D4-4645-80A0-F1EB92853030}"/>
              </a:ext>
            </a:extLst>
          </p:cNvPr>
          <p:cNvSpPr txBox="1"/>
          <p:nvPr/>
        </p:nvSpPr>
        <p:spPr>
          <a:xfrm>
            <a:off x="76972" y="134715"/>
            <a:ext cx="263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Batching Algorithm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416C14D1-B3A0-0F48-9224-3788A7E3CBA5}"/>
              </a:ext>
            </a:extLst>
          </p:cNvPr>
          <p:cNvSpPr/>
          <p:nvPr/>
        </p:nvSpPr>
        <p:spPr>
          <a:xfrm>
            <a:off x="5120640" y="160875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83C57217-79C2-0346-B930-7CEBDF11F3FE}"/>
              </a:ext>
            </a:extLst>
          </p:cNvPr>
          <p:cNvSpPr/>
          <p:nvPr/>
        </p:nvSpPr>
        <p:spPr>
          <a:xfrm>
            <a:off x="5120640" y="17001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02CFFB07-3D89-AB41-B0B7-BC426D929691}"/>
              </a:ext>
            </a:extLst>
          </p:cNvPr>
          <p:cNvSpPr/>
          <p:nvPr/>
        </p:nvSpPr>
        <p:spPr>
          <a:xfrm>
            <a:off x="5120640" y="17916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BF2315C8-F06F-3C48-9E98-D9F1A53D3AA1}"/>
              </a:ext>
            </a:extLst>
          </p:cNvPr>
          <p:cNvSpPr/>
          <p:nvPr/>
        </p:nvSpPr>
        <p:spPr>
          <a:xfrm>
            <a:off x="5120640" y="1883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3EB3306C-0DC6-DA44-A40C-D27F81841E72}"/>
              </a:ext>
            </a:extLst>
          </p:cNvPr>
          <p:cNvSpPr/>
          <p:nvPr/>
        </p:nvSpPr>
        <p:spPr>
          <a:xfrm>
            <a:off x="5120640" y="1974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231CCC95-B21D-224B-B01C-89DF55257383}"/>
              </a:ext>
            </a:extLst>
          </p:cNvPr>
          <p:cNvSpPr/>
          <p:nvPr/>
        </p:nvSpPr>
        <p:spPr>
          <a:xfrm>
            <a:off x="5120640" y="2065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BC2DAAC-622C-D04F-81D1-A14B4B3C460F}"/>
              </a:ext>
            </a:extLst>
          </p:cNvPr>
          <p:cNvSpPr/>
          <p:nvPr/>
        </p:nvSpPr>
        <p:spPr>
          <a:xfrm>
            <a:off x="5120640" y="21573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517DDB16-5ECE-6B42-AA73-C0C8400BFB60}"/>
              </a:ext>
            </a:extLst>
          </p:cNvPr>
          <p:cNvSpPr/>
          <p:nvPr/>
        </p:nvSpPr>
        <p:spPr>
          <a:xfrm>
            <a:off x="5120640" y="22488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E48A6030-9C3A-B345-87F7-74A35B00C5FF}"/>
              </a:ext>
            </a:extLst>
          </p:cNvPr>
          <p:cNvSpPr/>
          <p:nvPr/>
        </p:nvSpPr>
        <p:spPr>
          <a:xfrm>
            <a:off x="5120640" y="23402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D903FF89-CF34-6E4D-9A37-F5DD3A51FDB4}"/>
              </a:ext>
            </a:extLst>
          </p:cNvPr>
          <p:cNvSpPr/>
          <p:nvPr/>
        </p:nvSpPr>
        <p:spPr>
          <a:xfrm>
            <a:off x="5120640" y="2431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A1CE4754-A0CE-0144-A19B-E36947ACEB37}"/>
              </a:ext>
            </a:extLst>
          </p:cNvPr>
          <p:cNvSpPr/>
          <p:nvPr/>
        </p:nvSpPr>
        <p:spPr>
          <a:xfrm>
            <a:off x="5120640" y="2523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4145DE00-2B06-0A41-A582-73AD893C2436}"/>
              </a:ext>
            </a:extLst>
          </p:cNvPr>
          <p:cNvSpPr/>
          <p:nvPr/>
        </p:nvSpPr>
        <p:spPr>
          <a:xfrm>
            <a:off x="5120640" y="26145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E3112DC9-A57B-2D42-9D54-198D2C1B3FB5}"/>
              </a:ext>
            </a:extLst>
          </p:cNvPr>
          <p:cNvSpPr/>
          <p:nvPr/>
        </p:nvSpPr>
        <p:spPr>
          <a:xfrm>
            <a:off x="5120640" y="27060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4F12A7F8-B9FC-284C-BA4B-D7E215593E8F}"/>
              </a:ext>
            </a:extLst>
          </p:cNvPr>
          <p:cNvSpPr/>
          <p:nvPr/>
        </p:nvSpPr>
        <p:spPr>
          <a:xfrm>
            <a:off x="5120640" y="27974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116E2856-6809-6945-9C43-84E5B4690913}"/>
              </a:ext>
            </a:extLst>
          </p:cNvPr>
          <p:cNvSpPr/>
          <p:nvPr/>
        </p:nvSpPr>
        <p:spPr>
          <a:xfrm>
            <a:off x="5120640" y="28889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B24FE8ED-9A7C-0144-B05E-260230E7ED7A}"/>
              </a:ext>
            </a:extLst>
          </p:cNvPr>
          <p:cNvSpPr/>
          <p:nvPr/>
        </p:nvSpPr>
        <p:spPr>
          <a:xfrm>
            <a:off x="5120640" y="29803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C5B8493A-BC32-8042-ABAA-8EBD9D2B126D}"/>
              </a:ext>
            </a:extLst>
          </p:cNvPr>
          <p:cNvSpPr/>
          <p:nvPr/>
        </p:nvSpPr>
        <p:spPr>
          <a:xfrm>
            <a:off x="5120640" y="30717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FCED7065-BF1E-7C4E-B88B-A556CB127232}"/>
              </a:ext>
            </a:extLst>
          </p:cNvPr>
          <p:cNvSpPr/>
          <p:nvPr/>
        </p:nvSpPr>
        <p:spPr>
          <a:xfrm>
            <a:off x="5120640" y="31632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88FFEA2E-1183-E943-AD29-B70746EC0616}"/>
              </a:ext>
            </a:extLst>
          </p:cNvPr>
          <p:cNvSpPr/>
          <p:nvPr/>
        </p:nvSpPr>
        <p:spPr>
          <a:xfrm>
            <a:off x="5120640" y="32546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B9277730-4D2C-944E-803E-195F191448BF}"/>
              </a:ext>
            </a:extLst>
          </p:cNvPr>
          <p:cNvSpPr/>
          <p:nvPr/>
        </p:nvSpPr>
        <p:spPr>
          <a:xfrm>
            <a:off x="5120640" y="33461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AA9B197C-31D6-354B-87CF-CC350A28A440}"/>
              </a:ext>
            </a:extLst>
          </p:cNvPr>
          <p:cNvSpPr/>
          <p:nvPr/>
        </p:nvSpPr>
        <p:spPr>
          <a:xfrm>
            <a:off x="5120640" y="34375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F91EF8CF-4045-0C4C-8BA2-0A5EDD6BD8A5}"/>
              </a:ext>
            </a:extLst>
          </p:cNvPr>
          <p:cNvSpPr/>
          <p:nvPr/>
        </p:nvSpPr>
        <p:spPr>
          <a:xfrm>
            <a:off x="5120640" y="35289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9D194EBA-3CD7-A64B-838F-5D11BE2ECC6B}"/>
              </a:ext>
            </a:extLst>
          </p:cNvPr>
          <p:cNvSpPr/>
          <p:nvPr/>
        </p:nvSpPr>
        <p:spPr>
          <a:xfrm>
            <a:off x="5120640" y="36204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499501CE-29C3-AB4F-B5BF-24C0A15759E8}"/>
              </a:ext>
            </a:extLst>
          </p:cNvPr>
          <p:cNvSpPr/>
          <p:nvPr/>
        </p:nvSpPr>
        <p:spPr>
          <a:xfrm>
            <a:off x="5120640" y="37118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4C4179DB-64F7-8646-8ACE-E7719064E10B}"/>
              </a:ext>
            </a:extLst>
          </p:cNvPr>
          <p:cNvSpPr/>
          <p:nvPr/>
        </p:nvSpPr>
        <p:spPr>
          <a:xfrm>
            <a:off x="5120640" y="38033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97B9E2F1-5518-1A4E-B08C-934F000D4F6D}"/>
              </a:ext>
            </a:extLst>
          </p:cNvPr>
          <p:cNvSpPr/>
          <p:nvPr/>
        </p:nvSpPr>
        <p:spPr>
          <a:xfrm>
            <a:off x="5120640" y="38947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48466976-47EA-DA49-94B3-294C4227999A}"/>
              </a:ext>
            </a:extLst>
          </p:cNvPr>
          <p:cNvSpPr/>
          <p:nvPr/>
        </p:nvSpPr>
        <p:spPr>
          <a:xfrm>
            <a:off x="5120640" y="39861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9C5935C5-231F-C645-8D89-8FB743EC9813}"/>
              </a:ext>
            </a:extLst>
          </p:cNvPr>
          <p:cNvSpPr/>
          <p:nvPr/>
        </p:nvSpPr>
        <p:spPr>
          <a:xfrm>
            <a:off x="5120640" y="40776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F671158A-9980-2540-93B7-33937DCFD2DE}"/>
              </a:ext>
            </a:extLst>
          </p:cNvPr>
          <p:cNvSpPr/>
          <p:nvPr/>
        </p:nvSpPr>
        <p:spPr>
          <a:xfrm>
            <a:off x="5120640" y="4169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1AF3FDDA-66DA-BC4E-A37F-2009A2AED811}"/>
              </a:ext>
            </a:extLst>
          </p:cNvPr>
          <p:cNvSpPr/>
          <p:nvPr/>
        </p:nvSpPr>
        <p:spPr>
          <a:xfrm>
            <a:off x="5120640" y="4260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58068389-6C8F-3447-9A04-609D66CC23D7}"/>
              </a:ext>
            </a:extLst>
          </p:cNvPr>
          <p:cNvSpPr/>
          <p:nvPr/>
        </p:nvSpPr>
        <p:spPr>
          <a:xfrm>
            <a:off x="5120640" y="4351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19B57207-058B-354B-B28C-59E730DCD0D6}"/>
              </a:ext>
            </a:extLst>
          </p:cNvPr>
          <p:cNvSpPr/>
          <p:nvPr/>
        </p:nvSpPr>
        <p:spPr>
          <a:xfrm>
            <a:off x="5120640" y="44433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CBD6544D-D238-544D-838A-733AD886A067}"/>
              </a:ext>
            </a:extLst>
          </p:cNvPr>
          <p:cNvSpPr/>
          <p:nvPr/>
        </p:nvSpPr>
        <p:spPr>
          <a:xfrm>
            <a:off x="5120640" y="45348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980C1003-71B1-4145-B08F-4A45D4DA6A56}"/>
              </a:ext>
            </a:extLst>
          </p:cNvPr>
          <p:cNvSpPr/>
          <p:nvPr/>
        </p:nvSpPr>
        <p:spPr>
          <a:xfrm>
            <a:off x="5120640" y="46262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80892DD6-A520-2844-814B-2CD2FFF780A9}"/>
              </a:ext>
            </a:extLst>
          </p:cNvPr>
          <p:cNvSpPr/>
          <p:nvPr/>
        </p:nvSpPr>
        <p:spPr>
          <a:xfrm>
            <a:off x="5120640" y="4717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E7E23016-B06A-6E4D-BC27-11921EC6B215}"/>
              </a:ext>
            </a:extLst>
          </p:cNvPr>
          <p:cNvSpPr/>
          <p:nvPr/>
        </p:nvSpPr>
        <p:spPr>
          <a:xfrm>
            <a:off x="5120640" y="4809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AE5EA1D8-DDB2-3048-85C5-00C7576A4CA4}"/>
              </a:ext>
            </a:extLst>
          </p:cNvPr>
          <p:cNvSpPr txBox="1"/>
          <p:nvPr/>
        </p:nvSpPr>
        <p:spPr>
          <a:xfrm>
            <a:off x="4934271" y="1557540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6CE15143-3139-9F4F-88AC-CE79D0729EF3}"/>
              </a:ext>
            </a:extLst>
          </p:cNvPr>
          <p:cNvSpPr txBox="1"/>
          <p:nvPr/>
        </p:nvSpPr>
        <p:spPr>
          <a:xfrm>
            <a:off x="4933323" y="2008702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2FB4B7C2-94E3-8B43-87EE-414793867096}"/>
              </a:ext>
            </a:extLst>
          </p:cNvPr>
          <p:cNvSpPr txBox="1"/>
          <p:nvPr/>
        </p:nvSpPr>
        <p:spPr>
          <a:xfrm>
            <a:off x="4888439" y="2558071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5925A814-061A-AA4B-943D-1E089AE44E07}"/>
              </a:ext>
            </a:extLst>
          </p:cNvPr>
          <p:cNvSpPr txBox="1"/>
          <p:nvPr/>
        </p:nvSpPr>
        <p:spPr>
          <a:xfrm>
            <a:off x="4888439" y="3115877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1C154837-3578-1F40-85FF-7B56B343B897}"/>
              </a:ext>
            </a:extLst>
          </p:cNvPr>
          <p:cNvSpPr txBox="1"/>
          <p:nvPr/>
        </p:nvSpPr>
        <p:spPr>
          <a:xfrm>
            <a:off x="4891076" y="3656384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0C492939-EFD3-F24F-9148-F6A11D786179}"/>
              </a:ext>
            </a:extLst>
          </p:cNvPr>
          <p:cNvSpPr txBox="1"/>
          <p:nvPr/>
        </p:nvSpPr>
        <p:spPr>
          <a:xfrm>
            <a:off x="4891076" y="4214190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B20A5E67-309B-4944-B1B6-5DEBEC6B1A51}"/>
              </a:ext>
            </a:extLst>
          </p:cNvPr>
          <p:cNvSpPr txBox="1"/>
          <p:nvPr/>
        </p:nvSpPr>
        <p:spPr>
          <a:xfrm>
            <a:off x="4888439" y="476132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18A919C1-BD4E-9F41-8C4C-17053736105A}"/>
              </a:ext>
            </a:extLst>
          </p:cNvPr>
          <p:cNvCxnSpPr/>
          <p:nvPr/>
        </p:nvCxnSpPr>
        <p:spPr>
          <a:xfrm flipH="1">
            <a:off x="5232335" y="1656860"/>
            <a:ext cx="2401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TextBox 260">
            <a:extLst>
              <a:ext uri="{FF2B5EF4-FFF2-40B4-BE49-F238E27FC236}">
                <a16:creationId xmlns:a16="http://schemas.microsoft.com/office/drawing/2014/main" id="{7DC1072F-FB40-144E-B02E-B35B9565C579}"/>
              </a:ext>
            </a:extLst>
          </p:cNvPr>
          <p:cNvSpPr txBox="1"/>
          <p:nvPr/>
        </p:nvSpPr>
        <p:spPr>
          <a:xfrm>
            <a:off x="5421346" y="1451663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pic>
        <p:nvPicPr>
          <p:cNvPr id="265" name="Picture 264">
            <a:extLst>
              <a:ext uri="{FF2B5EF4-FFF2-40B4-BE49-F238E27FC236}">
                <a16:creationId xmlns:a16="http://schemas.microsoft.com/office/drawing/2014/main" id="{B0209078-98AB-484D-8F67-F5A37C49E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84B53E76-9351-884B-BCD9-A1CB8ADD0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BF8AF66F-076D-BD40-A350-A21E74ACB5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268" name="TextBox 267">
            <a:extLst>
              <a:ext uri="{FF2B5EF4-FFF2-40B4-BE49-F238E27FC236}">
                <a16:creationId xmlns:a16="http://schemas.microsoft.com/office/drawing/2014/main" id="{D5A2CA36-EB11-7840-BCE8-F76330287198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BAF34D02-DBAB-F04A-94D1-0E30ABE72CE5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7A7BA08E-9D4F-244C-80BB-DA195185BF7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272" name="Picture 271">
            <a:extLst>
              <a:ext uri="{FF2B5EF4-FFF2-40B4-BE49-F238E27FC236}">
                <a16:creationId xmlns:a16="http://schemas.microsoft.com/office/drawing/2014/main" id="{1FB2E3C6-3280-B142-953E-FC37ED0971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172" name="Oval 171">
            <a:extLst>
              <a:ext uri="{FF2B5EF4-FFF2-40B4-BE49-F238E27FC236}">
                <a16:creationId xmlns:a16="http://schemas.microsoft.com/office/drawing/2014/main" id="{E5EF3254-520E-B441-9BFF-21A2258E2750}"/>
              </a:ext>
            </a:extLst>
          </p:cNvPr>
          <p:cNvSpPr/>
          <p:nvPr/>
        </p:nvSpPr>
        <p:spPr>
          <a:xfrm>
            <a:off x="6350616" y="2139744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D44F82A2-EF3E-A14D-A9A0-777E93DA65BC}"/>
              </a:ext>
            </a:extLst>
          </p:cNvPr>
          <p:cNvSpPr txBox="1"/>
          <p:nvPr/>
        </p:nvSpPr>
        <p:spPr>
          <a:xfrm>
            <a:off x="6565620" y="2030524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Nodes</a:t>
            </a: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1002C4C1-39F6-E74B-A649-329B7C097E97}"/>
              </a:ext>
            </a:extLst>
          </p:cNvPr>
          <p:cNvSpPr/>
          <p:nvPr/>
        </p:nvSpPr>
        <p:spPr>
          <a:xfrm>
            <a:off x="6350096" y="258224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40D761D2-531B-3244-B99B-5EFCF7363B13}"/>
              </a:ext>
            </a:extLst>
          </p:cNvPr>
          <p:cNvSpPr txBox="1"/>
          <p:nvPr/>
        </p:nvSpPr>
        <p:spPr>
          <a:xfrm>
            <a:off x="6565100" y="2473020"/>
            <a:ext cx="17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Unvisited Nodes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6360AAFA-FC29-F547-8566-3BFBDEF55C20}"/>
              </a:ext>
            </a:extLst>
          </p:cNvPr>
          <p:cNvCxnSpPr/>
          <p:nvPr/>
        </p:nvCxnSpPr>
        <p:spPr>
          <a:xfrm>
            <a:off x="6319121" y="3095800"/>
            <a:ext cx="274320" cy="0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7" name="TextBox 176">
            <a:extLst>
              <a:ext uri="{FF2B5EF4-FFF2-40B4-BE49-F238E27FC236}">
                <a16:creationId xmlns:a16="http://schemas.microsoft.com/office/drawing/2014/main" id="{6BA110EB-B56B-7049-84D9-8EB3281F5F31}"/>
              </a:ext>
            </a:extLst>
          </p:cNvPr>
          <p:cNvSpPr txBox="1"/>
          <p:nvPr/>
        </p:nvSpPr>
        <p:spPr>
          <a:xfrm>
            <a:off x="6578266" y="288891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Connection Visit</a:t>
            </a:r>
          </a:p>
        </p:txBody>
      </p:sp>
      <p:pic>
        <p:nvPicPr>
          <p:cNvPr id="178" name="Picture 177">
            <a:extLst>
              <a:ext uri="{FF2B5EF4-FFF2-40B4-BE49-F238E27FC236}">
                <a16:creationId xmlns:a16="http://schemas.microsoft.com/office/drawing/2014/main" id="{EFE46F98-4BE2-4941-AEBB-DC4D80107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89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roup 10">
            <a:extLst>
              <a:ext uri="{FF2B5EF4-FFF2-40B4-BE49-F238E27FC236}">
                <a16:creationId xmlns:a16="http://schemas.microsoft.com/office/drawing/2014/main" id="{C53F0EB1-4459-C04E-BF57-EEBF511C7769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ADCE357D-7B45-204E-970B-561AC750AE6C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3C126DBA-EF61-1F45-A53E-93429B458BDA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62FD31C-0BA1-A24B-8A3E-85B6D7B464EE}"/>
              </a:ext>
            </a:extLst>
          </p:cNvPr>
          <p:cNvSpPr/>
          <p:nvPr/>
        </p:nvSpPr>
        <p:spPr>
          <a:xfrm>
            <a:off x="18288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38D5E7-699C-2E4E-A549-FDEF2E8FCC3B}"/>
              </a:ext>
            </a:extLst>
          </p:cNvPr>
          <p:cNvSpPr/>
          <p:nvPr/>
        </p:nvSpPr>
        <p:spPr>
          <a:xfrm>
            <a:off x="22860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94560-B3D0-F548-8633-E840EAFC266C}"/>
              </a:ext>
            </a:extLst>
          </p:cNvPr>
          <p:cNvSpPr/>
          <p:nvPr/>
        </p:nvSpPr>
        <p:spPr>
          <a:xfrm>
            <a:off x="27432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E39950-E13D-D547-B041-FB54175307D7}"/>
              </a:ext>
            </a:extLst>
          </p:cNvPr>
          <p:cNvSpPr/>
          <p:nvPr/>
        </p:nvSpPr>
        <p:spPr>
          <a:xfrm>
            <a:off x="32004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A0DBDD-E09F-F546-BDEB-3C1448FF02C0}"/>
              </a:ext>
            </a:extLst>
          </p:cNvPr>
          <p:cNvSpPr/>
          <p:nvPr/>
        </p:nvSpPr>
        <p:spPr>
          <a:xfrm>
            <a:off x="36576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4F653E-65DD-134A-B9E6-07F4E59CBE57}"/>
              </a:ext>
            </a:extLst>
          </p:cNvPr>
          <p:cNvSpPr/>
          <p:nvPr/>
        </p:nvSpPr>
        <p:spPr>
          <a:xfrm>
            <a:off x="41148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5EBC0F-1BBB-6449-ADB4-7678C30CC053}"/>
              </a:ext>
            </a:extLst>
          </p:cNvPr>
          <p:cNvSpPr/>
          <p:nvPr/>
        </p:nvSpPr>
        <p:spPr>
          <a:xfrm>
            <a:off x="1828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49024D-5399-9D4B-909F-AB595C370664}"/>
              </a:ext>
            </a:extLst>
          </p:cNvPr>
          <p:cNvSpPr/>
          <p:nvPr/>
        </p:nvSpPr>
        <p:spPr>
          <a:xfrm>
            <a:off x="22860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1C254F-E0CC-4C47-A5ED-99548711A80C}"/>
              </a:ext>
            </a:extLst>
          </p:cNvPr>
          <p:cNvSpPr/>
          <p:nvPr/>
        </p:nvSpPr>
        <p:spPr>
          <a:xfrm>
            <a:off x="27432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03A07D-B00A-434E-B342-28F46C8A7710}"/>
              </a:ext>
            </a:extLst>
          </p:cNvPr>
          <p:cNvSpPr/>
          <p:nvPr/>
        </p:nvSpPr>
        <p:spPr>
          <a:xfrm>
            <a:off x="32004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8DB624-A48F-6D49-8233-FFB5E190516F}"/>
              </a:ext>
            </a:extLst>
          </p:cNvPr>
          <p:cNvSpPr/>
          <p:nvPr/>
        </p:nvSpPr>
        <p:spPr>
          <a:xfrm>
            <a:off x="36576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C37027-7A52-BD47-88D5-3808B1865935}"/>
              </a:ext>
            </a:extLst>
          </p:cNvPr>
          <p:cNvSpPr/>
          <p:nvPr/>
        </p:nvSpPr>
        <p:spPr>
          <a:xfrm>
            <a:off x="4114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3EEA69-8CBC-A640-85A3-E3B7C059056F}"/>
              </a:ext>
            </a:extLst>
          </p:cNvPr>
          <p:cNvSpPr/>
          <p:nvPr/>
        </p:nvSpPr>
        <p:spPr>
          <a:xfrm>
            <a:off x="1828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721068-2702-9243-AC10-09E572D44A7E}"/>
              </a:ext>
            </a:extLst>
          </p:cNvPr>
          <p:cNvSpPr/>
          <p:nvPr/>
        </p:nvSpPr>
        <p:spPr>
          <a:xfrm>
            <a:off x="22860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7971DB-5FC6-B541-865D-18641C08010C}"/>
              </a:ext>
            </a:extLst>
          </p:cNvPr>
          <p:cNvSpPr/>
          <p:nvPr/>
        </p:nvSpPr>
        <p:spPr>
          <a:xfrm>
            <a:off x="27432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E6A537-E481-FA4A-B348-A6A79B6123D4}"/>
              </a:ext>
            </a:extLst>
          </p:cNvPr>
          <p:cNvSpPr/>
          <p:nvPr/>
        </p:nvSpPr>
        <p:spPr>
          <a:xfrm>
            <a:off x="32004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8E820D-7C16-B64C-9075-35488C4825C9}"/>
              </a:ext>
            </a:extLst>
          </p:cNvPr>
          <p:cNvSpPr/>
          <p:nvPr/>
        </p:nvSpPr>
        <p:spPr>
          <a:xfrm>
            <a:off x="36576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9BEAD-CE52-1A45-9950-2453D13C3754}"/>
              </a:ext>
            </a:extLst>
          </p:cNvPr>
          <p:cNvSpPr/>
          <p:nvPr/>
        </p:nvSpPr>
        <p:spPr>
          <a:xfrm>
            <a:off x="4114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637DD-0AA3-8742-9296-5688248303CC}"/>
              </a:ext>
            </a:extLst>
          </p:cNvPr>
          <p:cNvSpPr/>
          <p:nvPr/>
        </p:nvSpPr>
        <p:spPr>
          <a:xfrm>
            <a:off x="1828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1477BC-F5AF-A642-A48E-B4CF88DB6D3D}"/>
              </a:ext>
            </a:extLst>
          </p:cNvPr>
          <p:cNvSpPr/>
          <p:nvPr/>
        </p:nvSpPr>
        <p:spPr>
          <a:xfrm>
            <a:off x="22860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AB001A-C2BE-0C48-B35A-8A125F63A335}"/>
              </a:ext>
            </a:extLst>
          </p:cNvPr>
          <p:cNvSpPr/>
          <p:nvPr/>
        </p:nvSpPr>
        <p:spPr>
          <a:xfrm>
            <a:off x="27432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DF9CAC-3C48-BD48-AFFB-359916B3270E}"/>
              </a:ext>
            </a:extLst>
          </p:cNvPr>
          <p:cNvSpPr/>
          <p:nvPr/>
        </p:nvSpPr>
        <p:spPr>
          <a:xfrm>
            <a:off x="32004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1A8D02-8A1E-E747-B7D4-7AF0104EC5B1}"/>
              </a:ext>
            </a:extLst>
          </p:cNvPr>
          <p:cNvSpPr/>
          <p:nvPr/>
        </p:nvSpPr>
        <p:spPr>
          <a:xfrm>
            <a:off x="36576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A3A1AA7-A129-314A-A8EB-393701034FF1}"/>
              </a:ext>
            </a:extLst>
          </p:cNvPr>
          <p:cNvSpPr/>
          <p:nvPr/>
        </p:nvSpPr>
        <p:spPr>
          <a:xfrm>
            <a:off x="4114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BE51C-B80F-FC4C-B3FD-0BA9DCDCC3E1}"/>
              </a:ext>
            </a:extLst>
          </p:cNvPr>
          <p:cNvSpPr/>
          <p:nvPr/>
        </p:nvSpPr>
        <p:spPr>
          <a:xfrm>
            <a:off x="18288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334E17-7EB5-A342-A06F-D7B895088DE9}"/>
              </a:ext>
            </a:extLst>
          </p:cNvPr>
          <p:cNvSpPr/>
          <p:nvPr/>
        </p:nvSpPr>
        <p:spPr>
          <a:xfrm>
            <a:off x="22860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C185C6-D85D-6D40-988A-FB30A03F0532}"/>
              </a:ext>
            </a:extLst>
          </p:cNvPr>
          <p:cNvSpPr/>
          <p:nvPr/>
        </p:nvSpPr>
        <p:spPr>
          <a:xfrm>
            <a:off x="27432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A5A272-7DD1-5B47-89BA-874D4CC6C0E7}"/>
              </a:ext>
            </a:extLst>
          </p:cNvPr>
          <p:cNvSpPr/>
          <p:nvPr/>
        </p:nvSpPr>
        <p:spPr>
          <a:xfrm>
            <a:off x="32004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C0FDB-4FC1-EC4D-85AE-18724AE903ED}"/>
              </a:ext>
            </a:extLst>
          </p:cNvPr>
          <p:cNvSpPr/>
          <p:nvPr/>
        </p:nvSpPr>
        <p:spPr>
          <a:xfrm>
            <a:off x="36576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26F2B-097F-5C42-8200-15F0CD3D0C59}"/>
              </a:ext>
            </a:extLst>
          </p:cNvPr>
          <p:cNvSpPr/>
          <p:nvPr/>
        </p:nvSpPr>
        <p:spPr>
          <a:xfrm>
            <a:off x="41148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A425A9-DDF7-0649-8B46-17F41C39B026}"/>
              </a:ext>
            </a:extLst>
          </p:cNvPr>
          <p:cNvSpPr/>
          <p:nvPr/>
        </p:nvSpPr>
        <p:spPr>
          <a:xfrm>
            <a:off x="18288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9724CB-800C-4341-8A22-ABC7BB72EA55}"/>
              </a:ext>
            </a:extLst>
          </p:cNvPr>
          <p:cNvSpPr/>
          <p:nvPr/>
        </p:nvSpPr>
        <p:spPr>
          <a:xfrm>
            <a:off x="22860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7D9E79-51DE-0343-862B-F7D316DB837E}"/>
              </a:ext>
            </a:extLst>
          </p:cNvPr>
          <p:cNvSpPr/>
          <p:nvPr/>
        </p:nvSpPr>
        <p:spPr>
          <a:xfrm>
            <a:off x="27432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B88751-22BE-7E46-B499-F29EE909AAF1}"/>
              </a:ext>
            </a:extLst>
          </p:cNvPr>
          <p:cNvSpPr/>
          <p:nvPr/>
        </p:nvSpPr>
        <p:spPr>
          <a:xfrm>
            <a:off x="32004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9BA6F7-6FAC-5D49-B405-5542AF659600}"/>
              </a:ext>
            </a:extLst>
          </p:cNvPr>
          <p:cNvSpPr/>
          <p:nvPr/>
        </p:nvSpPr>
        <p:spPr>
          <a:xfrm>
            <a:off x="36576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500937-6C3E-E446-B68D-7746C4E6817D}"/>
              </a:ext>
            </a:extLst>
          </p:cNvPr>
          <p:cNvSpPr/>
          <p:nvPr/>
        </p:nvSpPr>
        <p:spPr>
          <a:xfrm>
            <a:off x="41148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3AC1731-DEE6-2E41-AAE5-D879A11297A0}"/>
              </a:ext>
            </a:extLst>
          </p:cNvPr>
          <p:cNvSpPr txBox="1"/>
          <p:nvPr/>
        </p:nvSpPr>
        <p:spPr>
          <a:xfrm>
            <a:off x="2148080" y="985520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Row-Major Order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EEFA2-5571-1841-8A5C-45A92C9C46CA}"/>
              </a:ext>
            </a:extLst>
          </p:cNvPr>
          <p:cNvSpPr txBox="1"/>
          <p:nvPr/>
        </p:nvSpPr>
        <p:spPr>
          <a:xfrm>
            <a:off x="1481103" y="1397858"/>
            <a:ext cx="120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Batch 0 (9)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38CF8C8-148E-AF42-B086-16470495BBE1}"/>
              </a:ext>
            </a:extLst>
          </p:cNvPr>
          <p:cNvSpPr txBox="1"/>
          <p:nvPr/>
        </p:nvSpPr>
        <p:spPr>
          <a:xfrm>
            <a:off x="2293319" y="4977194"/>
            <a:ext cx="14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 Size: 10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4503BBD-275B-E347-AF67-D452AF15D385}"/>
              </a:ext>
            </a:extLst>
          </p:cNvPr>
          <p:cNvCxnSpPr>
            <a:cxnSpLocks/>
            <a:stCxn id="13" idx="5"/>
            <a:endCxn id="21" idx="1"/>
          </p:cNvCxnSpPr>
          <p:nvPr/>
        </p:nvCxnSpPr>
        <p:spPr>
          <a:xfrm>
            <a:off x="2442098" y="2442098"/>
            <a:ext cx="327884" cy="32788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75E14611-1667-1C41-BD0B-C3C38F8E4DF6}"/>
              </a:ext>
            </a:extLst>
          </p:cNvPr>
          <p:cNvSpPr txBox="1"/>
          <p:nvPr/>
        </p:nvSpPr>
        <p:spPr>
          <a:xfrm>
            <a:off x="1684689" y="172067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946750F-528D-004C-8270-0AFD9528055F}"/>
              </a:ext>
            </a:extLst>
          </p:cNvPr>
          <p:cNvSpPr txBox="1"/>
          <p:nvPr/>
        </p:nvSpPr>
        <p:spPr>
          <a:xfrm>
            <a:off x="3023910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FB94CEF-6D7D-8D4C-BF78-DA1DF095F673}"/>
              </a:ext>
            </a:extLst>
          </p:cNvPr>
          <p:cNvSpPr txBox="1"/>
          <p:nvPr/>
        </p:nvSpPr>
        <p:spPr>
          <a:xfrm>
            <a:off x="2103050" y="35747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135F66B3-4E44-9244-8254-52624EDE1CA3}"/>
              </a:ext>
            </a:extLst>
          </p:cNvPr>
          <p:cNvSpPr txBox="1"/>
          <p:nvPr/>
        </p:nvSpPr>
        <p:spPr>
          <a:xfrm>
            <a:off x="3500082" y="174308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10424F63-B1BB-364B-A150-A47BA9563409}"/>
              </a:ext>
            </a:extLst>
          </p:cNvPr>
          <p:cNvSpPr txBox="1"/>
          <p:nvPr/>
        </p:nvSpPr>
        <p:spPr>
          <a:xfrm>
            <a:off x="3481429" y="21819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85C18B7D-A35A-A04D-9175-7DE19E6091FB}"/>
              </a:ext>
            </a:extLst>
          </p:cNvPr>
          <p:cNvSpPr txBox="1"/>
          <p:nvPr/>
        </p:nvSpPr>
        <p:spPr>
          <a:xfrm>
            <a:off x="3481702" y="355446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656EF94-57EB-4541-A2C9-3754BD552CAF}"/>
              </a:ext>
            </a:extLst>
          </p:cNvPr>
          <p:cNvSpPr txBox="1"/>
          <p:nvPr/>
        </p:nvSpPr>
        <p:spPr>
          <a:xfrm>
            <a:off x="3472824" y="402413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D43E8F2-18C5-4E43-9207-97321694784B}"/>
              </a:ext>
            </a:extLst>
          </p:cNvPr>
          <p:cNvSpPr txBox="1"/>
          <p:nvPr/>
        </p:nvSpPr>
        <p:spPr>
          <a:xfrm>
            <a:off x="2101095" y="264806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7BA27F6-9FD3-384D-AEC8-D477DDD828C3}"/>
              </a:ext>
            </a:extLst>
          </p:cNvPr>
          <p:cNvSpPr txBox="1"/>
          <p:nvPr/>
        </p:nvSpPr>
        <p:spPr>
          <a:xfrm>
            <a:off x="2558424" y="40224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19F3B93-0742-4541-9B44-D345E35AAA9A}"/>
              </a:ext>
            </a:extLst>
          </p:cNvPr>
          <p:cNvSpPr txBox="1"/>
          <p:nvPr/>
        </p:nvSpPr>
        <p:spPr>
          <a:xfrm>
            <a:off x="3985841" y="1715322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87E821E-C51F-B14A-8C33-1F23BD432DD2}"/>
              </a:ext>
            </a:extLst>
          </p:cNvPr>
          <p:cNvSpPr txBox="1"/>
          <p:nvPr/>
        </p:nvSpPr>
        <p:spPr>
          <a:xfrm>
            <a:off x="2550668" y="264198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6612845-728C-4141-82DB-DBF51D5499D9}"/>
              </a:ext>
            </a:extLst>
          </p:cNvPr>
          <p:cNvSpPr txBox="1"/>
          <p:nvPr/>
        </p:nvSpPr>
        <p:spPr>
          <a:xfrm>
            <a:off x="3481643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867919A3-53F1-164B-9D05-7A71477FC907}"/>
              </a:ext>
            </a:extLst>
          </p:cNvPr>
          <p:cNvSpPr txBox="1"/>
          <p:nvPr/>
        </p:nvSpPr>
        <p:spPr>
          <a:xfrm>
            <a:off x="3480019" y="30958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4088097-C398-D24F-83C5-781463B0434E}"/>
              </a:ext>
            </a:extLst>
          </p:cNvPr>
          <p:cNvSpPr txBox="1"/>
          <p:nvPr/>
        </p:nvSpPr>
        <p:spPr>
          <a:xfrm>
            <a:off x="3014923" y="31080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E5EDB92-2E75-1B4A-A1C5-B59BC81FB6BE}"/>
              </a:ext>
            </a:extLst>
          </p:cNvPr>
          <p:cNvSpPr txBox="1"/>
          <p:nvPr/>
        </p:nvSpPr>
        <p:spPr>
          <a:xfrm>
            <a:off x="1643483" y="310920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732CA5F-1138-054B-9B48-E4AFBE72F6C8}"/>
              </a:ext>
            </a:extLst>
          </p:cNvPr>
          <p:cNvSpPr txBox="1"/>
          <p:nvPr/>
        </p:nvSpPr>
        <p:spPr>
          <a:xfrm>
            <a:off x="1625727" y="404736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2AF13D4-0874-DC4F-8297-3CA44753995F}"/>
              </a:ext>
            </a:extLst>
          </p:cNvPr>
          <p:cNvSpPr txBox="1"/>
          <p:nvPr/>
        </p:nvSpPr>
        <p:spPr>
          <a:xfrm>
            <a:off x="2155300" y="171884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F05F543-8718-F249-BF7E-D3C5269D9761}"/>
              </a:ext>
            </a:extLst>
          </p:cNvPr>
          <p:cNvSpPr txBox="1"/>
          <p:nvPr/>
        </p:nvSpPr>
        <p:spPr>
          <a:xfrm>
            <a:off x="3078202" y="172613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6D93764-062A-C942-9FC5-682E89F294D8}"/>
              </a:ext>
            </a:extLst>
          </p:cNvPr>
          <p:cNvSpPr txBox="1"/>
          <p:nvPr/>
        </p:nvSpPr>
        <p:spPr>
          <a:xfrm>
            <a:off x="3941891" y="35478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BA97F99-2480-4140-B8D5-F7365C5198B2}"/>
              </a:ext>
            </a:extLst>
          </p:cNvPr>
          <p:cNvSpPr txBox="1"/>
          <p:nvPr/>
        </p:nvSpPr>
        <p:spPr>
          <a:xfrm>
            <a:off x="3959647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CF21138-C6FE-404E-8779-3867EBDAFC2C}"/>
              </a:ext>
            </a:extLst>
          </p:cNvPr>
          <p:cNvSpPr txBox="1"/>
          <p:nvPr/>
        </p:nvSpPr>
        <p:spPr>
          <a:xfrm>
            <a:off x="2546245" y="3124791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CD64DB9C-250F-B144-897A-A434AD8F7FD3}"/>
              </a:ext>
            </a:extLst>
          </p:cNvPr>
          <p:cNvSpPr txBox="1"/>
          <p:nvPr/>
        </p:nvSpPr>
        <p:spPr>
          <a:xfrm>
            <a:off x="3928343" y="219592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3308ACA-B7AA-484A-AA8F-B4702773983D}"/>
              </a:ext>
            </a:extLst>
          </p:cNvPr>
          <p:cNvSpPr txBox="1"/>
          <p:nvPr/>
        </p:nvSpPr>
        <p:spPr>
          <a:xfrm>
            <a:off x="2601838" y="219055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27E6D211-A87F-B04F-AD75-3052A0814C47}"/>
              </a:ext>
            </a:extLst>
          </p:cNvPr>
          <p:cNvSpPr txBox="1"/>
          <p:nvPr/>
        </p:nvSpPr>
        <p:spPr>
          <a:xfrm>
            <a:off x="1633939" y="265768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6053EAA8-14C7-934A-A7E0-D627AB9A3671}"/>
              </a:ext>
            </a:extLst>
          </p:cNvPr>
          <p:cNvSpPr txBox="1"/>
          <p:nvPr/>
        </p:nvSpPr>
        <p:spPr>
          <a:xfrm>
            <a:off x="3022819" y="355625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9B2D385-3CE8-8540-A07B-5A998612037A}"/>
              </a:ext>
            </a:extLst>
          </p:cNvPr>
          <p:cNvSpPr txBox="1"/>
          <p:nvPr/>
        </p:nvSpPr>
        <p:spPr>
          <a:xfrm>
            <a:off x="2099541" y="402207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78E624E2-9F98-4446-B8C0-B4976C995E1B}"/>
              </a:ext>
            </a:extLst>
          </p:cNvPr>
          <p:cNvSpPr txBox="1"/>
          <p:nvPr/>
        </p:nvSpPr>
        <p:spPr>
          <a:xfrm>
            <a:off x="3056653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9C14BA6-7682-BA49-A13F-65C7A3D9176F}"/>
              </a:ext>
            </a:extLst>
          </p:cNvPr>
          <p:cNvSpPr txBox="1"/>
          <p:nvPr/>
        </p:nvSpPr>
        <p:spPr>
          <a:xfrm>
            <a:off x="3945133" y="309950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8BF9364-5A0C-374F-95F2-21C7ECCB3166}"/>
              </a:ext>
            </a:extLst>
          </p:cNvPr>
          <p:cNvSpPr txBox="1"/>
          <p:nvPr/>
        </p:nvSpPr>
        <p:spPr>
          <a:xfrm>
            <a:off x="1640241" y="357331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DA43A13-5AEB-5F48-A2F3-8A4342F8DC47}"/>
              </a:ext>
            </a:extLst>
          </p:cNvPr>
          <p:cNvSpPr txBox="1"/>
          <p:nvPr/>
        </p:nvSpPr>
        <p:spPr>
          <a:xfrm>
            <a:off x="2093084" y="311222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EA83DB5-0E99-2B48-AC35-80B8EE549EA5}"/>
              </a:ext>
            </a:extLst>
          </p:cNvPr>
          <p:cNvSpPr txBox="1"/>
          <p:nvPr/>
        </p:nvSpPr>
        <p:spPr>
          <a:xfrm>
            <a:off x="3040575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199901E-8859-EB40-B580-4988501289D9}"/>
              </a:ext>
            </a:extLst>
          </p:cNvPr>
          <p:cNvSpPr txBox="1"/>
          <p:nvPr/>
        </p:nvSpPr>
        <p:spPr>
          <a:xfrm>
            <a:off x="1679065" y="220048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77EFC46-127B-8144-B41D-DE2117EBDA81}"/>
              </a:ext>
            </a:extLst>
          </p:cNvPr>
          <p:cNvSpPr txBox="1"/>
          <p:nvPr/>
        </p:nvSpPr>
        <p:spPr>
          <a:xfrm>
            <a:off x="3928343" y="26386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2124D03-7720-6347-B9C5-2F70B10E83D6}"/>
              </a:ext>
            </a:extLst>
          </p:cNvPr>
          <p:cNvSpPr txBox="1"/>
          <p:nvPr/>
        </p:nvSpPr>
        <p:spPr>
          <a:xfrm>
            <a:off x="2558086" y="35652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A13301DA-994A-3F47-BA0C-869A2B0B7636}"/>
              </a:ext>
            </a:extLst>
          </p:cNvPr>
          <p:cNvSpPr txBox="1"/>
          <p:nvPr/>
        </p:nvSpPr>
        <p:spPr>
          <a:xfrm>
            <a:off x="2163669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88CC6E9-B85D-864E-A7CE-8E09AAB95A74}"/>
              </a:ext>
            </a:extLst>
          </p:cNvPr>
          <p:cNvSpPr txBox="1"/>
          <p:nvPr/>
        </p:nvSpPr>
        <p:spPr>
          <a:xfrm>
            <a:off x="2607364" y="172790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AA4CEA08-568B-8647-9689-DE3CDA9FFE64}"/>
              </a:ext>
            </a:extLst>
          </p:cNvPr>
          <p:cNvSpPr txBox="1"/>
          <p:nvPr/>
        </p:nvSpPr>
        <p:spPr>
          <a:xfrm>
            <a:off x="76972" y="134715"/>
            <a:ext cx="263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Batching Algorithm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4586E93E-351B-E34A-9ACB-5C7D5DE6006B}"/>
              </a:ext>
            </a:extLst>
          </p:cNvPr>
          <p:cNvSpPr/>
          <p:nvPr/>
        </p:nvSpPr>
        <p:spPr>
          <a:xfrm>
            <a:off x="5120640" y="160875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B57E9543-DC1C-ED47-9B7A-932D4222C496}"/>
              </a:ext>
            </a:extLst>
          </p:cNvPr>
          <p:cNvSpPr/>
          <p:nvPr/>
        </p:nvSpPr>
        <p:spPr>
          <a:xfrm>
            <a:off x="5120640" y="17001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F4D6D6F9-757B-4640-9A4B-E7FFEDC65B5A}"/>
              </a:ext>
            </a:extLst>
          </p:cNvPr>
          <p:cNvSpPr/>
          <p:nvPr/>
        </p:nvSpPr>
        <p:spPr>
          <a:xfrm>
            <a:off x="5120640" y="17916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6720CFF-2848-4047-8EF0-C254ED9E29AF}"/>
              </a:ext>
            </a:extLst>
          </p:cNvPr>
          <p:cNvSpPr/>
          <p:nvPr/>
        </p:nvSpPr>
        <p:spPr>
          <a:xfrm>
            <a:off x="5120640" y="1883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F3A40037-5B68-D340-A8B6-401667437F3C}"/>
              </a:ext>
            </a:extLst>
          </p:cNvPr>
          <p:cNvSpPr/>
          <p:nvPr/>
        </p:nvSpPr>
        <p:spPr>
          <a:xfrm>
            <a:off x="5120640" y="1974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499F0D5D-5735-E848-82A8-EC46ECF29AE5}"/>
              </a:ext>
            </a:extLst>
          </p:cNvPr>
          <p:cNvSpPr/>
          <p:nvPr/>
        </p:nvSpPr>
        <p:spPr>
          <a:xfrm>
            <a:off x="5120640" y="2065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77591F1-D400-3249-AEFE-7074361F6612}"/>
              </a:ext>
            </a:extLst>
          </p:cNvPr>
          <p:cNvSpPr/>
          <p:nvPr/>
        </p:nvSpPr>
        <p:spPr>
          <a:xfrm>
            <a:off x="5120640" y="21573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1A143462-9217-A545-A646-CA3276F8611F}"/>
              </a:ext>
            </a:extLst>
          </p:cNvPr>
          <p:cNvSpPr/>
          <p:nvPr/>
        </p:nvSpPr>
        <p:spPr>
          <a:xfrm>
            <a:off x="5120640" y="22488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073F8FA-E306-7547-BA52-EB2623CC2BFB}"/>
              </a:ext>
            </a:extLst>
          </p:cNvPr>
          <p:cNvSpPr/>
          <p:nvPr/>
        </p:nvSpPr>
        <p:spPr>
          <a:xfrm>
            <a:off x="5120640" y="23402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B430B3C-BB54-604D-8F76-BC64326D5FD9}"/>
              </a:ext>
            </a:extLst>
          </p:cNvPr>
          <p:cNvSpPr/>
          <p:nvPr/>
        </p:nvSpPr>
        <p:spPr>
          <a:xfrm>
            <a:off x="5120640" y="2431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AAB63D9D-1ED5-FD45-9D43-2B641CC7A3DE}"/>
              </a:ext>
            </a:extLst>
          </p:cNvPr>
          <p:cNvSpPr/>
          <p:nvPr/>
        </p:nvSpPr>
        <p:spPr>
          <a:xfrm>
            <a:off x="5120640" y="2523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7F5DE79-3DF0-374A-A040-60907A0999D7}"/>
              </a:ext>
            </a:extLst>
          </p:cNvPr>
          <p:cNvSpPr/>
          <p:nvPr/>
        </p:nvSpPr>
        <p:spPr>
          <a:xfrm>
            <a:off x="5120640" y="26145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4B7A0E8-EFB5-A842-8723-F335127DB4FE}"/>
              </a:ext>
            </a:extLst>
          </p:cNvPr>
          <p:cNvSpPr/>
          <p:nvPr/>
        </p:nvSpPr>
        <p:spPr>
          <a:xfrm>
            <a:off x="5120640" y="27060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F24AF97F-077E-A04F-9E54-BCBBE595B0B5}"/>
              </a:ext>
            </a:extLst>
          </p:cNvPr>
          <p:cNvSpPr/>
          <p:nvPr/>
        </p:nvSpPr>
        <p:spPr>
          <a:xfrm>
            <a:off x="5120640" y="27974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3C6C23C7-0A21-D144-96CE-6F63C214A41F}"/>
              </a:ext>
            </a:extLst>
          </p:cNvPr>
          <p:cNvSpPr/>
          <p:nvPr/>
        </p:nvSpPr>
        <p:spPr>
          <a:xfrm>
            <a:off x="5120640" y="288891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6939A58D-EE0D-C94A-BDF5-03608C12C6CD}"/>
              </a:ext>
            </a:extLst>
          </p:cNvPr>
          <p:cNvSpPr/>
          <p:nvPr/>
        </p:nvSpPr>
        <p:spPr>
          <a:xfrm>
            <a:off x="5120640" y="29803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2C00D434-42AA-FC4A-8DEC-E256E192E0C7}"/>
              </a:ext>
            </a:extLst>
          </p:cNvPr>
          <p:cNvSpPr/>
          <p:nvPr/>
        </p:nvSpPr>
        <p:spPr>
          <a:xfrm>
            <a:off x="5120640" y="30717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93C8D22C-A577-EA48-8192-BE5B6E39BA4A}"/>
              </a:ext>
            </a:extLst>
          </p:cNvPr>
          <p:cNvSpPr/>
          <p:nvPr/>
        </p:nvSpPr>
        <p:spPr>
          <a:xfrm>
            <a:off x="5120640" y="31632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D38E2A68-003F-2A4C-B7BB-BD262638BBC7}"/>
              </a:ext>
            </a:extLst>
          </p:cNvPr>
          <p:cNvSpPr/>
          <p:nvPr/>
        </p:nvSpPr>
        <p:spPr>
          <a:xfrm>
            <a:off x="5120640" y="32546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FB48800E-14B6-C141-B81E-8B4260939F60}"/>
              </a:ext>
            </a:extLst>
          </p:cNvPr>
          <p:cNvSpPr/>
          <p:nvPr/>
        </p:nvSpPr>
        <p:spPr>
          <a:xfrm>
            <a:off x="5120640" y="33461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79576DD-E8ED-724A-81F6-9B101D62D0F0}"/>
              </a:ext>
            </a:extLst>
          </p:cNvPr>
          <p:cNvSpPr/>
          <p:nvPr/>
        </p:nvSpPr>
        <p:spPr>
          <a:xfrm>
            <a:off x="5120640" y="34375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DF31C1F9-DB6E-4244-BB5C-3F1DC2351923}"/>
              </a:ext>
            </a:extLst>
          </p:cNvPr>
          <p:cNvSpPr/>
          <p:nvPr/>
        </p:nvSpPr>
        <p:spPr>
          <a:xfrm>
            <a:off x="5120640" y="35289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A260F54-EA6E-ED44-9813-0EE9F1FA2AD1}"/>
              </a:ext>
            </a:extLst>
          </p:cNvPr>
          <p:cNvSpPr/>
          <p:nvPr/>
        </p:nvSpPr>
        <p:spPr>
          <a:xfrm>
            <a:off x="5120640" y="36204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9AD44CA1-CB56-9F44-A538-75F9CCA71C59}"/>
              </a:ext>
            </a:extLst>
          </p:cNvPr>
          <p:cNvSpPr/>
          <p:nvPr/>
        </p:nvSpPr>
        <p:spPr>
          <a:xfrm>
            <a:off x="5120640" y="37118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0F9BF77-3637-BE42-AC79-FDE630AC2196}"/>
              </a:ext>
            </a:extLst>
          </p:cNvPr>
          <p:cNvSpPr/>
          <p:nvPr/>
        </p:nvSpPr>
        <p:spPr>
          <a:xfrm>
            <a:off x="5120640" y="38033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E4B825A3-5703-6B47-BDD4-BA12F78A2CAD}"/>
              </a:ext>
            </a:extLst>
          </p:cNvPr>
          <p:cNvSpPr/>
          <p:nvPr/>
        </p:nvSpPr>
        <p:spPr>
          <a:xfrm>
            <a:off x="5120640" y="38947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56A15083-69E1-9745-9995-F426C5CC49C4}"/>
              </a:ext>
            </a:extLst>
          </p:cNvPr>
          <p:cNvSpPr/>
          <p:nvPr/>
        </p:nvSpPr>
        <p:spPr>
          <a:xfrm>
            <a:off x="5120640" y="39861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2CFAA6BE-06E8-4849-9F02-0293E4E736E1}"/>
              </a:ext>
            </a:extLst>
          </p:cNvPr>
          <p:cNvSpPr/>
          <p:nvPr/>
        </p:nvSpPr>
        <p:spPr>
          <a:xfrm>
            <a:off x="5120640" y="40776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592E7146-D297-8245-A10B-075917E05018}"/>
              </a:ext>
            </a:extLst>
          </p:cNvPr>
          <p:cNvSpPr/>
          <p:nvPr/>
        </p:nvSpPr>
        <p:spPr>
          <a:xfrm>
            <a:off x="5120640" y="4169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B0E75559-A86E-4549-89AE-853377BFB967}"/>
              </a:ext>
            </a:extLst>
          </p:cNvPr>
          <p:cNvSpPr/>
          <p:nvPr/>
        </p:nvSpPr>
        <p:spPr>
          <a:xfrm>
            <a:off x="5120640" y="4260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4B96FA7F-4026-2B4B-94BA-A6E41E99C236}"/>
              </a:ext>
            </a:extLst>
          </p:cNvPr>
          <p:cNvSpPr/>
          <p:nvPr/>
        </p:nvSpPr>
        <p:spPr>
          <a:xfrm>
            <a:off x="5120640" y="4351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EB40DC67-611A-6A40-96DB-C278495F755C}"/>
              </a:ext>
            </a:extLst>
          </p:cNvPr>
          <p:cNvSpPr/>
          <p:nvPr/>
        </p:nvSpPr>
        <p:spPr>
          <a:xfrm>
            <a:off x="5120640" y="44433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1B3CFE5A-E72A-D240-B49D-111BC4BE4CA3}"/>
              </a:ext>
            </a:extLst>
          </p:cNvPr>
          <p:cNvSpPr/>
          <p:nvPr/>
        </p:nvSpPr>
        <p:spPr>
          <a:xfrm>
            <a:off x="5120640" y="45348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60F9B349-CB9C-CC49-9DFE-9ADCF9AA19EF}"/>
              </a:ext>
            </a:extLst>
          </p:cNvPr>
          <p:cNvSpPr/>
          <p:nvPr/>
        </p:nvSpPr>
        <p:spPr>
          <a:xfrm>
            <a:off x="5120640" y="46262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10D6EA6C-6190-3240-8A14-A6FD8D04C909}"/>
              </a:ext>
            </a:extLst>
          </p:cNvPr>
          <p:cNvSpPr/>
          <p:nvPr/>
        </p:nvSpPr>
        <p:spPr>
          <a:xfrm>
            <a:off x="5120640" y="4717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5947A336-3CBF-2445-917B-EF4B1556477A}"/>
              </a:ext>
            </a:extLst>
          </p:cNvPr>
          <p:cNvSpPr/>
          <p:nvPr/>
        </p:nvSpPr>
        <p:spPr>
          <a:xfrm>
            <a:off x="5120640" y="4809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BDEA7E3-28D1-B745-BA14-2BDA9C9CF155}"/>
              </a:ext>
            </a:extLst>
          </p:cNvPr>
          <p:cNvSpPr txBox="1"/>
          <p:nvPr/>
        </p:nvSpPr>
        <p:spPr>
          <a:xfrm>
            <a:off x="4934271" y="1557540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0432F710-2BCF-7947-82EE-342463B12AD5}"/>
              </a:ext>
            </a:extLst>
          </p:cNvPr>
          <p:cNvSpPr txBox="1"/>
          <p:nvPr/>
        </p:nvSpPr>
        <p:spPr>
          <a:xfrm>
            <a:off x="4933323" y="2008702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F72D4FD9-D780-914A-87E4-0BD84E43B153}"/>
              </a:ext>
            </a:extLst>
          </p:cNvPr>
          <p:cNvSpPr txBox="1"/>
          <p:nvPr/>
        </p:nvSpPr>
        <p:spPr>
          <a:xfrm>
            <a:off x="4888439" y="2558071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5FBA6B82-52BB-2846-96F8-F69F94C30748}"/>
              </a:ext>
            </a:extLst>
          </p:cNvPr>
          <p:cNvSpPr txBox="1"/>
          <p:nvPr/>
        </p:nvSpPr>
        <p:spPr>
          <a:xfrm>
            <a:off x="4888439" y="3115877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0821457D-9084-3148-ADC3-A0733AE1AC50}"/>
              </a:ext>
            </a:extLst>
          </p:cNvPr>
          <p:cNvSpPr txBox="1"/>
          <p:nvPr/>
        </p:nvSpPr>
        <p:spPr>
          <a:xfrm>
            <a:off x="4891076" y="3656384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8C4A367-494E-C34A-8DAF-B5E0945AEE7A}"/>
              </a:ext>
            </a:extLst>
          </p:cNvPr>
          <p:cNvSpPr txBox="1"/>
          <p:nvPr/>
        </p:nvSpPr>
        <p:spPr>
          <a:xfrm>
            <a:off x="4891076" y="4214190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346A4AC3-F1EC-8D48-AE39-C45DAAFBD6BA}"/>
              </a:ext>
            </a:extLst>
          </p:cNvPr>
          <p:cNvSpPr txBox="1"/>
          <p:nvPr/>
        </p:nvSpPr>
        <p:spPr>
          <a:xfrm>
            <a:off x="4888439" y="476132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50886A4C-9F8A-1942-9FE4-375A0530675C}"/>
              </a:ext>
            </a:extLst>
          </p:cNvPr>
          <p:cNvCxnSpPr/>
          <p:nvPr/>
        </p:nvCxnSpPr>
        <p:spPr>
          <a:xfrm flipH="1">
            <a:off x="5232335" y="1656860"/>
            <a:ext cx="2401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D57D784A-9143-A24C-BDAB-49AB4343C216}"/>
              </a:ext>
            </a:extLst>
          </p:cNvPr>
          <p:cNvSpPr txBox="1"/>
          <p:nvPr/>
        </p:nvSpPr>
        <p:spPr>
          <a:xfrm>
            <a:off x="5421346" y="1451663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7160B8D1-30DB-3B41-A8A2-03AA5E2AF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361E3CCE-6B97-CA49-9C56-B9F3C63D2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548DFBDC-B51E-E042-A850-8ABE140982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221" name="TextBox 220">
            <a:extLst>
              <a:ext uri="{FF2B5EF4-FFF2-40B4-BE49-F238E27FC236}">
                <a16:creationId xmlns:a16="http://schemas.microsoft.com/office/drawing/2014/main" id="{315A4501-CC84-A243-821B-A735E2FB7309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030A2F13-5AB8-A441-8BEC-BF3B21003E3C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3416317C-D071-1A4F-8DA6-2B5A97FCA66A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225" name="Picture 224">
            <a:extLst>
              <a:ext uri="{FF2B5EF4-FFF2-40B4-BE49-F238E27FC236}">
                <a16:creationId xmlns:a16="http://schemas.microsoft.com/office/drawing/2014/main" id="{A2E83267-23FF-904C-A660-D4F8FD9F24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226" name="Oval 225">
            <a:extLst>
              <a:ext uri="{FF2B5EF4-FFF2-40B4-BE49-F238E27FC236}">
                <a16:creationId xmlns:a16="http://schemas.microsoft.com/office/drawing/2014/main" id="{41271199-8356-504E-864D-00920BA8A853}"/>
              </a:ext>
            </a:extLst>
          </p:cNvPr>
          <p:cNvSpPr/>
          <p:nvPr/>
        </p:nvSpPr>
        <p:spPr>
          <a:xfrm>
            <a:off x="6350616" y="2139744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4BCA53C-0798-AB4A-9517-4916C249E873}"/>
              </a:ext>
            </a:extLst>
          </p:cNvPr>
          <p:cNvSpPr txBox="1"/>
          <p:nvPr/>
        </p:nvSpPr>
        <p:spPr>
          <a:xfrm>
            <a:off x="6565620" y="2030524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Nodes</a:t>
            </a: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FF7C882F-C27E-E948-9DD3-E7F16E2E9D39}"/>
              </a:ext>
            </a:extLst>
          </p:cNvPr>
          <p:cNvSpPr/>
          <p:nvPr/>
        </p:nvSpPr>
        <p:spPr>
          <a:xfrm>
            <a:off x="6350096" y="258224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C58F0B2B-3876-EA4C-9444-0D6D1B6D74A8}"/>
              </a:ext>
            </a:extLst>
          </p:cNvPr>
          <p:cNvSpPr txBox="1"/>
          <p:nvPr/>
        </p:nvSpPr>
        <p:spPr>
          <a:xfrm>
            <a:off x="6565100" y="2473020"/>
            <a:ext cx="17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Unvisited Nodes</a:t>
            </a:r>
          </a:p>
        </p:txBody>
      </p: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C74D4C10-072D-C34D-A451-CF11196DEE97}"/>
              </a:ext>
            </a:extLst>
          </p:cNvPr>
          <p:cNvCxnSpPr/>
          <p:nvPr/>
        </p:nvCxnSpPr>
        <p:spPr>
          <a:xfrm>
            <a:off x="6319121" y="3095800"/>
            <a:ext cx="274320" cy="0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1" name="TextBox 230">
            <a:extLst>
              <a:ext uri="{FF2B5EF4-FFF2-40B4-BE49-F238E27FC236}">
                <a16:creationId xmlns:a16="http://schemas.microsoft.com/office/drawing/2014/main" id="{FD5FCABA-4287-6544-B7C4-CCA7E0C1B56F}"/>
              </a:ext>
            </a:extLst>
          </p:cNvPr>
          <p:cNvSpPr txBox="1"/>
          <p:nvPr/>
        </p:nvSpPr>
        <p:spPr>
          <a:xfrm>
            <a:off x="6578266" y="288891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Connection Visit</a:t>
            </a:r>
          </a:p>
        </p:txBody>
      </p:sp>
      <p:pic>
        <p:nvPicPr>
          <p:cNvPr id="232" name="Picture 231">
            <a:extLst>
              <a:ext uri="{FF2B5EF4-FFF2-40B4-BE49-F238E27FC236}">
                <a16:creationId xmlns:a16="http://schemas.microsoft.com/office/drawing/2014/main" id="{078B1DDD-6BBE-164D-8399-0895114FAA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720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10">
            <a:extLst>
              <a:ext uri="{FF2B5EF4-FFF2-40B4-BE49-F238E27FC236}">
                <a16:creationId xmlns:a16="http://schemas.microsoft.com/office/drawing/2014/main" id="{5F5F4714-CC0F-194F-8A19-F17D629504DF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AAEFD973-DD3B-AC40-91DE-F6013AC60C9C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CD96D9D1-12A8-DE42-81F7-D8398160B996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62FD31C-0BA1-A24B-8A3E-85B6D7B464EE}"/>
              </a:ext>
            </a:extLst>
          </p:cNvPr>
          <p:cNvSpPr/>
          <p:nvPr/>
        </p:nvSpPr>
        <p:spPr>
          <a:xfrm>
            <a:off x="18288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38D5E7-699C-2E4E-A549-FDEF2E8FCC3B}"/>
              </a:ext>
            </a:extLst>
          </p:cNvPr>
          <p:cNvSpPr/>
          <p:nvPr/>
        </p:nvSpPr>
        <p:spPr>
          <a:xfrm>
            <a:off x="22860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94560-B3D0-F548-8633-E840EAFC266C}"/>
              </a:ext>
            </a:extLst>
          </p:cNvPr>
          <p:cNvSpPr/>
          <p:nvPr/>
        </p:nvSpPr>
        <p:spPr>
          <a:xfrm>
            <a:off x="27432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E39950-E13D-D547-B041-FB54175307D7}"/>
              </a:ext>
            </a:extLst>
          </p:cNvPr>
          <p:cNvSpPr/>
          <p:nvPr/>
        </p:nvSpPr>
        <p:spPr>
          <a:xfrm>
            <a:off x="32004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A0DBDD-E09F-F546-BDEB-3C1448FF02C0}"/>
              </a:ext>
            </a:extLst>
          </p:cNvPr>
          <p:cNvSpPr/>
          <p:nvPr/>
        </p:nvSpPr>
        <p:spPr>
          <a:xfrm>
            <a:off x="36576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4F653E-65DD-134A-B9E6-07F4E59CBE57}"/>
              </a:ext>
            </a:extLst>
          </p:cNvPr>
          <p:cNvSpPr/>
          <p:nvPr/>
        </p:nvSpPr>
        <p:spPr>
          <a:xfrm>
            <a:off x="41148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5EBC0F-1BBB-6449-ADB4-7678C30CC053}"/>
              </a:ext>
            </a:extLst>
          </p:cNvPr>
          <p:cNvSpPr/>
          <p:nvPr/>
        </p:nvSpPr>
        <p:spPr>
          <a:xfrm>
            <a:off x="1828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49024D-5399-9D4B-909F-AB595C370664}"/>
              </a:ext>
            </a:extLst>
          </p:cNvPr>
          <p:cNvSpPr/>
          <p:nvPr/>
        </p:nvSpPr>
        <p:spPr>
          <a:xfrm>
            <a:off x="22860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1C254F-E0CC-4C47-A5ED-99548711A80C}"/>
              </a:ext>
            </a:extLst>
          </p:cNvPr>
          <p:cNvSpPr/>
          <p:nvPr/>
        </p:nvSpPr>
        <p:spPr>
          <a:xfrm>
            <a:off x="27432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03A07D-B00A-434E-B342-28F46C8A7710}"/>
              </a:ext>
            </a:extLst>
          </p:cNvPr>
          <p:cNvSpPr/>
          <p:nvPr/>
        </p:nvSpPr>
        <p:spPr>
          <a:xfrm>
            <a:off x="32004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8DB624-A48F-6D49-8233-FFB5E190516F}"/>
              </a:ext>
            </a:extLst>
          </p:cNvPr>
          <p:cNvSpPr/>
          <p:nvPr/>
        </p:nvSpPr>
        <p:spPr>
          <a:xfrm>
            <a:off x="36576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C37027-7A52-BD47-88D5-3808B1865935}"/>
              </a:ext>
            </a:extLst>
          </p:cNvPr>
          <p:cNvSpPr/>
          <p:nvPr/>
        </p:nvSpPr>
        <p:spPr>
          <a:xfrm>
            <a:off x="4114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3EEA69-8CBC-A640-85A3-E3B7C059056F}"/>
              </a:ext>
            </a:extLst>
          </p:cNvPr>
          <p:cNvSpPr/>
          <p:nvPr/>
        </p:nvSpPr>
        <p:spPr>
          <a:xfrm>
            <a:off x="1828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721068-2702-9243-AC10-09E572D44A7E}"/>
              </a:ext>
            </a:extLst>
          </p:cNvPr>
          <p:cNvSpPr/>
          <p:nvPr/>
        </p:nvSpPr>
        <p:spPr>
          <a:xfrm>
            <a:off x="22860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7971DB-5FC6-B541-865D-18641C08010C}"/>
              </a:ext>
            </a:extLst>
          </p:cNvPr>
          <p:cNvSpPr/>
          <p:nvPr/>
        </p:nvSpPr>
        <p:spPr>
          <a:xfrm>
            <a:off x="27432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E6A537-E481-FA4A-B348-A6A79B6123D4}"/>
              </a:ext>
            </a:extLst>
          </p:cNvPr>
          <p:cNvSpPr/>
          <p:nvPr/>
        </p:nvSpPr>
        <p:spPr>
          <a:xfrm>
            <a:off x="32004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8E820D-7C16-B64C-9075-35488C4825C9}"/>
              </a:ext>
            </a:extLst>
          </p:cNvPr>
          <p:cNvSpPr/>
          <p:nvPr/>
        </p:nvSpPr>
        <p:spPr>
          <a:xfrm>
            <a:off x="36576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9BEAD-CE52-1A45-9950-2453D13C3754}"/>
              </a:ext>
            </a:extLst>
          </p:cNvPr>
          <p:cNvSpPr/>
          <p:nvPr/>
        </p:nvSpPr>
        <p:spPr>
          <a:xfrm>
            <a:off x="4114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637DD-0AA3-8742-9296-5688248303CC}"/>
              </a:ext>
            </a:extLst>
          </p:cNvPr>
          <p:cNvSpPr/>
          <p:nvPr/>
        </p:nvSpPr>
        <p:spPr>
          <a:xfrm>
            <a:off x="1828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1477BC-F5AF-A642-A48E-B4CF88DB6D3D}"/>
              </a:ext>
            </a:extLst>
          </p:cNvPr>
          <p:cNvSpPr/>
          <p:nvPr/>
        </p:nvSpPr>
        <p:spPr>
          <a:xfrm>
            <a:off x="22860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AB001A-C2BE-0C48-B35A-8A125F63A335}"/>
              </a:ext>
            </a:extLst>
          </p:cNvPr>
          <p:cNvSpPr/>
          <p:nvPr/>
        </p:nvSpPr>
        <p:spPr>
          <a:xfrm>
            <a:off x="27432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DF9CAC-3C48-BD48-AFFB-359916B3270E}"/>
              </a:ext>
            </a:extLst>
          </p:cNvPr>
          <p:cNvSpPr/>
          <p:nvPr/>
        </p:nvSpPr>
        <p:spPr>
          <a:xfrm>
            <a:off x="32004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1A8D02-8A1E-E747-B7D4-7AF0104EC5B1}"/>
              </a:ext>
            </a:extLst>
          </p:cNvPr>
          <p:cNvSpPr/>
          <p:nvPr/>
        </p:nvSpPr>
        <p:spPr>
          <a:xfrm>
            <a:off x="36576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A3A1AA7-A129-314A-A8EB-393701034FF1}"/>
              </a:ext>
            </a:extLst>
          </p:cNvPr>
          <p:cNvSpPr/>
          <p:nvPr/>
        </p:nvSpPr>
        <p:spPr>
          <a:xfrm>
            <a:off x="4114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BE51C-B80F-FC4C-B3FD-0BA9DCDCC3E1}"/>
              </a:ext>
            </a:extLst>
          </p:cNvPr>
          <p:cNvSpPr/>
          <p:nvPr/>
        </p:nvSpPr>
        <p:spPr>
          <a:xfrm>
            <a:off x="18288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334E17-7EB5-A342-A06F-D7B895088DE9}"/>
              </a:ext>
            </a:extLst>
          </p:cNvPr>
          <p:cNvSpPr/>
          <p:nvPr/>
        </p:nvSpPr>
        <p:spPr>
          <a:xfrm>
            <a:off x="22860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C185C6-D85D-6D40-988A-FB30A03F0532}"/>
              </a:ext>
            </a:extLst>
          </p:cNvPr>
          <p:cNvSpPr/>
          <p:nvPr/>
        </p:nvSpPr>
        <p:spPr>
          <a:xfrm>
            <a:off x="27432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A5A272-7DD1-5B47-89BA-874D4CC6C0E7}"/>
              </a:ext>
            </a:extLst>
          </p:cNvPr>
          <p:cNvSpPr/>
          <p:nvPr/>
        </p:nvSpPr>
        <p:spPr>
          <a:xfrm>
            <a:off x="32004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C0FDB-4FC1-EC4D-85AE-18724AE903ED}"/>
              </a:ext>
            </a:extLst>
          </p:cNvPr>
          <p:cNvSpPr/>
          <p:nvPr/>
        </p:nvSpPr>
        <p:spPr>
          <a:xfrm>
            <a:off x="36576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26F2B-097F-5C42-8200-15F0CD3D0C59}"/>
              </a:ext>
            </a:extLst>
          </p:cNvPr>
          <p:cNvSpPr/>
          <p:nvPr/>
        </p:nvSpPr>
        <p:spPr>
          <a:xfrm>
            <a:off x="41148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A425A9-DDF7-0649-8B46-17F41C39B026}"/>
              </a:ext>
            </a:extLst>
          </p:cNvPr>
          <p:cNvSpPr/>
          <p:nvPr/>
        </p:nvSpPr>
        <p:spPr>
          <a:xfrm>
            <a:off x="18288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9724CB-800C-4341-8A22-ABC7BB72EA55}"/>
              </a:ext>
            </a:extLst>
          </p:cNvPr>
          <p:cNvSpPr/>
          <p:nvPr/>
        </p:nvSpPr>
        <p:spPr>
          <a:xfrm>
            <a:off x="22860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7D9E79-51DE-0343-862B-F7D316DB837E}"/>
              </a:ext>
            </a:extLst>
          </p:cNvPr>
          <p:cNvSpPr/>
          <p:nvPr/>
        </p:nvSpPr>
        <p:spPr>
          <a:xfrm>
            <a:off x="27432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B88751-22BE-7E46-B499-F29EE909AAF1}"/>
              </a:ext>
            </a:extLst>
          </p:cNvPr>
          <p:cNvSpPr/>
          <p:nvPr/>
        </p:nvSpPr>
        <p:spPr>
          <a:xfrm>
            <a:off x="32004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9BA6F7-6FAC-5D49-B405-5542AF659600}"/>
              </a:ext>
            </a:extLst>
          </p:cNvPr>
          <p:cNvSpPr/>
          <p:nvPr/>
        </p:nvSpPr>
        <p:spPr>
          <a:xfrm>
            <a:off x="36576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500937-6C3E-E446-B68D-7746C4E6817D}"/>
              </a:ext>
            </a:extLst>
          </p:cNvPr>
          <p:cNvSpPr/>
          <p:nvPr/>
        </p:nvSpPr>
        <p:spPr>
          <a:xfrm>
            <a:off x="41148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3AC1731-DEE6-2E41-AAE5-D879A11297A0}"/>
              </a:ext>
            </a:extLst>
          </p:cNvPr>
          <p:cNvSpPr txBox="1"/>
          <p:nvPr/>
        </p:nvSpPr>
        <p:spPr>
          <a:xfrm>
            <a:off x="2148080" y="985520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Row-Major Order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EEFA2-5571-1841-8A5C-45A92C9C46CA}"/>
              </a:ext>
            </a:extLst>
          </p:cNvPr>
          <p:cNvSpPr txBox="1"/>
          <p:nvPr/>
        </p:nvSpPr>
        <p:spPr>
          <a:xfrm>
            <a:off x="1481103" y="1397858"/>
            <a:ext cx="120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Batch 0 (9)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38CF8C8-148E-AF42-B086-16470495BBE1}"/>
              </a:ext>
            </a:extLst>
          </p:cNvPr>
          <p:cNvSpPr txBox="1"/>
          <p:nvPr/>
        </p:nvSpPr>
        <p:spPr>
          <a:xfrm>
            <a:off x="2293319" y="4977194"/>
            <a:ext cx="14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 Size: 10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C77C0CE-53FD-474E-816B-B1F0D9AD9050}"/>
              </a:ext>
            </a:extLst>
          </p:cNvPr>
          <p:cNvSpPr txBox="1"/>
          <p:nvPr/>
        </p:nvSpPr>
        <p:spPr>
          <a:xfrm>
            <a:off x="76972" y="134715"/>
            <a:ext cx="263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Batching Algorithm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57490D6-0EFF-BC45-AEF0-585F183888D1}"/>
              </a:ext>
            </a:extLst>
          </p:cNvPr>
          <p:cNvSpPr txBox="1"/>
          <p:nvPr/>
        </p:nvSpPr>
        <p:spPr>
          <a:xfrm>
            <a:off x="1684689" y="172067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1659ED8-C609-8942-AB26-BDFF0A64938D}"/>
              </a:ext>
            </a:extLst>
          </p:cNvPr>
          <p:cNvSpPr txBox="1"/>
          <p:nvPr/>
        </p:nvSpPr>
        <p:spPr>
          <a:xfrm>
            <a:off x="3023910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762642F9-7C21-5746-A14A-CBF52AD48D0D}"/>
              </a:ext>
            </a:extLst>
          </p:cNvPr>
          <p:cNvSpPr txBox="1"/>
          <p:nvPr/>
        </p:nvSpPr>
        <p:spPr>
          <a:xfrm>
            <a:off x="2103050" y="35747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8DFF9F7-C4AB-2F47-9ED7-EDA48F69F78F}"/>
              </a:ext>
            </a:extLst>
          </p:cNvPr>
          <p:cNvSpPr txBox="1"/>
          <p:nvPr/>
        </p:nvSpPr>
        <p:spPr>
          <a:xfrm>
            <a:off x="3500082" y="174308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A006E7B-B0CD-F544-AD3D-F412D4E727F1}"/>
              </a:ext>
            </a:extLst>
          </p:cNvPr>
          <p:cNvSpPr txBox="1"/>
          <p:nvPr/>
        </p:nvSpPr>
        <p:spPr>
          <a:xfrm>
            <a:off x="3481429" y="21819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0FE5E92-9C65-6E4A-B48B-1061F4DBC0FF}"/>
              </a:ext>
            </a:extLst>
          </p:cNvPr>
          <p:cNvSpPr txBox="1"/>
          <p:nvPr/>
        </p:nvSpPr>
        <p:spPr>
          <a:xfrm>
            <a:off x="3481702" y="355446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D7E6C1D6-E459-B045-AEBD-FDD0438D2CFC}"/>
              </a:ext>
            </a:extLst>
          </p:cNvPr>
          <p:cNvSpPr txBox="1"/>
          <p:nvPr/>
        </p:nvSpPr>
        <p:spPr>
          <a:xfrm>
            <a:off x="3472824" y="402413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89F7453-7C73-414F-87FA-AC9B98499771}"/>
              </a:ext>
            </a:extLst>
          </p:cNvPr>
          <p:cNvSpPr txBox="1"/>
          <p:nvPr/>
        </p:nvSpPr>
        <p:spPr>
          <a:xfrm>
            <a:off x="2101095" y="264806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EC5EC4E-17C1-D045-B641-0C42415363D2}"/>
              </a:ext>
            </a:extLst>
          </p:cNvPr>
          <p:cNvSpPr txBox="1"/>
          <p:nvPr/>
        </p:nvSpPr>
        <p:spPr>
          <a:xfrm>
            <a:off x="2558424" y="40224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EDDAD5C-EAFA-C441-8E83-3548169C81AC}"/>
              </a:ext>
            </a:extLst>
          </p:cNvPr>
          <p:cNvSpPr txBox="1"/>
          <p:nvPr/>
        </p:nvSpPr>
        <p:spPr>
          <a:xfrm>
            <a:off x="3985841" y="1715322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907988B-9B0E-5948-A823-2CC972307F07}"/>
              </a:ext>
            </a:extLst>
          </p:cNvPr>
          <p:cNvSpPr txBox="1"/>
          <p:nvPr/>
        </p:nvSpPr>
        <p:spPr>
          <a:xfrm>
            <a:off x="2550668" y="264198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86D3959-F992-4D46-81C2-8C111988C6DC}"/>
              </a:ext>
            </a:extLst>
          </p:cNvPr>
          <p:cNvSpPr txBox="1"/>
          <p:nvPr/>
        </p:nvSpPr>
        <p:spPr>
          <a:xfrm>
            <a:off x="3481643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A78C6E80-2983-FD42-A9E0-30A66AD0F75C}"/>
              </a:ext>
            </a:extLst>
          </p:cNvPr>
          <p:cNvSpPr txBox="1"/>
          <p:nvPr/>
        </p:nvSpPr>
        <p:spPr>
          <a:xfrm>
            <a:off x="3480019" y="30958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52E20D7-5035-6740-B24C-3B69B9726CBB}"/>
              </a:ext>
            </a:extLst>
          </p:cNvPr>
          <p:cNvSpPr txBox="1"/>
          <p:nvPr/>
        </p:nvSpPr>
        <p:spPr>
          <a:xfrm>
            <a:off x="3014923" y="31080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F89D2AA-4D1C-BB4A-81C7-C7B5675BAA6F}"/>
              </a:ext>
            </a:extLst>
          </p:cNvPr>
          <p:cNvSpPr txBox="1"/>
          <p:nvPr/>
        </p:nvSpPr>
        <p:spPr>
          <a:xfrm>
            <a:off x="1643483" y="310920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43789FEC-CB6E-F54D-A0C4-2A3C14AC7381}"/>
              </a:ext>
            </a:extLst>
          </p:cNvPr>
          <p:cNvSpPr txBox="1"/>
          <p:nvPr/>
        </p:nvSpPr>
        <p:spPr>
          <a:xfrm>
            <a:off x="1625727" y="404736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0EFEB38-622C-9B45-A820-77801CC45B96}"/>
              </a:ext>
            </a:extLst>
          </p:cNvPr>
          <p:cNvSpPr txBox="1"/>
          <p:nvPr/>
        </p:nvSpPr>
        <p:spPr>
          <a:xfrm>
            <a:off x="2155300" y="171884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8D759BE-CEBB-DA4D-8D89-44FDB8F84DCC}"/>
              </a:ext>
            </a:extLst>
          </p:cNvPr>
          <p:cNvSpPr txBox="1"/>
          <p:nvPr/>
        </p:nvSpPr>
        <p:spPr>
          <a:xfrm>
            <a:off x="3078202" y="172613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6B9CFD8-CD0E-7147-903A-FFB7210700A9}"/>
              </a:ext>
            </a:extLst>
          </p:cNvPr>
          <p:cNvSpPr txBox="1"/>
          <p:nvPr/>
        </p:nvSpPr>
        <p:spPr>
          <a:xfrm>
            <a:off x="3941891" y="35478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7F78F50-AF16-7F4D-B9DC-85EFED29ABFD}"/>
              </a:ext>
            </a:extLst>
          </p:cNvPr>
          <p:cNvSpPr txBox="1"/>
          <p:nvPr/>
        </p:nvSpPr>
        <p:spPr>
          <a:xfrm>
            <a:off x="3959647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6697E569-B6FC-F14B-90D6-66CBD437AA48}"/>
              </a:ext>
            </a:extLst>
          </p:cNvPr>
          <p:cNvSpPr txBox="1"/>
          <p:nvPr/>
        </p:nvSpPr>
        <p:spPr>
          <a:xfrm>
            <a:off x="2546245" y="3124791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BE4E0FBF-4513-5348-8AAC-32A012DFFE74}"/>
              </a:ext>
            </a:extLst>
          </p:cNvPr>
          <p:cNvSpPr txBox="1"/>
          <p:nvPr/>
        </p:nvSpPr>
        <p:spPr>
          <a:xfrm>
            <a:off x="3928343" y="219592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A7D781D-5C4D-B64E-93D4-A9522445CFE9}"/>
              </a:ext>
            </a:extLst>
          </p:cNvPr>
          <p:cNvSpPr txBox="1"/>
          <p:nvPr/>
        </p:nvSpPr>
        <p:spPr>
          <a:xfrm>
            <a:off x="2601838" y="219055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5306E630-77B8-1047-A606-C86073A3F1BD}"/>
              </a:ext>
            </a:extLst>
          </p:cNvPr>
          <p:cNvSpPr txBox="1"/>
          <p:nvPr/>
        </p:nvSpPr>
        <p:spPr>
          <a:xfrm>
            <a:off x="1633939" y="265768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45DA1EA-1F0D-3C42-8348-D0CCEAA1D993}"/>
              </a:ext>
            </a:extLst>
          </p:cNvPr>
          <p:cNvSpPr txBox="1"/>
          <p:nvPr/>
        </p:nvSpPr>
        <p:spPr>
          <a:xfrm>
            <a:off x="3022819" y="355625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C1F9D31-7E3D-F84D-9FE3-2446D3CFC773}"/>
              </a:ext>
            </a:extLst>
          </p:cNvPr>
          <p:cNvSpPr txBox="1"/>
          <p:nvPr/>
        </p:nvSpPr>
        <p:spPr>
          <a:xfrm>
            <a:off x="2099541" y="402207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0C05264E-C572-1544-8EC2-59197DE52FD7}"/>
              </a:ext>
            </a:extLst>
          </p:cNvPr>
          <p:cNvSpPr txBox="1"/>
          <p:nvPr/>
        </p:nvSpPr>
        <p:spPr>
          <a:xfrm>
            <a:off x="3056653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0B1D707-7C8D-9C4E-9CBD-91F9A60CDCD9}"/>
              </a:ext>
            </a:extLst>
          </p:cNvPr>
          <p:cNvSpPr txBox="1"/>
          <p:nvPr/>
        </p:nvSpPr>
        <p:spPr>
          <a:xfrm>
            <a:off x="3945133" y="309950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587A915-B4A5-4E46-AAFA-A04B6EAA9CDA}"/>
              </a:ext>
            </a:extLst>
          </p:cNvPr>
          <p:cNvSpPr txBox="1"/>
          <p:nvPr/>
        </p:nvSpPr>
        <p:spPr>
          <a:xfrm>
            <a:off x="1640241" y="357331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ABC9AF5-5039-C74B-A06D-C2C20B10F168}"/>
              </a:ext>
            </a:extLst>
          </p:cNvPr>
          <p:cNvSpPr txBox="1"/>
          <p:nvPr/>
        </p:nvSpPr>
        <p:spPr>
          <a:xfrm>
            <a:off x="2093084" y="311222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2885444-C96E-7C40-9EF8-96204459B271}"/>
              </a:ext>
            </a:extLst>
          </p:cNvPr>
          <p:cNvSpPr txBox="1"/>
          <p:nvPr/>
        </p:nvSpPr>
        <p:spPr>
          <a:xfrm>
            <a:off x="3040575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6692EBC-D831-B645-B4F5-C25334B26506}"/>
              </a:ext>
            </a:extLst>
          </p:cNvPr>
          <p:cNvSpPr txBox="1"/>
          <p:nvPr/>
        </p:nvSpPr>
        <p:spPr>
          <a:xfrm>
            <a:off x="1679065" y="220048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64BD38A-B278-0945-BC09-3C14CEEE7349}"/>
              </a:ext>
            </a:extLst>
          </p:cNvPr>
          <p:cNvSpPr txBox="1"/>
          <p:nvPr/>
        </p:nvSpPr>
        <p:spPr>
          <a:xfrm>
            <a:off x="3928343" y="26386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CD1786D-010F-1C44-B863-800A7A075C29}"/>
              </a:ext>
            </a:extLst>
          </p:cNvPr>
          <p:cNvSpPr txBox="1"/>
          <p:nvPr/>
        </p:nvSpPr>
        <p:spPr>
          <a:xfrm>
            <a:off x="2558086" y="35652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41C7999-47FC-EB4B-B04E-5BBE8AC67CB7}"/>
              </a:ext>
            </a:extLst>
          </p:cNvPr>
          <p:cNvSpPr txBox="1"/>
          <p:nvPr/>
        </p:nvSpPr>
        <p:spPr>
          <a:xfrm>
            <a:off x="2163669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3E7E5AE2-FAB7-3E47-A85C-07BE5E924E5A}"/>
              </a:ext>
            </a:extLst>
          </p:cNvPr>
          <p:cNvSpPr txBox="1"/>
          <p:nvPr/>
        </p:nvSpPr>
        <p:spPr>
          <a:xfrm>
            <a:off x="2607364" y="172790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AEE9CAF4-32F1-784F-B058-E987E623E278}"/>
              </a:ext>
            </a:extLst>
          </p:cNvPr>
          <p:cNvSpPr/>
          <p:nvPr/>
        </p:nvSpPr>
        <p:spPr>
          <a:xfrm>
            <a:off x="5120640" y="160875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C3A0AEE-321D-DE42-BD1F-62198FFA3C22}"/>
              </a:ext>
            </a:extLst>
          </p:cNvPr>
          <p:cNvSpPr/>
          <p:nvPr/>
        </p:nvSpPr>
        <p:spPr>
          <a:xfrm>
            <a:off x="5120640" y="17001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D708FB6-6C09-2C43-B3BA-6E8A335D3467}"/>
              </a:ext>
            </a:extLst>
          </p:cNvPr>
          <p:cNvSpPr/>
          <p:nvPr/>
        </p:nvSpPr>
        <p:spPr>
          <a:xfrm>
            <a:off x="5120640" y="17916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F9AF983E-0233-684F-B9A5-A89D56D2B545}"/>
              </a:ext>
            </a:extLst>
          </p:cNvPr>
          <p:cNvSpPr/>
          <p:nvPr/>
        </p:nvSpPr>
        <p:spPr>
          <a:xfrm>
            <a:off x="5120640" y="1883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ABF5398B-4E1B-1E4A-ABB7-DF0D91010AF6}"/>
              </a:ext>
            </a:extLst>
          </p:cNvPr>
          <p:cNvSpPr/>
          <p:nvPr/>
        </p:nvSpPr>
        <p:spPr>
          <a:xfrm>
            <a:off x="5120640" y="1974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FBFAD4CB-490B-A745-8A82-040628901558}"/>
              </a:ext>
            </a:extLst>
          </p:cNvPr>
          <p:cNvSpPr/>
          <p:nvPr/>
        </p:nvSpPr>
        <p:spPr>
          <a:xfrm>
            <a:off x="5120640" y="2065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6E80BB7E-4433-1C4F-9BDB-92472E7868B4}"/>
              </a:ext>
            </a:extLst>
          </p:cNvPr>
          <p:cNvSpPr/>
          <p:nvPr/>
        </p:nvSpPr>
        <p:spPr>
          <a:xfrm>
            <a:off x="5120640" y="21573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827D9A7-9090-444A-8C11-455929136FE7}"/>
              </a:ext>
            </a:extLst>
          </p:cNvPr>
          <p:cNvSpPr/>
          <p:nvPr/>
        </p:nvSpPr>
        <p:spPr>
          <a:xfrm>
            <a:off x="5120640" y="22488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6CBD7A9-1D52-DB47-8652-12F9BDBC34B4}"/>
              </a:ext>
            </a:extLst>
          </p:cNvPr>
          <p:cNvSpPr/>
          <p:nvPr/>
        </p:nvSpPr>
        <p:spPr>
          <a:xfrm>
            <a:off x="5120640" y="23402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B1536ED-808D-514E-BAB4-5714BD42A919}"/>
              </a:ext>
            </a:extLst>
          </p:cNvPr>
          <p:cNvSpPr/>
          <p:nvPr/>
        </p:nvSpPr>
        <p:spPr>
          <a:xfrm>
            <a:off x="5120640" y="2431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A175B84-C88D-8D4A-A08F-29386A4FBFDE}"/>
              </a:ext>
            </a:extLst>
          </p:cNvPr>
          <p:cNvSpPr/>
          <p:nvPr/>
        </p:nvSpPr>
        <p:spPr>
          <a:xfrm>
            <a:off x="5120640" y="2523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AA80FED3-E25B-7146-BB3E-0837F67EC388}"/>
              </a:ext>
            </a:extLst>
          </p:cNvPr>
          <p:cNvSpPr/>
          <p:nvPr/>
        </p:nvSpPr>
        <p:spPr>
          <a:xfrm>
            <a:off x="5120640" y="26145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53DF2FC-31FE-AA40-AD8F-FA8184854C30}"/>
              </a:ext>
            </a:extLst>
          </p:cNvPr>
          <p:cNvSpPr/>
          <p:nvPr/>
        </p:nvSpPr>
        <p:spPr>
          <a:xfrm>
            <a:off x="5120640" y="27060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B6146AB1-623C-7846-8C5B-8A72BA9AA83E}"/>
              </a:ext>
            </a:extLst>
          </p:cNvPr>
          <p:cNvSpPr/>
          <p:nvPr/>
        </p:nvSpPr>
        <p:spPr>
          <a:xfrm>
            <a:off x="5120640" y="27974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1B9C2619-03B4-C24E-8919-345E7BF1B50F}"/>
              </a:ext>
            </a:extLst>
          </p:cNvPr>
          <p:cNvSpPr/>
          <p:nvPr/>
        </p:nvSpPr>
        <p:spPr>
          <a:xfrm>
            <a:off x="5120640" y="288891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93C968C8-4F0A-1E42-B507-0CD83190B017}"/>
              </a:ext>
            </a:extLst>
          </p:cNvPr>
          <p:cNvSpPr/>
          <p:nvPr/>
        </p:nvSpPr>
        <p:spPr>
          <a:xfrm>
            <a:off x="5120640" y="29803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4F6F778-BECF-544A-AD20-1280C6978BFD}"/>
              </a:ext>
            </a:extLst>
          </p:cNvPr>
          <p:cNvSpPr/>
          <p:nvPr/>
        </p:nvSpPr>
        <p:spPr>
          <a:xfrm>
            <a:off x="5120640" y="30717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6BD6947-0CA9-3D49-9680-CB46A93E4C51}"/>
              </a:ext>
            </a:extLst>
          </p:cNvPr>
          <p:cNvSpPr/>
          <p:nvPr/>
        </p:nvSpPr>
        <p:spPr>
          <a:xfrm>
            <a:off x="5120640" y="31632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4D7030A-5E9E-B34D-B9FB-D4A1C434C128}"/>
              </a:ext>
            </a:extLst>
          </p:cNvPr>
          <p:cNvSpPr/>
          <p:nvPr/>
        </p:nvSpPr>
        <p:spPr>
          <a:xfrm>
            <a:off x="5120640" y="32546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5BFE79D0-1EA4-F04B-8FAA-C53FF37F5014}"/>
              </a:ext>
            </a:extLst>
          </p:cNvPr>
          <p:cNvSpPr/>
          <p:nvPr/>
        </p:nvSpPr>
        <p:spPr>
          <a:xfrm>
            <a:off x="5120640" y="33461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5D39A3FE-BFCA-B547-8681-10C5A93F5AAC}"/>
              </a:ext>
            </a:extLst>
          </p:cNvPr>
          <p:cNvSpPr/>
          <p:nvPr/>
        </p:nvSpPr>
        <p:spPr>
          <a:xfrm>
            <a:off x="5120640" y="34375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E39163B-D72A-BB40-9957-F8CC3F0178D9}"/>
              </a:ext>
            </a:extLst>
          </p:cNvPr>
          <p:cNvSpPr/>
          <p:nvPr/>
        </p:nvSpPr>
        <p:spPr>
          <a:xfrm>
            <a:off x="5120640" y="35289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154E971B-498C-3840-8BFD-830E0810B71F}"/>
              </a:ext>
            </a:extLst>
          </p:cNvPr>
          <p:cNvSpPr/>
          <p:nvPr/>
        </p:nvSpPr>
        <p:spPr>
          <a:xfrm>
            <a:off x="5120640" y="36204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1FE56AB5-B8F4-6D4C-80C2-D7B41539E14F}"/>
              </a:ext>
            </a:extLst>
          </p:cNvPr>
          <p:cNvSpPr/>
          <p:nvPr/>
        </p:nvSpPr>
        <p:spPr>
          <a:xfrm>
            <a:off x="5120640" y="37118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CE0F9ADD-958E-B34B-9498-037A3EE265C4}"/>
              </a:ext>
            </a:extLst>
          </p:cNvPr>
          <p:cNvSpPr/>
          <p:nvPr/>
        </p:nvSpPr>
        <p:spPr>
          <a:xfrm>
            <a:off x="5120640" y="38033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BEE02275-FCFE-DF44-9D22-15B928D1F975}"/>
              </a:ext>
            </a:extLst>
          </p:cNvPr>
          <p:cNvSpPr/>
          <p:nvPr/>
        </p:nvSpPr>
        <p:spPr>
          <a:xfrm>
            <a:off x="5120640" y="38947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637B851C-2251-6347-8170-C021AE6316F3}"/>
              </a:ext>
            </a:extLst>
          </p:cNvPr>
          <p:cNvSpPr/>
          <p:nvPr/>
        </p:nvSpPr>
        <p:spPr>
          <a:xfrm>
            <a:off x="5120640" y="39861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58C0571-C278-2240-8662-9945B5F0AC4A}"/>
              </a:ext>
            </a:extLst>
          </p:cNvPr>
          <p:cNvSpPr/>
          <p:nvPr/>
        </p:nvSpPr>
        <p:spPr>
          <a:xfrm>
            <a:off x="5120640" y="40776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8AD14598-7720-CF4A-B0C3-35529FFFC85C}"/>
              </a:ext>
            </a:extLst>
          </p:cNvPr>
          <p:cNvSpPr/>
          <p:nvPr/>
        </p:nvSpPr>
        <p:spPr>
          <a:xfrm>
            <a:off x="5120640" y="4169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675862B0-1BA5-D844-950E-3936EB9F7246}"/>
              </a:ext>
            </a:extLst>
          </p:cNvPr>
          <p:cNvSpPr/>
          <p:nvPr/>
        </p:nvSpPr>
        <p:spPr>
          <a:xfrm>
            <a:off x="5120640" y="4260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5D1BD83E-4791-6A4E-B2E7-99C2FF3D6905}"/>
              </a:ext>
            </a:extLst>
          </p:cNvPr>
          <p:cNvSpPr/>
          <p:nvPr/>
        </p:nvSpPr>
        <p:spPr>
          <a:xfrm>
            <a:off x="5120640" y="4351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E7C00F5-98DB-FF4C-941D-B35C634E1EE6}"/>
              </a:ext>
            </a:extLst>
          </p:cNvPr>
          <p:cNvSpPr/>
          <p:nvPr/>
        </p:nvSpPr>
        <p:spPr>
          <a:xfrm>
            <a:off x="5120640" y="44433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17C9162D-5AC1-2448-9203-546D0BDC27A0}"/>
              </a:ext>
            </a:extLst>
          </p:cNvPr>
          <p:cNvSpPr/>
          <p:nvPr/>
        </p:nvSpPr>
        <p:spPr>
          <a:xfrm>
            <a:off x="5120640" y="45348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18F43447-6586-4342-96A1-E4BDDA0B3CDE}"/>
              </a:ext>
            </a:extLst>
          </p:cNvPr>
          <p:cNvSpPr/>
          <p:nvPr/>
        </p:nvSpPr>
        <p:spPr>
          <a:xfrm>
            <a:off x="5120640" y="46262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864D0129-30B0-794D-A5C9-D26698D6640D}"/>
              </a:ext>
            </a:extLst>
          </p:cNvPr>
          <p:cNvSpPr/>
          <p:nvPr/>
        </p:nvSpPr>
        <p:spPr>
          <a:xfrm>
            <a:off x="5120640" y="4717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3B163858-5451-7443-A244-3E1C81487724}"/>
              </a:ext>
            </a:extLst>
          </p:cNvPr>
          <p:cNvSpPr/>
          <p:nvPr/>
        </p:nvSpPr>
        <p:spPr>
          <a:xfrm>
            <a:off x="5120640" y="4809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64A59C29-4E52-0E4D-BC4F-D98575018F83}"/>
              </a:ext>
            </a:extLst>
          </p:cNvPr>
          <p:cNvSpPr txBox="1"/>
          <p:nvPr/>
        </p:nvSpPr>
        <p:spPr>
          <a:xfrm>
            <a:off x="4934271" y="1557540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86112855-4D4D-B641-A7A2-7061A87FF362}"/>
              </a:ext>
            </a:extLst>
          </p:cNvPr>
          <p:cNvSpPr txBox="1"/>
          <p:nvPr/>
        </p:nvSpPr>
        <p:spPr>
          <a:xfrm>
            <a:off x="4933323" y="2008702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9BE27F5D-A2DC-074D-897B-321BCC4C1F58}"/>
              </a:ext>
            </a:extLst>
          </p:cNvPr>
          <p:cNvSpPr txBox="1"/>
          <p:nvPr/>
        </p:nvSpPr>
        <p:spPr>
          <a:xfrm>
            <a:off x="4888439" y="2558071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E64CC2DE-6071-F44A-B546-C7594A177298}"/>
              </a:ext>
            </a:extLst>
          </p:cNvPr>
          <p:cNvSpPr txBox="1"/>
          <p:nvPr/>
        </p:nvSpPr>
        <p:spPr>
          <a:xfrm>
            <a:off x="4888439" y="3115877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777C01F-9F5D-8F49-8C75-FD69513F1815}"/>
              </a:ext>
            </a:extLst>
          </p:cNvPr>
          <p:cNvSpPr txBox="1"/>
          <p:nvPr/>
        </p:nvSpPr>
        <p:spPr>
          <a:xfrm>
            <a:off x="4891076" y="3656384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ADCA551F-31B8-B143-9985-3C0836720D6B}"/>
              </a:ext>
            </a:extLst>
          </p:cNvPr>
          <p:cNvSpPr txBox="1"/>
          <p:nvPr/>
        </p:nvSpPr>
        <p:spPr>
          <a:xfrm>
            <a:off x="4891076" y="4214190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CB0EF0B-E45C-F843-B7BB-BB67A12F5DAA}"/>
              </a:ext>
            </a:extLst>
          </p:cNvPr>
          <p:cNvSpPr txBox="1"/>
          <p:nvPr/>
        </p:nvSpPr>
        <p:spPr>
          <a:xfrm>
            <a:off x="4888439" y="476132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2D72DBC2-3CB8-9541-95D1-7DBBDF399B80}"/>
              </a:ext>
            </a:extLst>
          </p:cNvPr>
          <p:cNvCxnSpPr/>
          <p:nvPr/>
        </p:nvCxnSpPr>
        <p:spPr>
          <a:xfrm flipH="1">
            <a:off x="5232335" y="1656860"/>
            <a:ext cx="2401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72FD8483-721E-A64B-BAC7-EEE90DD58083}"/>
              </a:ext>
            </a:extLst>
          </p:cNvPr>
          <p:cNvSpPr txBox="1"/>
          <p:nvPr/>
        </p:nvSpPr>
        <p:spPr>
          <a:xfrm>
            <a:off x="5421346" y="1451663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pic>
        <p:nvPicPr>
          <p:cNvPr id="217" name="Picture 216">
            <a:extLst>
              <a:ext uri="{FF2B5EF4-FFF2-40B4-BE49-F238E27FC236}">
                <a16:creationId xmlns:a16="http://schemas.microsoft.com/office/drawing/2014/main" id="{27A7C2AD-0FD8-0341-9475-4F2074E49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0441D18B-CB6B-C94A-A4FF-B93C6A72B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BEBC7E94-6672-F343-8662-8411750439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4C9CD852-9038-4143-8DCC-3905954096D7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91B5255B-4D0A-E746-843B-8ACDDB4F4CBD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A3AE6DA9-7E9A-5941-9C4B-11C7463D9D37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224" name="Picture 223">
            <a:extLst>
              <a:ext uri="{FF2B5EF4-FFF2-40B4-BE49-F238E27FC236}">
                <a16:creationId xmlns:a16="http://schemas.microsoft.com/office/drawing/2014/main" id="{70DB969C-D598-6A4F-B27A-3184BD8842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225" name="Oval 224">
            <a:extLst>
              <a:ext uri="{FF2B5EF4-FFF2-40B4-BE49-F238E27FC236}">
                <a16:creationId xmlns:a16="http://schemas.microsoft.com/office/drawing/2014/main" id="{FBF4EFD7-101A-0F4C-95C9-2CB8307D7FED}"/>
              </a:ext>
            </a:extLst>
          </p:cNvPr>
          <p:cNvSpPr/>
          <p:nvPr/>
        </p:nvSpPr>
        <p:spPr>
          <a:xfrm>
            <a:off x="6350616" y="2139744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D896F0C6-6837-2C48-B324-F44C469AE758}"/>
              </a:ext>
            </a:extLst>
          </p:cNvPr>
          <p:cNvSpPr txBox="1"/>
          <p:nvPr/>
        </p:nvSpPr>
        <p:spPr>
          <a:xfrm>
            <a:off x="6565620" y="2030524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Nodes</a:t>
            </a:r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6A1C622D-BA1B-E247-B7F4-E314C4E3F3FB}"/>
              </a:ext>
            </a:extLst>
          </p:cNvPr>
          <p:cNvSpPr/>
          <p:nvPr/>
        </p:nvSpPr>
        <p:spPr>
          <a:xfrm>
            <a:off x="6350096" y="258224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F13D79CF-94F3-464E-BF48-EC594C653173}"/>
              </a:ext>
            </a:extLst>
          </p:cNvPr>
          <p:cNvSpPr txBox="1"/>
          <p:nvPr/>
        </p:nvSpPr>
        <p:spPr>
          <a:xfrm>
            <a:off x="6565100" y="2473020"/>
            <a:ext cx="17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Unvisited Nodes</a:t>
            </a:r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ED979D14-76F7-D74B-AE3D-9323D8621A47}"/>
              </a:ext>
            </a:extLst>
          </p:cNvPr>
          <p:cNvCxnSpPr/>
          <p:nvPr/>
        </p:nvCxnSpPr>
        <p:spPr>
          <a:xfrm>
            <a:off x="6319121" y="3095800"/>
            <a:ext cx="274320" cy="0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0" name="TextBox 229">
            <a:extLst>
              <a:ext uri="{FF2B5EF4-FFF2-40B4-BE49-F238E27FC236}">
                <a16:creationId xmlns:a16="http://schemas.microsoft.com/office/drawing/2014/main" id="{EEB40007-B57C-2A44-A485-A25338E3B866}"/>
              </a:ext>
            </a:extLst>
          </p:cNvPr>
          <p:cNvSpPr txBox="1"/>
          <p:nvPr/>
        </p:nvSpPr>
        <p:spPr>
          <a:xfrm>
            <a:off x="6578266" y="288891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Connection Visit</a:t>
            </a:r>
          </a:p>
        </p:txBody>
      </p:sp>
      <p:pic>
        <p:nvPicPr>
          <p:cNvPr id="231" name="Picture 230">
            <a:extLst>
              <a:ext uri="{FF2B5EF4-FFF2-40B4-BE49-F238E27FC236}">
                <a16:creationId xmlns:a16="http://schemas.microsoft.com/office/drawing/2014/main" id="{97AA5A56-7CE5-C643-A9F5-539125FF2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73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0">
            <a:extLst>
              <a:ext uri="{FF2B5EF4-FFF2-40B4-BE49-F238E27FC236}">
                <a16:creationId xmlns:a16="http://schemas.microsoft.com/office/drawing/2014/main" id="{0B87883C-3E67-5B4C-81A2-48BC9908E08E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54B43C63-A16C-3741-B713-383B45B14AD3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BB0C94E-0E43-A34C-9469-97A7429F9A70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62FD31C-0BA1-A24B-8A3E-85B6D7B464EE}"/>
              </a:ext>
            </a:extLst>
          </p:cNvPr>
          <p:cNvSpPr/>
          <p:nvPr/>
        </p:nvSpPr>
        <p:spPr>
          <a:xfrm>
            <a:off x="18288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38D5E7-699C-2E4E-A549-FDEF2E8FCC3B}"/>
              </a:ext>
            </a:extLst>
          </p:cNvPr>
          <p:cNvSpPr/>
          <p:nvPr/>
        </p:nvSpPr>
        <p:spPr>
          <a:xfrm>
            <a:off x="22860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94560-B3D0-F548-8633-E840EAFC266C}"/>
              </a:ext>
            </a:extLst>
          </p:cNvPr>
          <p:cNvSpPr/>
          <p:nvPr/>
        </p:nvSpPr>
        <p:spPr>
          <a:xfrm>
            <a:off x="27432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E39950-E13D-D547-B041-FB54175307D7}"/>
              </a:ext>
            </a:extLst>
          </p:cNvPr>
          <p:cNvSpPr/>
          <p:nvPr/>
        </p:nvSpPr>
        <p:spPr>
          <a:xfrm>
            <a:off x="32004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A0DBDD-E09F-F546-BDEB-3C1448FF02C0}"/>
              </a:ext>
            </a:extLst>
          </p:cNvPr>
          <p:cNvSpPr/>
          <p:nvPr/>
        </p:nvSpPr>
        <p:spPr>
          <a:xfrm>
            <a:off x="36576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4F653E-65DD-134A-B9E6-07F4E59CBE57}"/>
              </a:ext>
            </a:extLst>
          </p:cNvPr>
          <p:cNvSpPr/>
          <p:nvPr/>
        </p:nvSpPr>
        <p:spPr>
          <a:xfrm>
            <a:off x="41148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5EBC0F-1BBB-6449-ADB4-7678C30CC053}"/>
              </a:ext>
            </a:extLst>
          </p:cNvPr>
          <p:cNvSpPr/>
          <p:nvPr/>
        </p:nvSpPr>
        <p:spPr>
          <a:xfrm>
            <a:off x="1828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49024D-5399-9D4B-909F-AB595C370664}"/>
              </a:ext>
            </a:extLst>
          </p:cNvPr>
          <p:cNvSpPr/>
          <p:nvPr/>
        </p:nvSpPr>
        <p:spPr>
          <a:xfrm>
            <a:off x="22860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1C254F-E0CC-4C47-A5ED-99548711A80C}"/>
              </a:ext>
            </a:extLst>
          </p:cNvPr>
          <p:cNvSpPr/>
          <p:nvPr/>
        </p:nvSpPr>
        <p:spPr>
          <a:xfrm>
            <a:off x="27432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03A07D-B00A-434E-B342-28F46C8A7710}"/>
              </a:ext>
            </a:extLst>
          </p:cNvPr>
          <p:cNvSpPr/>
          <p:nvPr/>
        </p:nvSpPr>
        <p:spPr>
          <a:xfrm>
            <a:off x="32004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8DB624-A48F-6D49-8233-FFB5E190516F}"/>
              </a:ext>
            </a:extLst>
          </p:cNvPr>
          <p:cNvSpPr/>
          <p:nvPr/>
        </p:nvSpPr>
        <p:spPr>
          <a:xfrm>
            <a:off x="36576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C37027-7A52-BD47-88D5-3808B1865935}"/>
              </a:ext>
            </a:extLst>
          </p:cNvPr>
          <p:cNvSpPr/>
          <p:nvPr/>
        </p:nvSpPr>
        <p:spPr>
          <a:xfrm>
            <a:off x="4114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3EEA69-8CBC-A640-85A3-E3B7C059056F}"/>
              </a:ext>
            </a:extLst>
          </p:cNvPr>
          <p:cNvSpPr/>
          <p:nvPr/>
        </p:nvSpPr>
        <p:spPr>
          <a:xfrm>
            <a:off x="1828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721068-2702-9243-AC10-09E572D44A7E}"/>
              </a:ext>
            </a:extLst>
          </p:cNvPr>
          <p:cNvSpPr/>
          <p:nvPr/>
        </p:nvSpPr>
        <p:spPr>
          <a:xfrm>
            <a:off x="22860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7971DB-5FC6-B541-865D-18641C08010C}"/>
              </a:ext>
            </a:extLst>
          </p:cNvPr>
          <p:cNvSpPr/>
          <p:nvPr/>
        </p:nvSpPr>
        <p:spPr>
          <a:xfrm>
            <a:off x="27432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E6A537-E481-FA4A-B348-A6A79B6123D4}"/>
              </a:ext>
            </a:extLst>
          </p:cNvPr>
          <p:cNvSpPr/>
          <p:nvPr/>
        </p:nvSpPr>
        <p:spPr>
          <a:xfrm>
            <a:off x="32004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8E820D-7C16-B64C-9075-35488C4825C9}"/>
              </a:ext>
            </a:extLst>
          </p:cNvPr>
          <p:cNvSpPr/>
          <p:nvPr/>
        </p:nvSpPr>
        <p:spPr>
          <a:xfrm>
            <a:off x="36576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9BEAD-CE52-1A45-9950-2453D13C3754}"/>
              </a:ext>
            </a:extLst>
          </p:cNvPr>
          <p:cNvSpPr/>
          <p:nvPr/>
        </p:nvSpPr>
        <p:spPr>
          <a:xfrm>
            <a:off x="4114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637DD-0AA3-8742-9296-5688248303CC}"/>
              </a:ext>
            </a:extLst>
          </p:cNvPr>
          <p:cNvSpPr/>
          <p:nvPr/>
        </p:nvSpPr>
        <p:spPr>
          <a:xfrm>
            <a:off x="1828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1477BC-F5AF-A642-A48E-B4CF88DB6D3D}"/>
              </a:ext>
            </a:extLst>
          </p:cNvPr>
          <p:cNvSpPr/>
          <p:nvPr/>
        </p:nvSpPr>
        <p:spPr>
          <a:xfrm>
            <a:off x="22860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AB001A-C2BE-0C48-B35A-8A125F63A335}"/>
              </a:ext>
            </a:extLst>
          </p:cNvPr>
          <p:cNvSpPr/>
          <p:nvPr/>
        </p:nvSpPr>
        <p:spPr>
          <a:xfrm>
            <a:off x="27432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DF9CAC-3C48-BD48-AFFB-359916B3270E}"/>
              </a:ext>
            </a:extLst>
          </p:cNvPr>
          <p:cNvSpPr/>
          <p:nvPr/>
        </p:nvSpPr>
        <p:spPr>
          <a:xfrm>
            <a:off x="32004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1A8D02-8A1E-E747-B7D4-7AF0104EC5B1}"/>
              </a:ext>
            </a:extLst>
          </p:cNvPr>
          <p:cNvSpPr/>
          <p:nvPr/>
        </p:nvSpPr>
        <p:spPr>
          <a:xfrm>
            <a:off x="36576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A3A1AA7-A129-314A-A8EB-393701034FF1}"/>
              </a:ext>
            </a:extLst>
          </p:cNvPr>
          <p:cNvSpPr/>
          <p:nvPr/>
        </p:nvSpPr>
        <p:spPr>
          <a:xfrm>
            <a:off x="4114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BE51C-B80F-FC4C-B3FD-0BA9DCDCC3E1}"/>
              </a:ext>
            </a:extLst>
          </p:cNvPr>
          <p:cNvSpPr/>
          <p:nvPr/>
        </p:nvSpPr>
        <p:spPr>
          <a:xfrm>
            <a:off x="18288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334E17-7EB5-A342-A06F-D7B895088DE9}"/>
              </a:ext>
            </a:extLst>
          </p:cNvPr>
          <p:cNvSpPr/>
          <p:nvPr/>
        </p:nvSpPr>
        <p:spPr>
          <a:xfrm>
            <a:off x="22860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C185C6-D85D-6D40-988A-FB30A03F0532}"/>
              </a:ext>
            </a:extLst>
          </p:cNvPr>
          <p:cNvSpPr/>
          <p:nvPr/>
        </p:nvSpPr>
        <p:spPr>
          <a:xfrm>
            <a:off x="27432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A5A272-7DD1-5B47-89BA-874D4CC6C0E7}"/>
              </a:ext>
            </a:extLst>
          </p:cNvPr>
          <p:cNvSpPr/>
          <p:nvPr/>
        </p:nvSpPr>
        <p:spPr>
          <a:xfrm>
            <a:off x="32004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C0FDB-4FC1-EC4D-85AE-18724AE903ED}"/>
              </a:ext>
            </a:extLst>
          </p:cNvPr>
          <p:cNvSpPr/>
          <p:nvPr/>
        </p:nvSpPr>
        <p:spPr>
          <a:xfrm>
            <a:off x="36576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26F2B-097F-5C42-8200-15F0CD3D0C59}"/>
              </a:ext>
            </a:extLst>
          </p:cNvPr>
          <p:cNvSpPr/>
          <p:nvPr/>
        </p:nvSpPr>
        <p:spPr>
          <a:xfrm>
            <a:off x="41148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A425A9-DDF7-0649-8B46-17F41C39B026}"/>
              </a:ext>
            </a:extLst>
          </p:cNvPr>
          <p:cNvSpPr/>
          <p:nvPr/>
        </p:nvSpPr>
        <p:spPr>
          <a:xfrm>
            <a:off x="18288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9724CB-800C-4341-8A22-ABC7BB72EA55}"/>
              </a:ext>
            </a:extLst>
          </p:cNvPr>
          <p:cNvSpPr/>
          <p:nvPr/>
        </p:nvSpPr>
        <p:spPr>
          <a:xfrm>
            <a:off x="22860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7D9E79-51DE-0343-862B-F7D316DB837E}"/>
              </a:ext>
            </a:extLst>
          </p:cNvPr>
          <p:cNvSpPr/>
          <p:nvPr/>
        </p:nvSpPr>
        <p:spPr>
          <a:xfrm>
            <a:off x="27432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B88751-22BE-7E46-B499-F29EE909AAF1}"/>
              </a:ext>
            </a:extLst>
          </p:cNvPr>
          <p:cNvSpPr/>
          <p:nvPr/>
        </p:nvSpPr>
        <p:spPr>
          <a:xfrm>
            <a:off x="32004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9BA6F7-6FAC-5D49-B405-5542AF659600}"/>
              </a:ext>
            </a:extLst>
          </p:cNvPr>
          <p:cNvSpPr/>
          <p:nvPr/>
        </p:nvSpPr>
        <p:spPr>
          <a:xfrm>
            <a:off x="36576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500937-6C3E-E446-B68D-7746C4E6817D}"/>
              </a:ext>
            </a:extLst>
          </p:cNvPr>
          <p:cNvSpPr/>
          <p:nvPr/>
        </p:nvSpPr>
        <p:spPr>
          <a:xfrm>
            <a:off x="41148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3AC1731-DEE6-2E41-AAE5-D879A11297A0}"/>
              </a:ext>
            </a:extLst>
          </p:cNvPr>
          <p:cNvSpPr txBox="1"/>
          <p:nvPr/>
        </p:nvSpPr>
        <p:spPr>
          <a:xfrm>
            <a:off x="2148080" y="985520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Row-Major Order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EEFA2-5571-1841-8A5C-45A92C9C46CA}"/>
              </a:ext>
            </a:extLst>
          </p:cNvPr>
          <p:cNvSpPr txBox="1"/>
          <p:nvPr/>
        </p:nvSpPr>
        <p:spPr>
          <a:xfrm>
            <a:off x="1481103" y="1397858"/>
            <a:ext cx="13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Batch 0 (10)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38CF8C8-148E-AF42-B086-16470495BBE1}"/>
              </a:ext>
            </a:extLst>
          </p:cNvPr>
          <p:cNvSpPr txBox="1"/>
          <p:nvPr/>
        </p:nvSpPr>
        <p:spPr>
          <a:xfrm>
            <a:off x="2293319" y="4977194"/>
            <a:ext cx="14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 Size: 10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633D6ED-AB05-A44C-8CB4-214F23908E3C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>
            <a:off x="2926080" y="1920240"/>
            <a:ext cx="274320" cy="0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82FE7B67-1C1C-A244-BF4F-253AE2C87E5F}"/>
              </a:ext>
            </a:extLst>
          </p:cNvPr>
          <p:cNvSpPr/>
          <p:nvPr/>
        </p:nvSpPr>
        <p:spPr>
          <a:xfrm>
            <a:off x="5120640" y="160875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C9BF412-52D5-D34A-8D6F-8830EC4BC640}"/>
              </a:ext>
            </a:extLst>
          </p:cNvPr>
          <p:cNvSpPr/>
          <p:nvPr/>
        </p:nvSpPr>
        <p:spPr>
          <a:xfrm>
            <a:off x="5120640" y="17001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F518633-33C3-6448-A934-747D073A177C}"/>
              </a:ext>
            </a:extLst>
          </p:cNvPr>
          <p:cNvSpPr/>
          <p:nvPr/>
        </p:nvSpPr>
        <p:spPr>
          <a:xfrm>
            <a:off x="5120640" y="17916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AA5A349-E8FE-1240-917B-31AA51F53F65}"/>
              </a:ext>
            </a:extLst>
          </p:cNvPr>
          <p:cNvSpPr/>
          <p:nvPr/>
        </p:nvSpPr>
        <p:spPr>
          <a:xfrm>
            <a:off x="5120640" y="18830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BC6E868-AC7E-7646-B5EA-1395C216734A}"/>
              </a:ext>
            </a:extLst>
          </p:cNvPr>
          <p:cNvSpPr/>
          <p:nvPr/>
        </p:nvSpPr>
        <p:spPr>
          <a:xfrm>
            <a:off x="5120640" y="1974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39EFA08-6ED7-284A-8496-F15FB2837723}"/>
              </a:ext>
            </a:extLst>
          </p:cNvPr>
          <p:cNvSpPr/>
          <p:nvPr/>
        </p:nvSpPr>
        <p:spPr>
          <a:xfrm>
            <a:off x="5120640" y="2065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FF2ABB5-7950-4842-A603-E4B958DF82A6}"/>
              </a:ext>
            </a:extLst>
          </p:cNvPr>
          <p:cNvSpPr/>
          <p:nvPr/>
        </p:nvSpPr>
        <p:spPr>
          <a:xfrm>
            <a:off x="5120640" y="21573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0ED50C1-E391-8C49-9F73-5C80FE8C7737}"/>
              </a:ext>
            </a:extLst>
          </p:cNvPr>
          <p:cNvSpPr/>
          <p:nvPr/>
        </p:nvSpPr>
        <p:spPr>
          <a:xfrm>
            <a:off x="5120640" y="22488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ECA0AEB-A30D-AF4C-973F-956BF3B09598}"/>
              </a:ext>
            </a:extLst>
          </p:cNvPr>
          <p:cNvSpPr/>
          <p:nvPr/>
        </p:nvSpPr>
        <p:spPr>
          <a:xfrm>
            <a:off x="5120640" y="23402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E3F1C868-A53F-2E42-AB33-2C5D401F1EAD}"/>
              </a:ext>
            </a:extLst>
          </p:cNvPr>
          <p:cNvSpPr/>
          <p:nvPr/>
        </p:nvSpPr>
        <p:spPr>
          <a:xfrm>
            <a:off x="5120640" y="2431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728B3E9-9D96-504F-A3E7-8ABF40B94B63}"/>
              </a:ext>
            </a:extLst>
          </p:cNvPr>
          <p:cNvSpPr/>
          <p:nvPr/>
        </p:nvSpPr>
        <p:spPr>
          <a:xfrm>
            <a:off x="5120640" y="2523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B14D624-C32B-A24A-B1E0-88B3D3948549}"/>
              </a:ext>
            </a:extLst>
          </p:cNvPr>
          <p:cNvSpPr/>
          <p:nvPr/>
        </p:nvSpPr>
        <p:spPr>
          <a:xfrm>
            <a:off x="5120640" y="26145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D1B7E3D-7773-F245-856B-847AF473D2D7}"/>
              </a:ext>
            </a:extLst>
          </p:cNvPr>
          <p:cNvSpPr/>
          <p:nvPr/>
        </p:nvSpPr>
        <p:spPr>
          <a:xfrm>
            <a:off x="5120640" y="27060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3085966-9BA2-044A-9201-DD5911403394}"/>
              </a:ext>
            </a:extLst>
          </p:cNvPr>
          <p:cNvSpPr/>
          <p:nvPr/>
        </p:nvSpPr>
        <p:spPr>
          <a:xfrm>
            <a:off x="5120640" y="27974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12A9485-E934-274E-9C67-A5ADACCDC789}"/>
              </a:ext>
            </a:extLst>
          </p:cNvPr>
          <p:cNvSpPr/>
          <p:nvPr/>
        </p:nvSpPr>
        <p:spPr>
          <a:xfrm>
            <a:off x="5120640" y="288891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3F80863-4C4E-5040-9A1C-DD3934054F01}"/>
              </a:ext>
            </a:extLst>
          </p:cNvPr>
          <p:cNvSpPr/>
          <p:nvPr/>
        </p:nvSpPr>
        <p:spPr>
          <a:xfrm>
            <a:off x="5120640" y="29803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10B75DE-DF3F-6345-B5DD-3076BEBE4E6A}"/>
              </a:ext>
            </a:extLst>
          </p:cNvPr>
          <p:cNvSpPr/>
          <p:nvPr/>
        </p:nvSpPr>
        <p:spPr>
          <a:xfrm>
            <a:off x="5120640" y="30717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9A78693-F164-544E-92D0-315BA5F125AA}"/>
              </a:ext>
            </a:extLst>
          </p:cNvPr>
          <p:cNvSpPr/>
          <p:nvPr/>
        </p:nvSpPr>
        <p:spPr>
          <a:xfrm>
            <a:off x="5120640" y="31632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D98243F-28C4-F648-A399-CAC628645280}"/>
              </a:ext>
            </a:extLst>
          </p:cNvPr>
          <p:cNvSpPr/>
          <p:nvPr/>
        </p:nvSpPr>
        <p:spPr>
          <a:xfrm>
            <a:off x="5120640" y="32546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8F696BE-A470-134E-A5F3-4009CDF3BC42}"/>
              </a:ext>
            </a:extLst>
          </p:cNvPr>
          <p:cNvSpPr/>
          <p:nvPr/>
        </p:nvSpPr>
        <p:spPr>
          <a:xfrm>
            <a:off x="5120640" y="33461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06B2245-B8CF-234D-8360-0D8BA04EB199}"/>
              </a:ext>
            </a:extLst>
          </p:cNvPr>
          <p:cNvSpPr/>
          <p:nvPr/>
        </p:nvSpPr>
        <p:spPr>
          <a:xfrm>
            <a:off x="5120640" y="34375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0712601-9905-BF4E-B1E2-AF9DFD996D90}"/>
              </a:ext>
            </a:extLst>
          </p:cNvPr>
          <p:cNvSpPr/>
          <p:nvPr/>
        </p:nvSpPr>
        <p:spPr>
          <a:xfrm>
            <a:off x="5120640" y="35289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3C63231-A4C0-2F43-8CB3-F1EE7BA67CE6}"/>
              </a:ext>
            </a:extLst>
          </p:cNvPr>
          <p:cNvSpPr/>
          <p:nvPr/>
        </p:nvSpPr>
        <p:spPr>
          <a:xfrm>
            <a:off x="5120640" y="36204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B693FBE-9FD7-0349-8F7C-771BDAB7979F}"/>
              </a:ext>
            </a:extLst>
          </p:cNvPr>
          <p:cNvSpPr/>
          <p:nvPr/>
        </p:nvSpPr>
        <p:spPr>
          <a:xfrm>
            <a:off x="5120640" y="37118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7E63A2C-2BDC-DC46-A3E1-C15B3668B5F6}"/>
              </a:ext>
            </a:extLst>
          </p:cNvPr>
          <p:cNvSpPr/>
          <p:nvPr/>
        </p:nvSpPr>
        <p:spPr>
          <a:xfrm>
            <a:off x="5120640" y="38033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2B32D67-897A-D944-960C-38EF0598CB3C}"/>
              </a:ext>
            </a:extLst>
          </p:cNvPr>
          <p:cNvSpPr/>
          <p:nvPr/>
        </p:nvSpPr>
        <p:spPr>
          <a:xfrm>
            <a:off x="5120640" y="38947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9F6CD55-EA99-9740-BE41-0BB74E589B55}"/>
              </a:ext>
            </a:extLst>
          </p:cNvPr>
          <p:cNvSpPr/>
          <p:nvPr/>
        </p:nvSpPr>
        <p:spPr>
          <a:xfrm>
            <a:off x="5120640" y="39861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E2B3D74-3F9A-0A41-9A0A-A4209FEE6B5D}"/>
              </a:ext>
            </a:extLst>
          </p:cNvPr>
          <p:cNvSpPr/>
          <p:nvPr/>
        </p:nvSpPr>
        <p:spPr>
          <a:xfrm>
            <a:off x="5120640" y="40776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7448AFE-CE5F-AF4E-8D74-67787E6729DF}"/>
              </a:ext>
            </a:extLst>
          </p:cNvPr>
          <p:cNvSpPr/>
          <p:nvPr/>
        </p:nvSpPr>
        <p:spPr>
          <a:xfrm>
            <a:off x="5120640" y="4169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988ADE4-2CDE-824A-A78F-8B8C93E1E50A}"/>
              </a:ext>
            </a:extLst>
          </p:cNvPr>
          <p:cNvSpPr/>
          <p:nvPr/>
        </p:nvSpPr>
        <p:spPr>
          <a:xfrm>
            <a:off x="5120640" y="4260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650EAC7-214E-A646-B6C8-70B5BFF9D548}"/>
              </a:ext>
            </a:extLst>
          </p:cNvPr>
          <p:cNvSpPr/>
          <p:nvPr/>
        </p:nvSpPr>
        <p:spPr>
          <a:xfrm>
            <a:off x="5120640" y="4351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6D751091-6DB4-4947-8F7A-645EC64A7E1B}"/>
              </a:ext>
            </a:extLst>
          </p:cNvPr>
          <p:cNvSpPr/>
          <p:nvPr/>
        </p:nvSpPr>
        <p:spPr>
          <a:xfrm>
            <a:off x="5120640" y="44433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D9054A7-E264-0B42-AF0A-B78E034D9182}"/>
              </a:ext>
            </a:extLst>
          </p:cNvPr>
          <p:cNvSpPr/>
          <p:nvPr/>
        </p:nvSpPr>
        <p:spPr>
          <a:xfrm>
            <a:off x="5120640" y="45348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606B67E-AEBA-9441-B1D4-FCDEEFBF845D}"/>
              </a:ext>
            </a:extLst>
          </p:cNvPr>
          <p:cNvSpPr/>
          <p:nvPr/>
        </p:nvSpPr>
        <p:spPr>
          <a:xfrm>
            <a:off x="5120640" y="46262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EB53358-CEC5-C24E-9FF9-E8546F33AA8D}"/>
              </a:ext>
            </a:extLst>
          </p:cNvPr>
          <p:cNvSpPr/>
          <p:nvPr/>
        </p:nvSpPr>
        <p:spPr>
          <a:xfrm>
            <a:off x="5120640" y="4717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D25BC2B-6CE8-BF46-B7DC-CDD50CA6711F}"/>
              </a:ext>
            </a:extLst>
          </p:cNvPr>
          <p:cNvSpPr/>
          <p:nvPr/>
        </p:nvSpPr>
        <p:spPr>
          <a:xfrm>
            <a:off x="5120640" y="4809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8EFF94A-F577-8843-99EF-FBC4F3937C42}"/>
              </a:ext>
            </a:extLst>
          </p:cNvPr>
          <p:cNvSpPr txBox="1"/>
          <p:nvPr/>
        </p:nvSpPr>
        <p:spPr>
          <a:xfrm>
            <a:off x="4934271" y="1557540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366A8F8-94C0-DA45-81CD-F2552DC0834C}"/>
              </a:ext>
            </a:extLst>
          </p:cNvPr>
          <p:cNvSpPr txBox="1"/>
          <p:nvPr/>
        </p:nvSpPr>
        <p:spPr>
          <a:xfrm>
            <a:off x="4933323" y="2008702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FE45B2E-C9C6-7942-9D36-2283CD972353}"/>
              </a:ext>
            </a:extLst>
          </p:cNvPr>
          <p:cNvSpPr txBox="1"/>
          <p:nvPr/>
        </p:nvSpPr>
        <p:spPr>
          <a:xfrm>
            <a:off x="4888439" y="2558071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9A5EECA-979F-394C-8C24-811EF12B6E25}"/>
              </a:ext>
            </a:extLst>
          </p:cNvPr>
          <p:cNvSpPr txBox="1"/>
          <p:nvPr/>
        </p:nvSpPr>
        <p:spPr>
          <a:xfrm>
            <a:off x="4888439" y="3115877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231A3B5-AC78-A84C-8372-A625211F0CED}"/>
              </a:ext>
            </a:extLst>
          </p:cNvPr>
          <p:cNvSpPr txBox="1"/>
          <p:nvPr/>
        </p:nvSpPr>
        <p:spPr>
          <a:xfrm>
            <a:off x="4891076" y="3656384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84562B4-658D-A842-815F-9F03E3CD0122}"/>
              </a:ext>
            </a:extLst>
          </p:cNvPr>
          <p:cNvSpPr txBox="1"/>
          <p:nvPr/>
        </p:nvSpPr>
        <p:spPr>
          <a:xfrm>
            <a:off x="4891076" y="4214190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7650824-3254-3640-B781-276C8BA3E9C4}"/>
              </a:ext>
            </a:extLst>
          </p:cNvPr>
          <p:cNvSpPr txBox="1"/>
          <p:nvPr/>
        </p:nvSpPr>
        <p:spPr>
          <a:xfrm>
            <a:off x="4888439" y="476132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01F4A6A-2072-8740-AD65-61B2F34F23F7}"/>
              </a:ext>
            </a:extLst>
          </p:cNvPr>
          <p:cNvCxnSpPr/>
          <p:nvPr/>
        </p:nvCxnSpPr>
        <p:spPr>
          <a:xfrm flipH="1">
            <a:off x="5232335" y="1656860"/>
            <a:ext cx="2401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05ECD9F7-3F21-6741-8FE4-66F3859F2CAA}"/>
              </a:ext>
            </a:extLst>
          </p:cNvPr>
          <p:cNvSpPr txBox="1"/>
          <p:nvPr/>
        </p:nvSpPr>
        <p:spPr>
          <a:xfrm>
            <a:off x="5421346" y="1451663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E65AB0CF-9BAD-BF4E-A49B-DA2014834CA1}"/>
              </a:ext>
            </a:extLst>
          </p:cNvPr>
          <p:cNvSpPr txBox="1"/>
          <p:nvPr/>
        </p:nvSpPr>
        <p:spPr>
          <a:xfrm>
            <a:off x="1684689" y="172067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78697EA-6753-4A49-BF76-50CA3AE85FCF}"/>
              </a:ext>
            </a:extLst>
          </p:cNvPr>
          <p:cNvSpPr txBox="1"/>
          <p:nvPr/>
        </p:nvSpPr>
        <p:spPr>
          <a:xfrm>
            <a:off x="3023910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9D59727-AA7B-6343-9FA4-3D30DFDF2EDE}"/>
              </a:ext>
            </a:extLst>
          </p:cNvPr>
          <p:cNvSpPr txBox="1"/>
          <p:nvPr/>
        </p:nvSpPr>
        <p:spPr>
          <a:xfrm>
            <a:off x="2103050" y="35747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C702D92-4BDB-8242-8A4A-BF9107D78DFE}"/>
              </a:ext>
            </a:extLst>
          </p:cNvPr>
          <p:cNvSpPr txBox="1"/>
          <p:nvPr/>
        </p:nvSpPr>
        <p:spPr>
          <a:xfrm>
            <a:off x="3500082" y="174308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37A8B0B-336C-7247-91C2-CB7F0AD824DC}"/>
              </a:ext>
            </a:extLst>
          </p:cNvPr>
          <p:cNvSpPr txBox="1"/>
          <p:nvPr/>
        </p:nvSpPr>
        <p:spPr>
          <a:xfrm>
            <a:off x="3481429" y="21819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BB0A9AB-395F-0F4C-BBB3-7C7309876412}"/>
              </a:ext>
            </a:extLst>
          </p:cNvPr>
          <p:cNvSpPr txBox="1"/>
          <p:nvPr/>
        </p:nvSpPr>
        <p:spPr>
          <a:xfrm>
            <a:off x="3481702" y="355446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B7B396E-8AB6-1A45-81D3-8044D7740BC9}"/>
              </a:ext>
            </a:extLst>
          </p:cNvPr>
          <p:cNvSpPr txBox="1"/>
          <p:nvPr/>
        </p:nvSpPr>
        <p:spPr>
          <a:xfrm>
            <a:off x="3472824" y="402413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0A59BD32-F5BE-5C4A-AFC3-D398A5C240B7}"/>
              </a:ext>
            </a:extLst>
          </p:cNvPr>
          <p:cNvSpPr txBox="1"/>
          <p:nvPr/>
        </p:nvSpPr>
        <p:spPr>
          <a:xfrm>
            <a:off x="2101095" y="264806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21955F81-DFE9-9A45-ABA2-EDA1425540EC}"/>
              </a:ext>
            </a:extLst>
          </p:cNvPr>
          <p:cNvSpPr txBox="1"/>
          <p:nvPr/>
        </p:nvSpPr>
        <p:spPr>
          <a:xfrm>
            <a:off x="2558424" y="40224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C4C132A-F03E-714C-BF88-543AEC051568}"/>
              </a:ext>
            </a:extLst>
          </p:cNvPr>
          <p:cNvSpPr txBox="1"/>
          <p:nvPr/>
        </p:nvSpPr>
        <p:spPr>
          <a:xfrm>
            <a:off x="3985841" y="1715322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8656BBF-F0C4-924A-A60F-42B21B7C0C73}"/>
              </a:ext>
            </a:extLst>
          </p:cNvPr>
          <p:cNvSpPr txBox="1"/>
          <p:nvPr/>
        </p:nvSpPr>
        <p:spPr>
          <a:xfrm>
            <a:off x="2550668" y="264198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EAC0032-60FC-C24F-8371-2ABDA247499D}"/>
              </a:ext>
            </a:extLst>
          </p:cNvPr>
          <p:cNvSpPr txBox="1"/>
          <p:nvPr/>
        </p:nvSpPr>
        <p:spPr>
          <a:xfrm>
            <a:off x="3481643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E9A915E-B0D6-0B4C-B724-7612AE77DA02}"/>
              </a:ext>
            </a:extLst>
          </p:cNvPr>
          <p:cNvSpPr txBox="1"/>
          <p:nvPr/>
        </p:nvSpPr>
        <p:spPr>
          <a:xfrm>
            <a:off x="3480019" y="30958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2C1C1792-C507-7545-9D54-EA671A997B43}"/>
              </a:ext>
            </a:extLst>
          </p:cNvPr>
          <p:cNvSpPr txBox="1"/>
          <p:nvPr/>
        </p:nvSpPr>
        <p:spPr>
          <a:xfrm>
            <a:off x="3014923" y="31080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803CEABE-E9F5-0B4E-B557-D31EA8DF9C7D}"/>
              </a:ext>
            </a:extLst>
          </p:cNvPr>
          <p:cNvSpPr txBox="1"/>
          <p:nvPr/>
        </p:nvSpPr>
        <p:spPr>
          <a:xfrm>
            <a:off x="1643483" y="310920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3390B16-D706-E941-8CEF-FE5F939CF498}"/>
              </a:ext>
            </a:extLst>
          </p:cNvPr>
          <p:cNvSpPr txBox="1"/>
          <p:nvPr/>
        </p:nvSpPr>
        <p:spPr>
          <a:xfrm>
            <a:off x="1625727" y="404736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B83C1F5A-C489-F34B-BE1E-28267E5FD555}"/>
              </a:ext>
            </a:extLst>
          </p:cNvPr>
          <p:cNvSpPr txBox="1"/>
          <p:nvPr/>
        </p:nvSpPr>
        <p:spPr>
          <a:xfrm>
            <a:off x="2155300" y="171884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DF8441F-D5A4-D347-969A-415C785DC07E}"/>
              </a:ext>
            </a:extLst>
          </p:cNvPr>
          <p:cNvSpPr txBox="1"/>
          <p:nvPr/>
        </p:nvSpPr>
        <p:spPr>
          <a:xfrm>
            <a:off x="3078202" y="172613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7DDE393C-D3AB-1940-895A-EA0BA7418B52}"/>
              </a:ext>
            </a:extLst>
          </p:cNvPr>
          <p:cNvSpPr txBox="1"/>
          <p:nvPr/>
        </p:nvSpPr>
        <p:spPr>
          <a:xfrm>
            <a:off x="3941891" y="35478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CCFBAE23-3516-B948-B126-9D4DADC797B3}"/>
              </a:ext>
            </a:extLst>
          </p:cNvPr>
          <p:cNvSpPr txBox="1"/>
          <p:nvPr/>
        </p:nvSpPr>
        <p:spPr>
          <a:xfrm>
            <a:off x="3959647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3D7BC7C-D6E7-DD45-962B-6261B2365320}"/>
              </a:ext>
            </a:extLst>
          </p:cNvPr>
          <p:cNvSpPr txBox="1"/>
          <p:nvPr/>
        </p:nvSpPr>
        <p:spPr>
          <a:xfrm>
            <a:off x="2546245" y="3124791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B2E3769-4A8F-E640-8DF3-746F4BE07326}"/>
              </a:ext>
            </a:extLst>
          </p:cNvPr>
          <p:cNvSpPr txBox="1"/>
          <p:nvPr/>
        </p:nvSpPr>
        <p:spPr>
          <a:xfrm>
            <a:off x="3928343" y="219592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AE8A109B-96BA-624C-AB80-40D972975EA3}"/>
              </a:ext>
            </a:extLst>
          </p:cNvPr>
          <p:cNvSpPr txBox="1"/>
          <p:nvPr/>
        </p:nvSpPr>
        <p:spPr>
          <a:xfrm>
            <a:off x="2601838" y="219055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5BB61EE-03E8-3443-BDEB-FFCD45D210C2}"/>
              </a:ext>
            </a:extLst>
          </p:cNvPr>
          <p:cNvSpPr txBox="1"/>
          <p:nvPr/>
        </p:nvSpPr>
        <p:spPr>
          <a:xfrm>
            <a:off x="1633939" y="265768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8F3A31E2-B0E1-4848-846C-3A940DA1A3BE}"/>
              </a:ext>
            </a:extLst>
          </p:cNvPr>
          <p:cNvSpPr txBox="1"/>
          <p:nvPr/>
        </p:nvSpPr>
        <p:spPr>
          <a:xfrm>
            <a:off x="3022819" y="355625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124C211-C54C-6941-8BD0-47C786C0FD0F}"/>
              </a:ext>
            </a:extLst>
          </p:cNvPr>
          <p:cNvSpPr txBox="1"/>
          <p:nvPr/>
        </p:nvSpPr>
        <p:spPr>
          <a:xfrm>
            <a:off x="2099541" y="402207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0F7DDCB-C8EC-5A47-8CC4-94BA8F8D512E}"/>
              </a:ext>
            </a:extLst>
          </p:cNvPr>
          <p:cNvSpPr txBox="1"/>
          <p:nvPr/>
        </p:nvSpPr>
        <p:spPr>
          <a:xfrm>
            <a:off x="3056653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806BF5A5-6B60-D041-98D5-57ED9717FEDB}"/>
              </a:ext>
            </a:extLst>
          </p:cNvPr>
          <p:cNvSpPr txBox="1"/>
          <p:nvPr/>
        </p:nvSpPr>
        <p:spPr>
          <a:xfrm>
            <a:off x="3945133" y="309950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7754693-B4AD-3049-9FA6-D45C6F1C3290}"/>
              </a:ext>
            </a:extLst>
          </p:cNvPr>
          <p:cNvSpPr txBox="1"/>
          <p:nvPr/>
        </p:nvSpPr>
        <p:spPr>
          <a:xfrm>
            <a:off x="1640241" y="357331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5A91BB5-6E7D-334E-B85F-774363332F6E}"/>
              </a:ext>
            </a:extLst>
          </p:cNvPr>
          <p:cNvSpPr txBox="1"/>
          <p:nvPr/>
        </p:nvSpPr>
        <p:spPr>
          <a:xfrm>
            <a:off x="2093084" y="311222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E0021A19-9153-DA49-B8BF-B96FF61B672E}"/>
              </a:ext>
            </a:extLst>
          </p:cNvPr>
          <p:cNvSpPr txBox="1"/>
          <p:nvPr/>
        </p:nvSpPr>
        <p:spPr>
          <a:xfrm>
            <a:off x="3040575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2558814-C2BA-3B48-8AFB-D6D9D8379150}"/>
              </a:ext>
            </a:extLst>
          </p:cNvPr>
          <p:cNvSpPr txBox="1"/>
          <p:nvPr/>
        </p:nvSpPr>
        <p:spPr>
          <a:xfrm>
            <a:off x="1679065" y="220048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D872DAA-279F-6745-AFC5-7CC26603FA32}"/>
              </a:ext>
            </a:extLst>
          </p:cNvPr>
          <p:cNvSpPr txBox="1"/>
          <p:nvPr/>
        </p:nvSpPr>
        <p:spPr>
          <a:xfrm>
            <a:off x="3928343" y="26386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5039F0F4-991A-CC42-BC6A-BFA6A09742B5}"/>
              </a:ext>
            </a:extLst>
          </p:cNvPr>
          <p:cNvSpPr txBox="1"/>
          <p:nvPr/>
        </p:nvSpPr>
        <p:spPr>
          <a:xfrm>
            <a:off x="2558086" y="35652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5532225-5EF6-CE49-A0C2-96DF6EDAB14A}"/>
              </a:ext>
            </a:extLst>
          </p:cNvPr>
          <p:cNvSpPr txBox="1"/>
          <p:nvPr/>
        </p:nvSpPr>
        <p:spPr>
          <a:xfrm>
            <a:off x="2163669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74409459-8420-9742-8F51-B888E31CBED4}"/>
              </a:ext>
            </a:extLst>
          </p:cNvPr>
          <p:cNvSpPr txBox="1"/>
          <p:nvPr/>
        </p:nvSpPr>
        <p:spPr>
          <a:xfrm>
            <a:off x="2607364" y="172790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871B85D8-D1D3-D647-AE63-A1549E78B579}"/>
              </a:ext>
            </a:extLst>
          </p:cNvPr>
          <p:cNvSpPr txBox="1"/>
          <p:nvPr/>
        </p:nvSpPr>
        <p:spPr>
          <a:xfrm>
            <a:off x="76972" y="134715"/>
            <a:ext cx="263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Batching Algorithm</a:t>
            </a: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ACE32494-C7FE-9040-B211-DBF3B14D4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DAAE46EC-CCF1-284E-B588-82A9FC168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EC593AF0-9D5D-F34E-A702-AFE37362A8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0C92315B-DE13-6F4E-AFCC-42FF7DB0E232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316D07D9-3A11-8D4F-BFB6-C051BAB5F3AB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1272B244-7654-9D4B-BB4F-327E6E8ECBD3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AC2F9D6E-3AC1-9340-B14D-36DA3EFA81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181" name="Oval 180">
            <a:extLst>
              <a:ext uri="{FF2B5EF4-FFF2-40B4-BE49-F238E27FC236}">
                <a16:creationId xmlns:a16="http://schemas.microsoft.com/office/drawing/2014/main" id="{08E1ED3F-AF16-8041-BD27-D44B7346E084}"/>
              </a:ext>
            </a:extLst>
          </p:cNvPr>
          <p:cNvSpPr/>
          <p:nvPr/>
        </p:nvSpPr>
        <p:spPr>
          <a:xfrm>
            <a:off x="6350616" y="2139744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F579DECA-0F67-9A4A-9BAE-BB5589E71A14}"/>
              </a:ext>
            </a:extLst>
          </p:cNvPr>
          <p:cNvSpPr txBox="1"/>
          <p:nvPr/>
        </p:nvSpPr>
        <p:spPr>
          <a:xfrm>
            <a:off x="6565620" y="2030524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Nodes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ABA169DA-2086-5540-88C8-DA25189E32DD}"/>
              </a:ext>
            </a:extLst>
          </p:cNvPr>
          <p:cNvSpPr/>
          <p:nvPr/>
        </p:nvSpPr>
        <p:spPr>
          <a:xfrm>
            <a:off x="6350096" y="258224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B991EEF5-1E46-8E43-896B-C9A8E4251CC0}"/>
              </a:ext>
            </a:extLst>
          </p:cNvPr>
          <p:cNvSpPr txBox="1"/>
          <p:nvPr/>
        </p:nvSpPr>
        <p:spPr>
          <a:xfrm>
            <a:off x="6565100" y="2473020"/>
            <a:ext cx="17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Unvisited Nodes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A1B8C60F-93A6-1C4B-BE92-D8C4109B763A}"/>
              </a:ext>
            </a:extLst>
          </p:cNvPr>
          <p:cNvCxnSpPr/>
          <p:nvPr/>
        </p:nvCxnSpPr>
        <p:spPr>
          <a:xfrm>
            <a:off x="6319121" y="3095800"/>
            <a:ext cx="274320" cy="0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B11F2D89-A22C-1643-B163-979E6FA8914E}"/>
              </a:ext>
            </a:extLst>
          </p:cNvPr>
          <p:cNvSpPr txBox="1"/>
          <p:nvPr/>
        </p:nvSpPr>
        <p:spPr>
          <a:xfrm>
            <a:off x="6578266" y="288891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Connection Visit</a:t>
            </a: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E428C9BB-4684-AE49-9E8A-A4ADACE21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74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0">
            <a:extLst>
              <a:ext uri="{FF2B5EF4-FFF2-40B4-BE49-F238E27FC236}">
                <a16:creationId xmlns:a16="http://schemas.microsoft.com/office/drawing/2014/main" id="{9DFCE251-1127-944C-A1B9-301CD3A7A263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898993DD-9982-BB48-90F2-9583A283A6A4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26B452D-F8B1-1245-91FD-44CF3B1E47D5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62FD31C-0BA1-A24B-8A3E-85B6D7B464EE}"/>
              </a:ext>
            </a:extLst>
          </p:cNvPr>
          <p:cNvSpPr/>
          <p:nvPr/>
        </p:nvSpPr>
        <p:spPr>
          <a:xfrm>
            <a:off x="18288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38D5E7-699C-2E4E-A549-FDEF2E8FCC3B}"/>
              </a:ext>
            </a:extLst>
          </p:cNvPr>
          <p:cNvSpPr/>
          <p:nvPr/>
        </p:nvSpPr>
        <p:spPr>
          <a:xfrm>
            <a:off x="22860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94560-B3D0-F548-8633-E840EAFC266C}"/>
              </a:ext>
            </a:extLst>
          </p:cNvPr>
          <p:cNvSpPr/>
          <p:nvPr/>
        </p:nvSpPr>
        <p:spPr>
          <a:xfrm>
            <a:off x="27432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E39950-E13D-D547-B041-FB54175307D7}"/>
              </a:ext>
            </a:extLst>
          </p:cNvPr>
          <p:cNvSpPr/>
          <p:nvPr/>
        </p:nvSpPr>
        <p:spPr>
          <a:xfrm>
            <a:off x="32004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A0DBDD-E09F-F546-BDEB-3C1448FF02C0}"/>
              </a:ext>
            </a:extLst>
          </p:cNvPr>
          <p:cNvSpPr/>
          <p:nvPr/>
        </p:nvSpPr>
        <p:spPr>
          <a:xfrm>
            <a:off x="36576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4F653E-65DD-134A-B9E6-07F4E59CBE57}"/>
              </a:ext>
            </a:extLst>
          </p:cNvPr>
          <p:cNvSpPr/>
          <p:nvPr/>
        </p:nvSpPr>
        <p:spPr>
          <a:xfrm>
            <a:off x="41148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5EBC0F-1BBB-6449-ADB4-7678C30CC053}"/>
              </a:ext>
            </a:extLst>
          </p:cNvPr>
          <p:cNvSpPr/>
          <p:nvPr/>
        </p:nvSpPr>
        <p:spPr>
          <a:xfrm>
            <a:off x="1828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49024D-5399-9D4B-909F-AB595C370664}"/>
              </a:ext>
            </a:extLst>
          </p:cNvPr>
          <p:cNvSpPr/>
          <p:nvPr/>
        </p:nvSpPr>
        <p:spPr>
          <a:xfrm>
            <a:off x="22860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1C254F-E0CC-4C47-A5ED-99548711A80C}"/>
              </a:ext>
            </a:extLst>
          </p:cNvPr>
          <p:cNvSpPr/>
          <p:nvPr/>
        </p:nvSpPr>
        <p:spPr>
          <a:xfrm>
            <a:off x="27432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03A07D-B00A-434E-B342-28F46C8A7710}"/>
              </a:ext>
            </a:extLst>
          </p:cNvPr>
          <p:cNvSpPr/>
          <p:nvPr/>
        </p:nvSpPr>
        <p:spPr>
          <a:xfrm>
            <a:off x="32004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8DB624-A48F-6D49-8233-FFB5E190516F}"/>
              </a:ext>
            </a:extLst>
          </p:cNvPr>
          <p:cNvSpPr/>
          <p:nvPr/>
        </p:nvSpPr>
        <p:spPr>
          <a:xfrm>
            <a:off x="36576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C37027-7A52-BD47-88D5-3808B1865935}"/>
              </a:ext>
            </a:extLst>
          </p:cNvPr>
          <p:cNvSpPr/>
          <p:nvPr/>
        </p:nvSpPr>
        <p:spPr>
          <a:xfrm>
            <a:off x="4114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3EEA69-8CBC-A640-85A3-E3B7C059056F}"/>
              </a:ext>
            </a:extLst>
          </p:cNvPr>
          <p:cNvSpPr/>
          <p:nvPr/>
        </p:nvSpPr>
        <p:spPr>
          <a:xfrm>
            <a:off x="1828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721068-2702-9243-AC10-09E572D44A7E}"/>
              </a:ext>
            </a:extLst>
          </p:cNvPr>
          <p:cNvSpPr/>
          <p:nvPr/>
        </p:nvSpPr>
        <p:spPr>
          <a:xfrm>
            <a:off x="22860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7971DB-5FC6-B541-865D-18641C08010C}"/>
              </a:ext>
            </a:extLst>
          </p:cNvPr>
          <p:cNvSpPr/>
          <p:nvPr/>
        </p:nvSpPr>
        <p:spPr>
          <a:xfrm>
            <a:off x="27432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E6A537-E481-FA4A-B348-A6A79B6123D4}"/>
              </a:ext>
            </a:extLst>
          </p:cNvPr>
          <p:cNvSpPr/>
          <p:nvPr/>
        </p:nvSpPr>
        <p:spPr>
          <a:xfrm>
            <a:off x="32004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8E820D-7C16-B64C-9075-35488C4825C9}"/>
              </a:ext>
            </a:extLst>
          </p:cNvPr>
          <p:cNvSpPr/>
          <p:nvPr/>
        </p:nvSpPr>
        <p:spPr>
          <a:xfrm>
            <a:off x="36576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9BEAD-CE52-1A45-9950-2453D13C3754}"/>
              </a:ext>
            </a:extLst>
          </p:cNvPr>
          <p:cNvSpPr/>
          <p:nvPr/>
        </p:nvSpPr>
        <p:spPr>
          <a:xfrm>
            <a:off x="4114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637DD-0AA3-8742-9296-5688248303CC}"/>
              </a:ext>
            </a:extLst>
          </p:cNvPr>
          <p:cNvSpPr/>
          <p:nvPr/>
        </p:nvSpPr>
        <p:spPr>
          <a:xfrm>
            <a:off x="1828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1477BC-F5AF-A642-A48E-B4CF88DB6D3D}"/>
              </a:ext>
            </a:extLst>
          </p:cNvPr>
          <p:cNvSpPr/>
          <p:nvPr/>
        </p:nvSpPr>
        <p:spPr>
          <a:xfrm>
            <a:off x="22860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AB001A-C2BE-0C48-B35A-8A125F63A335}"/>
              </a:ext>
            </a:extLst>
          </p:cNvPr>
          <p:cNvSpPr/>
          <p:nvPr/>
        </p:nvSpPr>
        <p:spPr>
          <a:xfrm>
            <a:off x="27432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DF9CAC-3C48-BD48-AFFB-359916B3270E}"/>
              </a:ext>
            </a:extLst>
          </p:cNvPr>
          <p:cNvSpPr/>
          <p:nvPr/>
        </p:nvSpPr>
        <p:spPr>
          <a:xfrm>
            <a:off x="32004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1A8D02-8A1E-E747-B7D4-7AF0104EC5B1}"/>
              </a:ext>
            </a:extLst>
          </p:cNvPr>
          <p:cNvSpPr/>
          <p:nvPr/>
        </p:nvSpPr>
        <p:spPr>
          <a:xfrm>
            <a:off x="36576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A3A1AA7-A129-314A-A8EB-393701034FF1}"/>
              </a:ext>
            </a:extLst>
          </p:cNvPr>
          <p:cNvSpPr/>
          <p:nvPr/>
        </p:nvSpPr>
        <p:spPr>
          <a:xfrm>
            <a:off x="4114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BE51C-B80F-FC4C-B3FD-0BA9DCDCC3E1}"/>
              </a:ext>
            </a:extLst>
          </p:cNvPr>
          <p:cNvSpPr/>
          <p:nvPr/>
        </p:nvSpPr>
        <p:spPr>
          <a:xfrm>
            <a:off x="18288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334E17-7EB5-A342-A06F-D7B895088DE9}"/>
              </a:ext>
            </a:extLst>
          </p:cNvPr>
          <p:cNvSpPr/>
          <p:nvPr/>
        </p:nvSpPr>
        <p:spPr>
          <a:xfrm>
            <a:off x="22860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C185C6-D85D-6D40-988A-FB30A03F0532}"/>
              </a:ext>
            </a:extLst>
          </p:cNvPr>
          <p:cNvSpPr/>
          <p:nvPr/>
        </p:nvSpPr>
        <p:spPr>
          <a:xfrm>
            <a:off x="27432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A5A272-7DD1-5B47-89BA-874D4CC6C0E7}"/>
              </a:ext>
            </a:extLst>
          </p:cNvPr>
          <p:cNvSpPr/>
          <p:nvPr/>
        </p:nvSpPr>
        <p:spPr>
          <a:xfrm>
            <a:off x="32004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C0FDB-4FC1-EC4D-85AE-18724AE903ED}"/>
              </a:ext>
            </a:extLst>
          </p:cNvPr>
          <p:cNvSpPr/>
          <p:nvPr/>
        </p:nvSpPr>
        <p:spPr>
          <a:xfrm>
            <a:off x="36576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26F2B-097F-5C42-8200-15F0CD3D0C59}"/>
              </a:ext>
            </a:extLst>
          </p:cNvPr>
          <p:cNvSpPr/>
          <p:nvPr/>
        </p:nvSpPr>
        <p:spPr>
          <a:xfrm>
            <a:off x="41148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A425A9-DDF7-0649-8B46-17F41C39B026}"/>
              </a:ext>
            </a:extLst>
          </p:cNvPr>
          <p:cNvSpPr/>
          <p:nvPr/>
        </p:nvSpPr>
        <p:spPr>
          <a:xfrm>
            <a:off x="18288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9724CB-800C-4341-8A22-ABC7BB72EA55}"/>
              </a:ext>
            </a:extLst>
          </p:cNvPr>
          <p:cNvSpPr/>
          <p:nvPr/>
        </p:nvSpPr>
        <p:spPr>
          <a:xfrm>
            <a:off x="22860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7D9E79-51DE-0343-862B-F7D316DB837E}"/>
              </a:ext>
            </a:extLst>
          </p:cNvPr>
          <p:cNvSpPr/>
          <p:nvPr/>
        </p:nvSpPr>
        <p:spPr>
          <a:xfrm>
            <a:off x="27432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B88751-22BE-7E46-B499-F29EE909AAF1}"/>
              </a:ext>
            </a:extLst>
          </p:cNvPr>
          <p:cNvSpPr/>
          <p:nvPr/>
        </p:nvSpPr>
        <p:spPr>
          <a:xfrm>
            <a:off x="32004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9BA6F7-6FAC-5D49-B405-5542AF659600}"/>
              </a:ext>
            </a:extLst>
          </p:cNvPr>
          <p:cNvSpPr/>
          <p:nvPr/>
        </p:nvSpPr>
        <p:spPr>
          <a:xfrm>
            <a:off x="36576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500937-6C3E-E446-B68D-7746C4E6817D}"/>
              </a:ext>
            </a:extLst>
          </p:cNvPr>
          <p:cNvSpPr/>
          <p:nvPr/>
        </p:nvSpPr>
        <p:spPr>
          <a:xfrm>
            <a:off x="41148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3AC1731-DEE6-2E41-AAE5-D879A11297A0}"/>
              </a:ext>
            </a:extLst>
          </p:cNvPr>
          <p:cNvSpPr txBox="1"/>
          <p:nvPr/>
        </p:nvSpPr>
        <p:spPr>
          <a:xfrm>
            <a:off x="2148080" y="985520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Row-Major Order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EEFA2-5571-1841-8A5C-45A92C9C46CA}"/>
              </a:ext>
            </a:extLst>
          </p:cNvPr>
          <p:cNvSpPr txBox="1"/>
          <p:nvPr/>
        </p:nvSpPr>
        <p:spPr>
          <a:xfrm>
            <a:off x="1481103" y="1397858"/>
            <a:ext cx="13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Batch 0 (10)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38CF8C8-148E-AF42-B086-16470495BBE1}"/>
              </a:ext>
            </a:extLst>
          </p:cNvPr>
          <p:cNvSpPr txBox="1"/>
          <p:nvPr/>
        </p:nvSpPr>
        <p:spPr>
          <a:xfrm>
            <a:off x="2293319" y="4977194"/>
            <a:ext cx="14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 Size: 10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0237714-65E6-5B42-B172-CCF6BAD668C5}"/>
              </a:ext>
            </a:extLst>
          </p:cNvPr>
          <p:cNvSpPr/>
          <p:nvPr/>
        </p:nvSpPr>
        <p:spPr>
          <a:xfrm>
            <a:off x="5120640" y="160875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62EF913-48F6-C142-9283-5670BD98232E}"/>
              </a:ext>
            </a:extLst>
          </p:cNvPr>
          <p:cNvSpPr/>
          <p:nvPr/>
        </p:nvSpPr>
        <p:spPr>
          <a:xfrm>
            <a:off x="5120640" y="17001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D0380A0-B275-1C44-9D55-5BDB1D57E4B0}"/>
              </a:ext>
            </a:extLst>
          </p:cNvPr>
          <p:cNvSpPr/>
          <p:nvPr/>
        </p:nvSpPr>
        <p:spPr>
          <a:xfrm>
            <a:off x="5120640" y="17916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FA9B136-CA2A-CC45-BB21-1BFB8EC169CD}"/>
              </a:ext>
            </a:extLst>
          </p:cNvPr>
          <p:cNvSpPr/>
          <p:nvPr/>
        </p:nvSpPr>
        <p:spPr>
          <a:xfrm>
            <a:off x="5120640" y="18830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F17D222-B884-864B-AD08-5955C08622F9}"/>
              </a:ext>
            </a:extLst>
          </p:cNvPr>
          <p:cNvSpPr/>
          <p:nvPr/>
        </p:nvSpPr>
        <p:spPr>
          <a:xfrm>
            <a:off x="5120640" y="1974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9D098E6-C92E-CC4B-8D55-F9444053C9A0}"/>
              </a:ext>
            </a:extLst>
          </p:cNvPr>
          <p:cNvSpPr/>
          <p:nvPr/>
        </p:nvSpPr>
        <p:spPr>
          <a:xfrm>
            <a:off x="5120640" y="2065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29E968C-0E9A-094B-B44B-6B0927A421B3}"/>
              </a:ext>
            </a:extLst>
          </p:cNvPr>
          <p:cNvSpPr/>
          <p:nvPr/>
        </p:nvSpPr>
        <p:spPr>
          <a:xfrm>
            <a:off x="5120640" y="21573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C1CA441-7761-DE45-BD83-E95D3D02D8CC}"/>
              </a:ext>
            </a:extLst>
          </p:cNvPr>
          <p:cNvSpPr/>
          <p:nvPr/>
        </p:nvSpPr>
        <p:spPr>
          <a:xfrm>
            <a:off x="5120640" y="22488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47B312E-7390-7746-8C20-FDD56D97E432}"/>
              </a:ext>
            </a:extLst>
          </p:cNvPr>
          <p:cNvSpPr/>
          <p:nvPr/>
        </p:nvSpPr>
        <p:spPr>
          <a:xfrm>
            <a:off x="5120640" y="23402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6CA28A6-9636-204C-9849-512151AD2233}"/>
              </a:ext>
            </a:extLst>
          </p:cNvPr>
          <p:cNvSpPr/>
          <p:nvPr/>
        </p:nvSpPr>
        <p:spPr>
          <a:xfrm>
            <a:off x="5120640" y="2431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161DA46-A31C-8E43-B868-845EA70029D2}"/>
              </a:ext>
            </a:extLst>
          </p:cNvPr>
          <p:cNvSpPr/>
          <p:nvPr/>
        </p:nvSpPr>
        <p:spPr>
          <a:xfrm>
            <a:off x="5120640" y="2523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05FFB25-A46A-9540-87AA-CF27CCE285A0}"/>
              </a:ext>
            </a:extLst>
          </p:cNvPr>
          <p:cNvSpPr/>
          <p:nvPr/>
        </p:nvSpPr>
        <p:spPr>
          <a:xfrm>
            <a:off x="5120640" y="26145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3B0E339-4A70-4F4E-86D7-90823504E2E3}"/>
              </a:ext>
            </a:extLst>
          </p:cNvPr>
          <p:cNvSpPr/>
          <p:nvPr/>
        </p:nvSpPr>
        <p:spPr>
          <a:xfrm>
            <a:off x="5120640" y="27060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F58978A-82B5-7C49-8F5F-9C2482246DC1}"/>
              </a:ext>
            </a:extLst>
          </p:cNvPr>
          <p:cNvSpPr/>
          <p:nvPr/>
        </p:nvSpPr>
        <p:spPr>
          <a:xfrm>
            <a:off x="5120640" y="27974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88C5819-165C-CA4E-8BA3-8F44AE0E9CC3}"/>
              </a:ext>
            </a:extLst>
          </p:cNvPr>
          <p:cNvSpPr/>
          <p:nvPr/>
        </p:nvSpPr>
        <p:spPr>
          <a:xfrm>
            <a:off x="5120640" y="288891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34C5014-5A9B-554E-B974-E3EC86E6673B}"/>
              </a:ext>
            </a:extLst>
          </p:cNvPr>
          <p:cNvSpPr/>
          <p:nvPr/>
        </p:nvSpPr>
        <p:spPr>
          <a:xfrm>
            <a:off x="5120640" y="29803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BB3195C-9887-0641-A20A-7DFAA790020C}"/>
              </a:ext>
            </a:extLst>
          </p:cNvPr>
          <p:cNvSpPr/>
          <p:nvPr/>
        </p:nvSpPr>
        <p:spPr>
          <a:xfrm>
            <a:off x="5120640" y="30717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AED0E19-87F6-224F-A0A7-F65A097010BE}"/>
              </a:ext>
            </a:extLst>
          </p:cNvPr>
          <p:cNvSpPr/>
          <p:nvPr/>
        </p:nvSpPr>
        <p:spPr>
          <a:xfrm>
            <a:off x="5120640" y="31632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26E63383-DF8D-7F4E-9A2F-5F0E637005BE}"/>
              </a:ext>
            </a:extLst>
          </p:cNvPr>
          <p:cNvSpPr/>
          <p:nvPr/>
        </p:nvSpPr>
        <p:spPr>
          <a:xfrm>
            <a:off x="5120640" y="32546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1EDC372-6937-F040-A027-13C1E687172D}"/>
              </a:ext>
            </a:extLst>
          </p:cNvPr>
          <p:cNvSpPr/>
          <p:nvPr/>
        </p:nvSpPr>
        <p:spPr>
          <a:xfrm>
            <a:off x="5120640" y="33461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BE77962-1778-EB47-A2B3-25333782955A}"/>
              </a:ext>
            </a:extLst>
          </p:cNvPr>
          <p:cNvSpPr/>
          <p:nvPr/>
        </p:nvSpPr>
        <p:spPr>
          <a:xfrm>
            <a:off x="5120640" y="34375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4C09EF6-4DB2-C949-B084-11FA7AFBFCF6}"/>
              </a:ext>
            </a:extLst>
          </p:cNvPr>
          <p:cNvSpPr/>
          <p:nvPr/>
        </p:nvSpPr>
        <p:spPr>
          <a:xfrm>
            <a:off x="5120640" y="35289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9E4ED2E-807E-DD4F-9150-C81E457F6D39}"/>
              </a:ext>
            </a:extLst>
          </p:cNvPr>
          <p:cNvSpPr/>
          <p:nvPr/>
        </p:nvSpPr>
        <p:spPr>
          <a:xfrm>
            <a:off x="5120640" y="36204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04D3953-952C-AA4E-8271-2C2DFFA1B481}"/>
              </a:ext>
            </a:extLst>
          </p:cNvPr>
          <p:cNvSpPr/>
          <p:nvPr/>
        </p:nvSpPr>
        <p:spPr>
          <a:xfrm>
            <a:off x="5120640" y="37118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449EE59-3EB4-564C-BA5A-848888E313FF}"/>
              </a:ext>
            </a:extLst>
          </p:cNvPr>
          <p:cNvSpPr/>
          <p:nvPr/>
        </p:nvSpPr>
        <p:spPr>
          <a:xfrm>
            <a:off x="5120640" y="38033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61DE236-A1D7-AF42-B249-8E1F6E6431DA}"/>
              </a:ext>
            </a:extLst>
          </p:cNvPr>
          <p:cNvSpPr/>
          <p:nvPr/>
        </p:nvSpPr>
        <p:spPr>
          <a:xfrm>
            <a:off x="5120640" y="38947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6F869E3-D49F-BC4C-861A-0BF38FA95541}"/>
              </a:ext>
            </a:extLst>
          </p:cNvPr>
          <p:cNvSpPr/>
          <p:nvPr/>
        </p:nvSpPr>
        <p:spPr>
          <a:xfrm>
            <a:off x="5120640" y="39861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3B254CD-D0D9-9446-A24B-320EF383B3F3}"/>
              </a:ext>
            </a:extLst>
          </p:cNvPr>
          <p:cNvSpPr/>
          <p:nvPr/>
        </p:nvSpPr>
        <p:spPr>
          <a:xfrm>
            <a:off x="5120640" y="40776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CF72BA02-433A-0545-B63D-770C86EB43EF}"/>
              </a:ext>
            </a:extLst>
          </p:cNvPr>
          <p:cNvSpPr/>
          <p:nvPr/>
        </p:nvSpPr>
        <p:spPr>
          <a:xfrm>
            <a:off x="5120640" y="4169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A2BA34B-9C4C-6043-8BFB-0AEE91B5EA98}"/>
              </a:ext>
            </a:extLst>
          </p:cNvPr>
          <p:cNvSpPr/>
          <p:nvPr/>
        </p:nvSpPr>
        <p:spPr>
          <a:xfrm>
            <a:off x="5120640" y="4260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9378F62-1AE7-FF46-AF98-A606CE0388B2}"/>
              </a:ext>
            </a:extLst>
          </p:cNvPr>
          <p:cNvSpPr/>
          <p:nvPr/>
        </p:nvSpPr>
        <p:spPr>
          <a:xfrm>
            <a:off x="5120640" y="4351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F959E1E-55B7-C14A-9B3A-CCBAF29140EF}"/>
              </a:ext>
            </a:extLst>
          </p:cNvPr>
          <p:cNvSpPr/>
          <p:nvPr/>
        </p:nvSpPr>
        <p:spPr>
          <a:xfrm>
            <a:off x="5120640" y="44433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997036A-426F-864C-8A2D-75E12D8BC315}"/>
              </a:ext>
            </a:extLst>
          </p:cNvPr>
          <p:cNvSpPr/>
          <p:nvPr/>
        </p:nvSpPr>
        <p:spPr>
          <a:xfrm>
            <a:off x="5120640" y="45348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10449F7-E0F6-E04A-91A9-30C1D8626F3A}"/>
              </a:ext>
            </a:extLst>
          </p:cNvPr>
          <p:cNvSpPr/>
          <p:nvPr/>
        </p:nvSpPr>
        <p:spPr>
          <a:xfrm>
            <a:off x="5120640" y="46262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86C7E0B-1869-B845-8FD6-DA586AF6BB0E}"/>
              </a:ext>
            </a:extLst>
          </p:cNvPr>
          <p:cNvSpPr/>
          <p:nvPr/>
        </p:nvSpPr>
        <p:spPr>
          <a:xfrm>
            <a:off x="5120640" y="4717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66C1472-62C9-1047-8C10-3B4F3322EBC7}"/>
              </a:ext>
            </a:extLst>
          </p:cNvPr>
          <p:cNvSpPr/>
          <p:nvPr/>
        </p:nvSpPr>
        <p:spPr>
          <a:xfrm>
            <a:off x="5120640" y="4809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C6FFA86-5848-9149-B210-60D5ADD1A86F}"/>
              </a:ext>
            </a:extLst>
          </p:cNvPr>
          <p:cNvSpPr txBox="1"/>
          <p:nvPr/>
        </p:nvSpPr>
        <p:spPr>
          <a:xfrm>
            <a:off x="4934271" y="1557540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66B06D5-30BA-AA47-951A-79E3E2CC44F9}"/>
              </a:ext>
            </a:extLst>
          </p:cNvPr>
          <p:cNvSpPr txBox="1"/>
          <p:nvPr/>
        </p:nvSpPr>
        <p:spPr>
          <a:xfrm>
            <a:off x="4933323" y="2008702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3706E6D-C9DB-924C-88C2-220C9D3DBBAC}"/>
              </a:ext>
            </a:extLst>
          </p:cNvPr>
          <p:cNvSpPr txBox="1"/>
          <p:nvPr/>
        </p:nvSpPr>
        <p:spPr>
          <a:xfrm>
            <a:off x="4888439" y="2558071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600FBC6-6168-B345-B1A8-CB53F4A3C32C}"/>
              </a:ext>
            </a:extLst>
          </p:cNvPr>
          <p:cNvSpPr txBox="1"/>
          <p:nvPr/>
        </p:nvSpPr>
        <p:spPr>
          <a:xfrm>
            <a:off x="4888439" y="3115877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1A26D707-551B-2049-8E2A-C715E8931823}"/>
              </a:ext>
            </a:extLst>
          </p:cNvPr>
          <p:cNvSpPr txBox="1"/>
          <p:nvPr/>
        </p:nvSpPr>
        <p:spPr>
          <a:xfrm>
            <a:off x="4891076" y="3656384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D486D2A-7A64-2543-9C62-A604409E99CC}"/>
              </a:ext>
            </a:extLst>
          </p:cNvPr>
          <p:cNvSpPr txBox="1"/>
          <p:nvPr/>
        </p:nvSpPr>
        <p:spPr>
          <a:xfrm>
            <a:off x="4891076" y="4214190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2348326-BA80-0A46-B163-D9EE859E10BD}"/>
              </a:ext>
            </a:extLst>
          </p:cNvPr>
          <p:cNvSpPr txBox="1"/>
          <p:nvPr/>
        </p:nvSpPr>
        <p:spPr>
          <a:xfrm>
            <a:off x="4888439" y="476132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394C9B6-DF31-AB49-AC57-083D85CAEFA6}"/>
              </a:ext>
            </a:extLst>
          </p:cNvPr>
          <p:cNvCxnSpPr/>
          <p:nvPr/>
        </p:nvCxnSpPr>
        <p:spPr>
          <a:xfrm flipH="1">
            <a:off x="5232335" y="1656860"/>
            <a:ext cx="2401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>
            <a:extLst>
              <a:ext uri="{FF2B5EF4-FFF2-40B4-BE49-F238E27FC236}">
                <a16:creationId xmlns:a16="http://schemas.microsoft.com/office/drawing/2014/main" id="{734B9B25-B3D7-024D-8168-2BB7BC20D5FB}"/>
              </a:ext>
            </a:extLst>
          </p:cNvPr>
          <p:cNvSpPr txBox="1"/>
          <p:nvPr/>
        </p:nvSpPr>
        <p:spPr>
          <a:xfrm>
            <a:off x="5421346" y="1451663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17CD6D50-9689-3046-9E05-46A6BA06AC8D}"/>
              </a:ext>
            </a:extLst>
          </p:cNvPr>
          <p:cNvSpPr txBox="1"/>
          <p:nvPr/>
        </p:nvSpPr>
        <p:spPr>
          <a:xfrm>
            <a:off x="1684689" y="172067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4192734F-5718-444F-A393-6FFDD4B0DB3E}"/>
              </a:ext>
            </a:extLst>
          </p:cNvPr>
          <p:cNvSpPr txBox="1"/>
          <p:nvPr/>
        </p:nvSpPr>
        <p:spPr>
          <a:xfrm>
            <a:off x="3023910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CED8369C-71E7-A549-88D3-3A7C5A31FAA0}"/>
              </a:ext>
            </a:extLst>
          </p:cNvPr>
          <p:cNvSpPr txBox="1"/>
          <p:nvPr/>
        </p:nvSpPr>
        <p:spPr>
          <a:xfrm>
            <a:off x="2103050" y="35747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E2624F7-C2DA-8944-B044-EB94C9EFFFF4}"/>
              </a:ext>
            </a:extLst>
          </p:cNvPr>
          <p:cNvSpPr txBox="1"/>
          <p:nvPr/>
        </p:nvSpPr>
        <p:spPr>
          <a:xfrm>
            <a:off x="3500082" y="174308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8161CB3-DFF9-5041-9320-507CC8BCCD95}"/>
              </a:ext>
            </a:extLst>
          </p:cNvPr>
          <p:cNvSpPr txBox="1"/>
          <p:nvPr/>
        </p:nvSpPr>
        <p:spPr>
          <a:xfrm>
            <a:off x="3481429" y="21819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BA9DC04-1054-044A-BA72-93B7F089A10D}"/>
              </a:ext>
            </a:extLst>
          </p:cNvPr>
          <p:cNvSpPr txBox="1"/>
          <p:nvPr/>
        </p:nvSpPr>
        <p:spPr>
          <a:xfrm>
            <a:off x="3481702" y="355446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E94644A-DD5F-5745-8DFA-A058338C3732}"/>
              </a:ext>
            </a:extLst>
          </p:cNvPr>
          <p:cNvSpPr txBox="1"/>
          <p:nvPr/>
        </p:nvSpPr>
        <p:spPr>
          <a:xfrm>
            <a:off x="3472824" y="402413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839910D-67FF-0241-B88C-B4515A2BC8DF}"/>
              </a:ext>
            </a:extLst>
          </p:cNvPr>
          <p:cNvSpPr txBox="1"/>
          <p:nvPr/>
        </p:nvSpPr>
        <p:spPr>
          <a:xfrm>
            <a:off x="2101095" y="264806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56386B53-5EE8-0A41-9654-B10AF8F4DBFE}"/>
              </a:ext>
            </a:extLst>
          </p:cNvPr>
          <p:cNvSpPr txBox="1"/>
          <p:nvPr/>
        </p:nvSpPr>
        <p:spPr>
          <a:xfrm>
            <a:off x="2558424" y="40224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FA385A0E-B145-EF44-B338-9526FF4550F4}"/>
              </a:ext>
            </a:extLst>
          </p:cNvPr>
          <p:cNvSpPr txBox="1"/>
          <p:nvPr/>
        </p:nvSpPr>
        <p:spPr>
          <a:xfrm>
            <a:off x="3985841" y="1715322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BC9E87C-392A-2244-8136-C5C464FAD208}"/>
              </a:ext>
            </a:extLst>
          </p:cNvPr>
          <p:cNvSpPr txBox="1"/>
          <p:nvPr/>
        </p:nvSpPr>
        <p:spPr>
          <a:xfrm>
            <a:off x="2550668" y="264198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64793AA-9D26-FB4B-B763-9026E7DCAC6D}"/>
              </a:ext>
            </a:extLst>
          </p:cNvPr>
          <p:cNvSpPr txBox="1"/>
          <p:nvPr/>
        </p:nvSpPr>
        <p:spPr>
          <a:xfrm>
            <a:off x="3481643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055F25D-A093-7C44-861A-2141212AE196}"/>
              </a:ext>
            </a:extLst>
          </p:cNvPr>
          <p:cNvSpPr txBox="1"/>
          <p:nvPr/>
        </p:nvSpPr>
        <p:spPr>
          <a:xfrm>
            <a:off x="3480019" y="30958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49379C5-BEA8-F548-B30C-E777E318BB35}"/>
              </a:ext>
            </a:extLst>
          </p:cNvPr>
          <p:cNvSpPr txBox="1"/>
          <p:nvPr/>
        </p:nvSpPr>
        <p:spPr>
          <a:xfrm>
            <a:off x="3014923" y="31080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A154852-FA87-6943-AB50-2EF48512FA7A}"/>
              </a:ext>
            </a:extLst>
          </p:cNvPr>
          <p:cNvSpPr txBox="1"/>
          <p:nvPr/>
        </p:nvSpPr>
        <p:spPr>
          <a:xfrm>
            <a:off x="1643483" y="310920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05E0A01-AA3F-DA42-A7F6-C9487B544960}"/>
              </a:ext>
            </a:extLst>
          </p:cNvPr>
          <p:cNvSpPr txBox="1"/>
          <p:nvPr/>
        </p:nvSpPr>
        <p:spPr>
          <a:xfrm>
            <a:off x="1625727" y="404736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E24BF5D-B261-7448-851B-1D56851197E2}"/>
              </a:ext>
            </a:extLst>
          </p:cNvPr>
          <p:cNvSpPr txBox="1"/>
          <p:nvPr/>
        </p:nvSpPr>
        <p:spPr>
          <a:xfrm>
            <a:off x="2155300" y="171884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F37AA5B-F0DD-B040-9845-E960A8AE5171}"/>
              </a:ext>
            </a:extLst>
          </p:cNvPr>
          <p:cNvSpPr txBox="1"/>
          <p:nvPr/>
        </p:nvSpPr>
        <p:spPr>
          <a:xfrm>
            <a:off x="3078202" y="172613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2498F677-C381-3348-9051-022C464599D4}"/>
              </a:ext>
            </a:extLst>
          </p:cNvPr>
          <p:cNvSpPr txBox="1"/>
          <p:nvPr/>
        </p:nvSpPr>
        <p:spPr>
          <a:xfrm>
            <a:off x="3941891" y="35478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D5B66F3-7E1A-3745-AAF1-DEA99DA61A4C}"/>
              </a:ext>
            </a:extLst>
          </p:cNvPr>
          <p:cNvSpPr txBox="1"/>
          <p:nvPr/>
        </p:nvSpPr>
        <p:spPr>
          <a:xfrm>
            <a:off x="3959647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BADDC12E-A3A2-0849-9FFB-5C2AEB01A5F0}"/>
              </a:ext>
            </a:extLst>
          </p:cNvPr>
          <p:cNvSpPr txBox="1"/>
          <p:nvPr/>
        </p:nvSpPr>
        <p:spPr>
          <a:xfrm>
            <a:off x="2546245" y="3124791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BC4C583-BCD7-9140-A91B-6AD28CC839F7}"/>
              </a:ext>
            </a:extLst>
          </p:cNvPr>
          <p:cNvSpPr txBox="1"/>
          <p:nvPr/>
        </p:nvSpPr>
        <p:spPr>
          <a:xfrm>
            <a:off x="3928343" y="219592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9796A7B-4D39-D041-A191-0AE899C4FCBC}"/>
              </a:ext>
            </a:extLst>
          </p:cNvPr>
          <p:cNvSpPr txBox="1"/>
          <p:nvPr/>
        </p:nvSpPr>
        <p:spPr>
          <a:xfrm>
            <a:off x="2601838" y="219055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B040D58F-CE3B-9349-A899-AE94A18D510A}"/>
              </a:ext>
            </a:extLst>
          </p:cNvPr>
          <p:cNvSpPr txBox="1"/>
          <p:nvPr/>
        </p:nvSpPr>
        <p:spPr>
          <a:xfrm>
            <a:off x="1633939" y="265768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1AF6492D-D511-3647-95CC-C93D9BA69EE7}"/>
              </a:ext>
            </a:extLst>
          </p:cNvPr>
          <p:cNvSpPr txBox="1"/>
          <p:nvPr/>
        </p:nvSpPr>
        <p:spPr>
          <a:xfrm>
            <a:off x="3022819" y="355625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B660AAE-B2AD-0249-9E9C-91BEA02DE78F}"/>
              </a:ext>
            </a:extLst>
          </p:cNvPr>
          <p:cNvSpPr txBox="1"/>
          <p:nvPr/>
        </p:nvSpPr>
        <p:spPr>
          <a:xfrm>
            <a:off x="2099541" y="402207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39B46E0-8C0B-F64C-862B-F512C06B56AD}"/>
              </a:ext>
            </a:extLst>
          </p:cNvPr>
          <p:cNvSpPr txBox="1"/>
          <p:nvPr/>
        </p:nvSpPr>
        <p:spPr>
          <a:xfrm>
            <a:off x="3056653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C43298B-A739-4E4A-9323-5B4DB323CFC6}"/>
              </a:ext>
            </a:extLst>
          </p:cNvPr>
          <p:cNvSpPr txBox="1"/>
          <p:nvPr/>
        </p:nvSpPr>
        <p:spPr>
          <a:xfrm>
            <a:off x="3945133" y="309950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EFAAE3F1-ECE8-D94E-87FF-E3187A9AA1E2}"/>
              </a:ext>
            </a:extLst>
          </p:cNvPr>
          <p:cNvSpPr txBox="1"/>
          <p:nvPr/>
        </p:nvSpPr>
        <p:spPr>
          <a:xfrm>
            <a:off x="1640241" y="357331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5856677-A41C-F740-8886-567BC3956DA1}"/>
              </a:ext>
            </a:extLst>
          </p:cNvPr>
          <p:cNvSpPr txBox="1"/>
          <p:nvPr/>
        </p:nvSpPr>
        <p:spPr>
          <a:xfrm>
            <a:off x="2093084" y="311222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6996D28-C63B-EB4A-A56B-A962E298022F}"/>
              </a:ext>
            </a:extLst>
          </p:cNvPr>
          <p:cNvSpPr txBox="1"/>
          <p:nvPr/>
        </p:nvSpPr>
        <p:spPr>
          <a:xfrm>
            <a:off x="3040575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FB92A93D-1617-D34A-9602-1DBC52F0DA5B}"/>
              </a:ext>
            </a:extLst>
          </p:cNvPr>
          <p:cNvSpPr txBox="1"/>
          <p:nvPr/>
        </p:nvSpPr>
        <p:spPr>
          <a:xfrm>
            <a:off x="1679065" y="220048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721A516-1D6D-B944-A014-90CF0AE0DE32}"/>
              </a:ext>
            </a:extLst>
          </p:cNvPr>
          <p:cNvSpPr txBox="1"/>
          <p:nvPr/>
        </p:nvSpPr>
        <p:spPr>
          <a:xfrm>
            <a:off x="3928343" y="26386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A73EF3A-CE4F-D04E-90DD-6DE8F6684268}"/>
              </a:ext>
            </a:extLst>
          </p:cNvPr>
          <p:cNvSpPr txBox="1"/>
          <p:nvPr/>
        </p:nvSpPr>
        <p:spPr>
          <a:xfrm>
            <a:off x="2558086" y="35652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25AD474B-818B-B448-860B-FA664D722E27}"/>
              </a:ext>
            </a:extLst>
          </p:cNvPr>
          <p:cNvSpPr txBox="1"/>
          <p:nvPr/>
        </p:nvSpPr>
        <p:spPr>
          <a:xfrm>
            <a:off x="2163669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36DE233-91A7-084F-83A0-FE246CFC46CA}"/>
              </a:ext>
            </a:extLst>
          </p:cNvPr>
          <p:cNvSpPr txBox="1"/>
          <p:nvPr/>
        </p:nvSpPr>
        <p:spPr>
          <a:xfrm>
            <a:off x="2607364" y="172790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5C2445BE-E0A4-3F40-B3FD-E516DE4B7ECB}"/>
              </a:ext>
            </a:extLst>
          </p:cNvPr>
          <p:cNvSpPr txBox="1"/>
          <p:nvPr/>
        </p:nvSpPr>
        <p:spPr>
          <a:xfrm>
            <a:off x="76972" y="134715"/>
            <a:ext cx="263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Batching Algorithm</a:t>
            </a: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3873F6F9-C824-044D-9707-D7D2021C7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12A47C2F-EF3F-8744-95AB-F168897BB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4E18FBC2-974A-3742-9228-65376AC454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A77FAD52-630A-6943-9C26-B41F50FA1306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116C46E-4924-A146-887F-E8BD47BEEC1E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33C9A364-F983-CE49-A393-6BAF2E686577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E181A147-289A-274C-995F-705908A45F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181" name="Oval 180">
            <a:extLst>
              <a:ext uri="{FF2B5EF4-FFF2-40B4-BE49-F238E27FC236}">
                <a16:creationId xmlns:a16="http://schemas.microsoft.com/office/drawing/2014/main" id="{49F587CE-C9FB-9544-ADCE-998455DBA973}"/>
              </a:ext>
            </a:extLst>
          </p:cNvPr>
          <p:cNvSpPr/>
          <p:nvPr/>
        </p:nvSpPr>
        <p:spPr>
          <a:xfrm>
            <a:off x="6350616" y="2139744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DCA4782-1952-5D4D-829A-29C62845B67D}"/>
              </a:ext>
            </a:extLst>
          </p:cNvPr>
          <p:cNvSpPr txBox="1"/>
          <p:nvPr/>
        </p:nvSpPr>
        <p:spPr>
          <a:xfrm>
            <a:off x="6565620" y="2030524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Nodes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0D6978EB-67F7-A24B-8DA9-72DCDE5A4EA1}"/>
              </a:ext>
            </a:extLst>
          </p:cNvPr>
          <p:cNvSpPr/>
          <p:nvPr/>
        </p:nvSpPr>
        <p:spPr>
          <a:xfrm>
            <a:off x="6350096" y="258224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D0CEFC2-C9D3-B649-A632-A93DACC5299E}"/>
              </a:ext>
            </a:extLst>
          </p:cNvPr>
          <p:cNvSpPr txBox="1"/>
          <p:nvPr/>
        </p:nvSpPr>
        <p:spPr>
          <a:xfrm>
            <a:off x="6565100" y="2473020"/>
            <a:ext cx="17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Unvisited Nodes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7B89EB19-AADF-8F45-9B08-E3B0ECFF2135}"/>
              </a:ext>
            </a:extLst>
          </p:cNvPr>
          <p:cNvCxnSpPr/>
          <p:nvPr/>
        </p:nvCxnSpPr>
        <p:spPr>
          <a:xfrm>
            <a:off x="6319121" y="3095800"/>
            <a:ext cx="274320" cy="0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78B8A3C0-968B-C648-9F3F-B249024130ED}"/>
              </a:ext>
            </a:extLst>
          </p:cNvPr>
          <p:cNvSpPr txBox="1"/>
          <p:nvPr/>
        </p:nvSpPr>
        <p:spPr>
          <a:xfrm>
            <a:off x="6578266" y="288891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Connection Visit</a:t>
            </a: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7E736E4F-C5EB-A244-A41F-52C6F5D16E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88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0">
            <a:extLst>
              <a:ext uri="{FF2B5EF4-FFF2-40B4-BE49-F238E27FC236}">
                <a16:creationId xmlns:a16="http://schemas.microsoft.com/office/drawing/2014/main" id="{7EF39831-EDE1-544C-8E2D-DDB743F2DE8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1C6834A5-7CA5-0F4A-A215-333CFC389298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876A21AC-D2D6-9F41-BD7D-40F620E5EC41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62FD31C-0BA1-A24B-8A3E-85B6D7B464EE}"/>
              </a:ext>
            </a:extLst>
          </p:cNvPr>
          <p:cNvSpPr/>
          <p:nvPr/>
        </p:nvSpPr>
        <p:spPr>
          <a:xfrm>
            <a:off x="18288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38D5E7-699C-2E4E-A549-FDEF2E8FCC3B}"/>
              </a:ext>
            </a:extLst>
          </p:cNvPr>
          <p:cNvSpPr/>
          <p:nvPr/>
        </p:nvSpPr>
        <p:spPr>
          <a:xfrm>
            <a:off x="22860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94560-B3D0-F548-8633-E840EAFC266C}"/>
              </a:ext>
            </a:extLst>
          </p:cNvPr>
          <p:cNvSpPr/>
          <p:nvPr/>
        </p:nvSpPr>
        <p:spPr>
          <a:xfrm>
            <a:off x="27432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E39950-E13D-D547-B041-FB54175307D7}"/>
              </a:ext>
            </a:extLst>
          </p:cNvPr>
          <p:cNvSpPr/>
          <p:nvPr/>
        </p:nvSpPr>
        <p:spPr>
          <a:xfrm>
            <a:off x="32004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A0DBDD-E09F-F546-BDEB-3C1448FF02C0}"/>
              </a:ext>
            </a:extLst>
          </p:cNvPr>
          <p:cNvSpPr/>
          <p:nvPr/>
        </p:nvSpPr>
        <p:spPr>
          <a:xfrm>
            <a:off x="36576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4F653E-65DD-134A-B9E6-07F4E59CBE57}"/>
              </a:ext>
            </a:extLst>
          </p:cNvPr>
          <p:cNvSpPr/>
          <p:nvPr/>
        </p:nvSpPr>
        <p:spPr>
          <a:xfrm>
            <a:off x="41148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5EBC0F-1BBB-6449-ADB4-7678C30CC053}"/>
              </a:ext>
            </a:extLst>
          </p:cNvPr>
          <p:cNvSpPr/>
          <p:nvPr/>
        </p:nvSpPr>
        <p:spPr>
          <a:xfrm>
            <a:off x="1828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49024D-5399-9D4B-909F-AB595C370664}"/>
              </a:ext>
            </a:extLst>
          </p:cNvPr>
          <p:cNvSpPr/>
          <p:nvPr/>
        </p:nvSpPr>
        <p:spPr>
          <a:xfrm>
            <a:off x="22860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1C254F-E0CC-4C47-A5ED-99548711A80C}"/>
              </a:ext>
            </a:extLst>
          </p:cNvPr>
          <p:cNvSpPr/>
          <p:nvPr/>
        </p:nvSpPr>
        <p:spPr>
          <a:xfrm>
            <a:off x="27432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03A07D-B00A-434E-B342-28F46C8A7710}"/>
              </a:ext>
            </a:extLst>
          </p:cNvPr>
          <p:cNvSpPr/>
          <p:nvPr/>
        </p:nvSpPr>
        <p:spPr>
          <a:xfrm>
            <a:off x="32004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8DB624-A48F-6D49-8233-FFB5E190516F}"/>
              </a:ext>
            </a:extLst>
          </p:cNvPr>
          <p:cNvSpPr/>
          <p:nvPr/>
        </p:nvSpPr>
        <p:spPr>
          <a:xfrm>
            <a:off x="36576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C37027-7A52-BD47-88D5-3808B1865935}"/>
              </a:ext>
            </a:extLst>
          </p:cNvPr>
          <p:cNvSpPr/>
          <p:nvPr/>
        </p:nvSpPr>
        <p:spPr>
          <a:xfrm>
            <a:off x="4114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3EEA69-8CBC-A640-85A3-E3B7C059056F}"/>
              </a:ext>
            </a:extLst>
          </p:cNvPr>
          <p:cNvSpPr/>
          <p:nvPr/>
        </p:nvSpPr>
        <p:spPr>
          <a:xfrm>
            <a:off x="1828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721068-2702-9243-AC10-09E572D44A7E}"/>
              </a:ext>
            </a:extLst>
          </p:cNvPr>
          <p:cNvSpPr/>
          <p:nvPr/>
        </p:nvSpPr>
        <p:spPr>
          <a:xfrm>
            <a:off x="22860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7971DB-5FC6-B541-865D-18641C08010C}"/>
              </a:ext>
            </a:extLst>
          </p:cNvPr>
          <p:cNvSpPr/>
          <p:nvPr/>
        </p:nvSpPr>
        <p:spPr>
          <a:xfrm>
            <a:off x="27432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E6A537-E481-FA4A-B348-A6A79B6123D4}"/>
              </a:ext>
            </a:extLst>
          </p:cNvPr>
          <p:cNvSpPr/>
          <p:nvPr/>
        </p:nvSpPr>
        <p:spPr>
          <a:xfrm>
            <a:off x="32004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8E820D-7C16-B64C-9075-35488C4825C9}"/>
              </a:ext>
            </a:extLst>
          </p:cNvPr>
          <p:cNvSpPr/>
          <p:nvPr/>
        </p:nvSpPr>
        <p:spPr>
          <a:xfrm>
            <a:off x="36576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9BEAD-CE52-1A45-9950-2453D13C3754}"/>
              </a:ext>
            </a:extLst>
          </p:cNvPr>
          <p:cNvSpPr/>
          <p:nvPr/>
        </p:nvSpPr>
        <p:spPr>
          <a:xfrm>
            <a:off x="4114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637DD-0AA3-8742-9296-5688248303CC}"/>
              </a:ext>
            </a:extLst>
          </p:cNvPr>
          <p:cNvSpPr/>
          <p:nvPr/>
        </p:nvSpPr>
        <p:spPr>
          <a:xfrm>
            <a:off x="1828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1477BC-F5AF-A642-A48E-B4CF88DB6D3D}"/>
              </a:ext>
            </a:extLst>
          </p:cNvPr>
          <p:cNvSpPr/>
          <p:nvPr/>
        </p:nvSpPr>
        <p:spPr>
          <a:xfrm>
            <a:off x="22860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AB001A-C2BE-0C48-B35A-8A125F63A335}"/>
              </a:ext>
            </a:extLst>
          </p:cNvPr>
          <p:cNvSpPr/>
          <p:nvPr/>
        </p:nvSpPr>
        <p:spPr>
          <a:xfrm>
            <a:off x="27432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DF9CAC-3C48-BD48-AFFB-359916B3270E}"/>
              </a:ext>
            </a:extLst>
          </p:cNvPr>
          <p:cNvSpPr/>
          <p:nvPr/>
        </p:nvSpPr>
        <p:spPr>
          <a:xfrm>
            <a:off x="32004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1A8D02-8A1E-E747-B7D4-7AF0104EC5B1}"/>
              </a:ext>
            </a:extLst>
          </p:cNvPr>
          <p:cNvSpPr/>
          <p:nvPr/>
        </p:nvSpPr>
        <p:spPr>
          <a:xfrm>
            <a:off x="36576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A3A1AA7-A129-314A-A8EB-393701034FF1}"/>
              </a:ext>
            </a:extLst>
          </p:cNvPr>
          <p:cNvSpPr/>
          <p:nvPr/>
        </p:nvSpPr>
        <p:spPr>
          <a:xfrm>
            <a:off x="4114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BE51C-B80F-FC4C-B3FD-0BA9DCDCC3E1}"/>
              </a:ext>
            </a:extLst>
          </p:cNvPr>
          <p:cNvSpPr/>
          <p:nvPr/>
        </p:nvSpPr>
        <p:spPr>
          <a:xfrm>
            <a:off x="18288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334E17-7EB5-A342-A06F-D7B895088DE9}"/>
              </a:ext>
            </a:extLst>
          </p:cNvPr>
          <p:cNvSpPr/>
          <p:nvPr/>
        </p:nvSpPr>
        <p:spPr>
          <a:xfrm>
            <a:off x="22860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C185C6-D85D-6D40-988A-FB30A03F0532}"/>
              </a:ext>
            </a:extLst>
          </p:cNvPr>
          <p:cNvSpPr/>
          <p:nvPr/>
        </p:nvSpPr>
        <p:spPr>
          <a:xfrm>
            <a:off x="27432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A5A272-7DD1-5B47-89BA-874D4CC6C0E7}"/>
              </a:ext>
            </a:extLst>
          </p:cNvPr>
          <p:cNvSpPr/>
          <p:nvPr/>
        </p:nvSpPr>
        <p:spPr>
          <a:xfrm>
            <a:off x="32004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C0FDB-4FC1-EC4D-85AE-18724AE903ED}"/>
              </a:ext>
            </a:extLst>
          </p:cNvPr>
          <p:cNvSpPr/>
          <p:nvPr/>
        </p:nvSpPr>
        <p:spPr>
          <a:xfrm>
            <a:off x="3657600" y="18288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26F2B-097F-5C42-8200-15F0CD3D0C59}"/>
              </a:ext>
            </a:extLst>
          </p:cNvPr>
          <p:cNvSpPr/>
          <p:nvPr/>
        </p:nvSpPr>
        <p:spPr>
          <a:xfrm>
            <a:off x="41148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A425A9-DDF7-0649-8B46-17F41C39B026}"/>
              </a:ext>
            </a:extLst>
          </p:cNvPr>
          <p:cNvSpPr/>
          <p:nvPr/>
        </p:nvSpPr>
        <p:spPr>
          <a:xfrm>
            <a:off x="18288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9724CB-800C-4341-8A22-ABC7BB72EA55}"/>
              </a:ext>
            </a:extLst>
          </p:cNvPr>
          <p:cNvSpPr/>
          <p:nvPr/>
        </p:nvSpPr>
        <p:spPr>
          <a:xfrm>
            <a:off x="22860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7D9E79-51DE-0343-862B-F7D316DB837E}"/>
              </a:ext>
            </a:extLst>
          </p:cNvPr>
          <p:cNvSpPr/>
          <p:nvPr/>
        </p:nvSpPr>
        <p:spPr>
          <a:xfrm>
            <a:off x="27432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B88751-22BE-7E46-B499-F29EE909AAF1}"/>
              </a:ext>
            </a:extLst>
          </p:cNvPr>
          <p:cNvSpPr/>
          <p:nvPr/>
        </p:nvSpPr>
        <p:spPr>
          <a:xfrm>
            <a:off x="32004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9BA6F7-6FAC-5D49-B405-5542AF659600}"/>
              </a:ext>
            </a:extLst>
          </p:cNvPr>
          <p:cNvSpPr/>
          <p:nvPr/>
        </p:nvSpPr>
        <p:spPr>
          <a:xfrm>
            <a:off x="36576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500937-6C3E-E446-B68D-7746C4E6817D}"/>
              </a:ext>
            </a:extLst>
          </p:cNvPr>
          <p:cNvSpPr/>
          <p:nvPr/>
        </p:nvSpPr>
        <p:spPr>
          <a:xfrm>
            <a:off x="41148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3AC1731-DEE6-2E41-AAE5-D879A11297A0}"/>
              </a:ext>
            </a:extLst>
          </p:cNvPr>
          <p:cNvSpPr txBox="1"/>
          <p:nvPr/>
        </p:nvSpPr>
        <p:spPr>
          <a:xfrm>
            <a:off x="2148080" y="985520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Row-Major Order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EEFA2-5571-1841-8A5C-45A92C9C46CA}"/>
              </a:ext>
            </a:extLst>
          </p:cNvPr>
          <p:cNvSpPr txBox="1"/>
          <p:nvPr/>
        </p:nvSpPr>
        <p:spPr>
          <a:xfrm>
            <a:off x="1481103" y="1397858"/>
            <a:ext cx="13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Batch 0 (10)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38CF8C8-148E-AF42-B086-16470495BBE1}"/>
              </a:ext>
            </a:extLst>
          </p:cNvPr>
          <p:cNvSpPr txBox="1"/>
          <p:nvPr/>
        </p:nvSpPr>
        <p:spPr>
          <a:xfrm>
            <a:off x="2293319" y="4977194"/>
            <a:ext cx="14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 Size: 10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B02B6CF-898B-7244-800B-63BEBA51AE4F}"/>
              </a:ext>
            </a:extLst>
          </p:cNvPr>
          <p:cNvSpPr/>
          <p:nvPr/>
        </p:nvSpPr>
        <p:spPr>
          <a:xfrm>
            <a:off x="5120640" y="160875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51E8B72-3FE4-8448-9182-E8EF4BDC2062}"/>
              </a:ext>
            </a:extLst>
          </p:cNvPr>
          <p:cNvSpPr/>
          <p:nvPr/>
        </p:nvSpPr>
        <p:spPr>
          <a:xfrm>
            <a:off x="5120640" y="17001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255BB7D-5AC4-0047-A315-6480BD78D34B}"/>
              </a:ext>
            </a:extLst>
          </p:cNvPr>
          <p:cNvSpPr/>
          <p:nvPr/>
        </p:nvSpPr>
        <p:spPr>
          <a:xfrm>
            <a:off x="5120640" y="17916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83EA5CE-6CE2-AB4A-8E17-C403C7EA8F27}"/>
              </a:ext>
            </a:extLst>
          </p:cNvPr>
          <p:cNvSpPr/>
          <p:nvPr/>
        </p:nvSpPr>
        <p:spPr>
          <a:xfrm>
            <a:off x="5120640" y="18830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1DD4DE5-CCFF-5740-A2D1-F6B6335488F1}"/>
              </a:ext>
            </a:extLst>
          </p:cNvPr>
          <p:cNvSpPr/>
          <p:nvPr/>
        </p:nvSpPr>
        <p:spPr>
          <a:xfrm>
            <a:off x="5120640" y="197451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2705BD8-4768-684B-80E3-262E7D49E2D0}"/>
              </a:ext>
            </a:extLst>
          </p:cNvPr>
          <p:cNvSpPr/>
          <p:nvPr/>
        </p:nvSpPr>
        <p:spPr>
          <a:xfrm>
            <a:off x="5120640" y="2065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CEAA80C-30D9-9346-9CC7-D1E1F29A71BC}"/>
              </a:ext>
            </a:extLst>
          </p:cNvPr>
          <p:cNvSpPr/>
          <p:nvPr/>
        </p:nvSpPr>
        <p:spPr>
          <a:xfrm>
            <a:off x="5120640" y="21573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6152AE7-B6A7-B04F-AA3E-24FC4F545671}"/>
              </a:ext>
            </a:extLst>
          </p:cNvPr>
          <p:cNvSpPr/>
          <p:nvPr/>
        </p:nvSpPr>
        <p:spPr>
          <a:xfrm>
            <a:off x="5120640" y="22488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8EFEEE8-A3B7-AA47-BD26-8C7B517DA70B}"/>
              </a:ext>
            </a:extLst>
          </p:cNvPr>
          <p:cNvSpPr/>
          <p:nvPr/>
        </p:nvSpPr>
        <p:spPr>
          <a:xfrm>
            <a:off x="5120640" y="23402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741FB67-4E4E-E041-86D8-77E8E4D39E8D}"/>
              </a:ext>
            </a:extLst>
          </p:cNvPr>
          <p:cNvSpPr/>
          <p:nvPr/>
        </p:nvSpPr>
        <p:spPr>
          <a:xfrm>
            <a:off x="5120640" y="2431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B721F25-5338-3A49-892A-78B6281D12C4}"/>
              </a:ext>
            </a:extLst>
          </p:cNvPr>
          <p:cNvSpPr/>
          <p:nvPr/>
        </p:nvSpPr>
        <p:spPr>
          <a:xfrm>
            <a:off x="5120640" y="2523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111BE27-A253-D749-8021-BBB2B59250D8}"/>
              </a:ext>
            </a:extLst>
          </p:cNvPr>
          <p:cNvSpPr/>
          <p:nvPr/>
        </p:nvSpPr>
        <p:spPr>
          <a:xfrm>
            <a:off x="5120640" y="26145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5799951-EA48-1149-BE6D-2307064BD172}"/>
              </a:ext>
            </a:extLst>
          </p:cNvPr>
          <p:cNvSpPr/>
          <p:nvPr/>
        </p:nvSpPr>
        <p:spPr>
          <a:xfrm>
            <a:off x="5120640" y="27060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B621C53-43F3-CF4E-BF8A-50A044E8BC86}"/>
              </a:ext>
            </a:extLst>
          </p:cNvPr>
          <p:cNvSpPr/>
          <p:nvPr/>
        </p:nvSpPr>
        <p:spPr>
          <a:xfrm>
            <a:off x="5120640" y="27974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2DF31BA-7B71-B844-BCE5-77ED00F07403}"/>
              </a:ext>
            </a:extLst>
          </p:cNvPr>
          <p:cNvSpPr/>
          <p:nvPr/>
        </p:nvSpPr>
        <p:spPr>
          <a:xfrm>
            <a:off x="5120640" y="288891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65DD858-B351-A241-BD48-E03537FB2671}"/>
              </a:ext>
            </a:extLst>
          </p:cNvPr>
          <p:cNvSpPr/>
          <p:nvPr/>
        </p:nvSpPr>
        <p:spPr>
          <a:xfrm>
            <a:off x="5120640" y="29803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2E82FD6-5A13-0940-87DA-92BA1B75A902}"/>
              </a:ext>
            </a:extLst>
          </p:cNvPr>
          <p:cNvSpPr/>
          <p:nvPr/>
        </p:nvSpPr>
        <p:spPr>
          <a:xfrm>
            <a:off x="5120640" y="30717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39A517F-B552-8F43-8058-8F599856545E}"/>
              </a:ext>
            </a:extLst>
          </p:cNvPr>
          <p:cNvSpPr/>
          <p:nvPr/>
        </p:nvSpPr>
        <p:spPr>
          <a:xfrm>
            <a:off x="5120640" y="31632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CE75F8D-86BE-9F43-B91B-64FADC8B104B}"/>
              </a:ext>
            </a:extLst>
          </p:cNvPr>
          <p:cNvSpPr/>
          <p:nvPr/>
        </p:nvSpPr>
        <p:spPr>
          <a:xfrm>
            <a:off x="5120640" y="32546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1242258-77E4-744C-89CF-D52EE20D3430}"/>
              </a:ext>
            </a:extLst>
          </p:cNvPr>
          <p:cNvSpPr/>
          <p:nvPr/>
        </p:nvSpPr>
        <p:spPr>
          <a:xfrm>
            <a:off x="5120640" y="33461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2550429-FF7D-A04C-8FAE-8CD4BEAA1BE5}"/>
              </a:ext>
            </a:extLst>
          </p:cNvPr>
          <p:cNvSpPr/>
          <p:nvPr/>
        </p:nvSpPr>
        <p:spPr>
          <a:xfrm>
            <a:off x="5120640" y="34375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6F680CE-8138-934E-92E6-F15186051937}"/>
              </a:ext>
            </a:extLst>
          </p:cNvPr>
          <p:cNvSpPr/>
          <p:nvPr/>
        </p:nvSpPr>
        <p:spPr>
          <a:xfrm>
            <a:off x="5120640" y="35289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7F26F71-00CC-5D4F-9559-A53576885997}"/>
              </a:ext>
            </a:extLst>
          </p:cNvPr>
          <p:cNvSpPr/>
          <p:nvPr/>
        </p:nvSpPr>
        <p:spPr>
          <a:xfrm>
            <a:off x="5120640" y="36204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BD349B5-AFDD-864F-8737-8D6C85F6305F}"/>
              </a:ext>
            </a:extLst>
          </p:cNvPr>
          <p:cNvSpPr/>
          <p:nvPr/>
        </p:nvSpPr>
        <p:spPr>
          <a:xfrm>
            <a:off x="5120640" y="37118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A6AFE99-6448-154B-845B-4950F0F615C9}"/>
              </a:ext>
            </a:extLst>
          </p:cNvPr>
          <p:cNvSpPr/>
          <p:nvPr/>
        </p:nvSpPr>
        <p:spPr>
          <a:xfrm>
            <a:off x="5120640" y="38033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252E17E-4183-0247-A101-1783CE7C5405}"/>
              </a:ext>
            </a:extLst>
          </p:cNvPr>
          <p:cNvSpPr/>
          <p:nvPr/>
        </p:nvSpPr>
        <p:spPr>
          <a:xfrm>
            <a:off x="5120640" y="38947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E433F69-A21E-D644-833A-AEC8DCE2EE5E}"/>
              </a:ext>
            </a:extLst>
          </p:cNvPr>
          <p:cNvSpPr/>
          <p:nvPr/>
        </p:nvSpPr>
        <p:spPr>
          <a:xfrm>
            <a:off x="5120640" y="39861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0B9E431-6796-B944-80A0-72AD77284BC4}"/>
              </a:ext>
            </a:extLst>
          </p:cNvPr>
          <p:cNvSpPr/>
          <p:nvPr/>
        </p:nvSpPr>
        <p:spPr>
          <a:xfrm>
            <a:off x="5120640" y="40776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A79116E-7DDB-FE42-9FBD-5A4199B0C7BC}"/>
              </a:ext>
            </a:extLst>
          </p:cNvPr>
          <p:cNvSpPr/>
          <p:nvPr/>
        </p:nvSpPr>
        <p:spPr>
          <a:xfrm>
            <a:off x="5120640" y="4169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E67FB22-304A-A348-99B0-10C299CCF97B}"/>
              </a:ext>
            </a:extLst>
          </p:cNvPr>
          <p:cNvSpPr/>
          <p:nvPr/>
        </p:nvSpPr>
        <p:spPr>
          <a:xfrm>
            <a:off x="5120640" y="4260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B54C3DE-F50B-F847-843A-40C374EB4988}"/>
              </a:ext>
            </a:extLst>
          </p:cNvPr>
          <p:cNvSpPr/>
          <p:nvPr/>
        </p:nvSpPr>
        <p:spPr>
          <a:xfrm>
            <a:off x="5120640" y="4351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EB7FAC8-F293-B24C-AD76-115E24181C8A}"/>
              </a:ext>
            </a:extLst>
          </p:cNvPr>
          <p:cNvSpPr/>
          <p:nvPr/>
        </p:nvSpPr>
        <p:spPr>
          <a:xfrm>
            <a:off x="5120640" y="44433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05114A0-4C79-A14E-8CCB-DEB279E5D8AC}"/>
              </a:ext>
            </a:extLst>
          </p:cNvPr>
          <p:cNvSpPr/>
          <p:nvPr/>
        </p:nvSpPr>
        <p:spPr>
          <a:xfrm>
            <a:off x="5120640" y="45348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B726B6A-C6F9-6540-997C-4420605A2C9D}"/>
              </a:ext>
            </a:extLst>
          </p:cNvPr>
          <p:cNvSpPr/>
          <p:nvPr/>
        </p:nvSpPr>
        <p:spPr>
          <a:xfrm>
            <a:off x="5120640" y="46262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D745ED4-6D64-FB44-810A-F7AC629938AF}"/>
              </a:ext>
            </a:extLst>
          </p:cNvPr>
          <p:cNvSpPr/>
          <p:nvPr/>
        </p:nvSpPr>
        <p:spPr>
          <a:xfrm>
            <a:off x="5120640" y="4717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91B1CEF-03C9-3349-A1D7-F5B5130236BD}"/>
              </a:ext>
            </a:extLst>
          </p:cNvPr>
          <p:cNvSpPr/>
          <p:nvPr/>
        </p:nvSpPr>
        <p:spPr>
          <a:xfrm>
            <a:off x="5120640" y="4809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2F11E4D-6143-6E47-8109-C1DB29456954}"/>
              </a:ext>
            </a:extLst>
          </p:cNvPr>
          <p:cNvSpPr txBox="1"/>
          <p:nvPr/>
        </p:nvSpPr>
        <p:spPr>
          <a:xfrm>
            <a:off x="4934271" y="1557540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4A1A6D7-9264-3E47-9B25-91D6C203BEF8}"/>
              </a:ext>
            </a:extLst>
          </p:cNvPr>
          <p:cNvSpPr txBox="1"/>
          <p:nvPr/>
        </p:nvSpPr>
        <p:spPr>
          <a:xfrm>
            <a:off x="4933323" y="2008702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6424469-2EAA-634B-A323-4064E1C321E8}"/>
              </a:ext>
            </a:extLst>
          </p:cNvPr>
          <p:cNvSpPr txBox="1"/>
          <p:nvPr/>
        </p:nvSpPr>
        <p:spPr>
          <a:xfrm>
            <a:off x="4888439" y="2558071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B243D09C-B3DA-FE44-A0CD-68BF7809743A}"/>
              </a:ext>
            </a:extLst>
          </p:cNvPr>
          <p:cNvSpPr txBox="1"/>
          <p:nvPr/>
        </p:nvSpPr>
        <p:spPr>
          <a:xfrm>
            <a:off x="4888439" y="3115877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9AAE88D-96B0-E044-876F-C12B63931684}"/>
              </a:ext>
            </a:extLst>
          </p:cNvPr>
          <p:cNvSpPr txBox="1"/>
          <p:nvPr/>
        </p:nvSpPr>
        <p:spPr>
          <a:xfrm>
            <a:off x="4891076" y="3656384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5AF4E49-1EED-C94C-992C-83A4F70BB57E}"/>
              </a:ext>
            </a:extLst>
          </p:cNvPr>
          <p:cNvSpPr txBox="1"/>
          <p:nvPr/>
        </p:nvSpPr>
        <p:spPr>
          <a:xfrm>
            <a:off x="4891076" y="4214190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5BA0BCC-0CEC-354B-BB43-DFCBF38147C6}"/>
              </a:ext>
            </a:extLst>
          </p:cNvPr>
          <p:cNvSpPr txBox="1"/>
          <p:nvPr/>
        </p:nvSpPr>
        <p:spPr>
          <a:xfrm>
            <a:off x="4888439" y="476132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26B8FC1-8EFC-3C49-BBE8-B6B94B7FEBB7}"/>
              </a:ext>
            </a:extLst>
          </p:cNvPr>
          <p:cNvCxnSpPr/>
          <p:nvPr/>
        </p:nvCxnSpPr>
        <p:spPr>
          <a:xfrm flipH="1">
            <a:off x="5232335" y="2014669"/>
            <a:ext cx="2401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63B57FE0-1FC3-F14C-93D0-494AA8B65629}"/>
              </a:ext>
            </a:extLst>
          </p:cNvPr>
          <p:cNvSpPr txBox="1"/>
          <p:nvPr/>
        </p:nvSpPr>
        <p:spPr>
          <a:xfrm>
            <a:off x="5421346" y="1809472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35ACD77-ADCE-5B45-98F7-FDEB055D68AC}"/>
              </a:ext>
            </a:extLst>
          </p:cNvPr>
          <p:cNvSpPr txBox="1"/>
          <p:nvPr/>
        </p:nvSpPr>
        <p:spPr>
          <a:xfrm>
            <a:off x="3609615" y="1403239"/>
            <a:ext cx="120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Batch 1 (1)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CC81A38-1230-234A-94D3-58A0AC94357F}"/>
              </a:ext>
            </a:extLst>
          </p:cNvPr>
          <p:cNvSpPr txBox="1"/>
          <p:nvPr/>
        </p:nvSpPr>
        <p:spPr>
          <a:xfrm>
            <a:off x="1684689" y="172067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679C279-1A17-C644-A65A-18ACDBD9B4E4}"/>
              </a:ext>
            </a:extLst>
          </p:cNvPr>
          <p:cNvSpPr txBox="1"/>
          <p:nvPr/>
        </p:nvSpPr>
        <p:spPr>
          <a:xfrm>
            <a:off x="3023910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6B31F18-993B-C94D-8D5E-147FA6111803}"/>
              </a:ext>
            </a:extLst>
          </p:cNvPr>
          <p:cNvSpPr txBox="1"/>
          <p:nvPr/>
        </p:nvSpPr>
        <p:spPr>
          <a:xfrm>
            <a:off x="2103050" y="35747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F2B5DB4-7EB1-E445-892C-504D8ADB3781}"/>
              </a:ext>
            </a:extLst>
          </p:cNvPr>
          <p:cNvSpPr txBox="1"/>
          <p:nvPr/>
        </p:nvSpPr>
        <p:spPr>
          <a:xfrm>
            <a:off x="3500082" y="174308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0C1EFA9D-6ACC-5D4D-AE63-3004026B6409}"/>
              </a:ext>
            </a:extLst>
          </p:cNvPr>
          <p:cNvSpPr txBox="1"/>
          <p:nvPr/>
        </p:nvSpPr>
        <p:spPr>
          <a:xfrm>
            <a:off x="3481429" y="21819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96BC887-3A28-0E4D-A09F-56BD4FFE85EE}"/>
              </a:ext>
            </a:extLst>
          </p:cNvPr>
          <p:cNvSpPr txBox="1"/>
          <p:nvPr/>
        </p:nvSpPr>
        <p:spPr>
          <a:xfrm>
            <a:off x="3481702" y="355446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4954957-0071-2845-B384-AD5A4D7B4C28}"/>
              </a:ext>
            </a:extLst>
          </p:cNvPr>
          <p:cNvSpPr txBox="1"/>
          <p:nvPr/>
        </p:nvSpPr>
        <p:spPr>
          <a:xfrm>
            <a:off x="3472824" y="402413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5FA615F-0A26-7C46-8939-1CC268136903}"/>
              </a:ext>
            </a:extLst>
          </p:cNvPr>
          <p:cNvSpPr txBox="1"/>
          <p:nvPr/>
        </p:nvSpPr>
        <p:spPr>
          <a:xfrm>
            <a:off x="2101095" y="264806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A4C0D84-D407-7741-B928-231D49767ED2}"/>
              </a:ext>
            </a:extLst>
          </p:cNvPr>
          <p:cNvSpPr txBox="1"/>
          <p:nvPr/>
        </p:nvSpPr>
        <p:spPr>
          <a:xfrm>
            <a:off x="2558424" y="40224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3E092B8-A0CB-0243-8D49-15AF2C05DF1E}"/>
              </a:ext>
            </a:extLst>
          </p:cNvPr>
          <p:cNvSpPr txBox="1"/>
          <p:nvPr/>
        </p:nvSpPr>
        <p:spPr>
          <a:xfrm>
            <a:off x="3985841" y="1715322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861D9AD-0461-6D4A-A249-1DAAE30CAB5A}"/>
              </a:ext>
            </a:extLst>
          </p:cNvPr>
          <p:cNvSpPr txBox="1"/>
          <p:nvPr/>
        </p:nvSpPr>
        <p:spPr>
          <a:xfrm>
            <a:off x="2550668" y="264198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75BCC83-560F-E54C-90CA-785B687A6C9E}"/>
              </a:ext>
            </a:extLst>
          </p:cNvPr>
          <p:cNvSpPr txBox="1"/>
          <p:nvPr/>
        </p:nvSpPr>
        <p:spPr>
          <a:xfrm>
            <a:off x="3481643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26BFA8F-9071-EC42-BC78-0AA8AB3A3FC4}"/>
              </a:ext>
            </a:extLst>
          </p:cNvPr>
          <p:cNvSpPr txBox="1"/>
          <p:nvPr/>
        </p:nvSpPr>
        <p:spPr>
          <a:xfrm>
            <a:off x="3480019" y="30958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A42CEFE0-19A0-924E-9010-1D3BBE376CBB}"/>
              </a:ext>
            </a:extLst>
          </p:cNvPr>
          <p:cNvSpPr txBox="1"/>
          <p:nvPr/>
        </p:nvSpPr>
        <p:spPr>
          <a:xfrm>
            <a:off x="3014923" y="31080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A649AEF-B8E2-1041-9674-82F90735B8CF}"/>
              </a:ext>
            </a:extLst>
          </p:cNvPr>
          <p:cNvSpPr txBox="1"/>
          <p:nvPr/>
        </p:nvSpPr>
        <p:spPr>
          <a:xfrm>
            <a:off x="1643483" y="310920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9AF8CE7-474A-2042-B091-BC8C9B5130BA}"/>
              </a:ext>
            </a:extLst>
          </p:cNvPr>
          <p:cNvSpPr txBox="1"/>
          <p:nvPr/>
        </p:nvSpPr>
        <p:spPr>
          <a:xfrm>
            <a:off x="1625727" y="404736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84E93DBE-5471-3344-8714-AA47402E19F2}"/>
              </a:ext>
            </a:extLst>
          </p:cNvPr>
          <p:cNvSpPr txBox="1"/>
          <p:nvPr/>
        </p:nvSpPr>
        <p:spPr>
          <a:xfrm>
            <a:off x="2155300" y="171884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B427E4A4-A6EC-A944-98FB-DD7EA02B19D1}"/>
              </a:ext>
            </a:extLst>
          </p:cNvPr>
          <p:cNvSpPr txBox="1"/>
          <p:nvPr/>
        </p:nvSpPr>
        <p:spPr>
          <a:xfrm>
            <a:off x="3078202" y="172613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B113168-7B52-FE4D-B531-60C13D6F58DE}"/>
              </a:ext>
            </a:extLst>
          </p:cNvPr>
          <p:cNvSpPr txBox="1"/>
          <p:nvPr/>
        </p:nvSpPr>
        <p:spPr>
          <a:xfrm>
            <a:off x="3941891" y="35478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FDADCA0-B917-0B42-91BE-C50B1564CC51}"/>
              </a:ext>
            </a:extLst>
          </p:cNvPr>
          <p:cNvSpPr txBox="1"/>
          <p:nvPr/>
        </p:nvSpPr>
        <p:spPr>
          <a:xfrm>
            <a:off x="3959647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A3D6E01-9216-6A4F-9E71-5F56F59077F4}"/>
              </a:ext>
            </a:extLst>
          </p:cNvPr>
          <p:cNvSpPr txBox="1"/>
          <p:nvPr/>
        </p:nvSpPr>
        <p:spPr>
          <a:xfrm>
            <a:off x="2546245" y="3124791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2F9C8B37-1F32-8B48-BEAD-BB31DD5309EB}"/>
              </a:ext>
            </a:extLst>
          </p:cNvPr>
          <p:cNvSpPr txBox="1"/>
          <p:nvPr/>
        </p:nvSpPr>
        <p:spPr>
          <a:xfrm>
            <a:off x="3928343" y="219592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5A7187B-A1E0-7447-880F-227DFAA75654}"/>
              </a:ext>
            </a:extLst>
          </p:cNvPr>
          <p:cNvSpPr txBox="1"/>
          <p:nvPr/>
        </p:nvSpPr>
        <p:spPr>
          <a:xfrm>
            <a:off x="2601838" y="219055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DF61D98-64F2-E242-880D-6BC3D84949ED}"/>
              </a:ext>
            </a:extLst>
          </p:cNvPr>
          <p:cNvSpPr txBox="1"/>
          <p:nvPr/>
        </p:nvSpPr>
        <p:spPr>
          <a:xfrm>
            <a:off x="1633939" y="265768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3572D4B-9A78-D14A-87D5-14ADC9C4F110}"/>
              </a:ext>
            </a:extLst>
          </p:cNvPr>
          <p:cNvSpPr txBox="1"/>
          <p:nvPr/>
        </p:nvSpPr>
        <p:spPr>
          <a:xfrm>
            <a:off x="3022819" y="355625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906EEDD-2C81-9246-A104-0BDE29A38A7A}"/>
              </a:ext>
            </a:extLst>
          </p:cNvPr>
          <p:cNvSpPr txBox="1"/>
          <p:nvPr/>
        </p:nvSpPr>
        <p:spPr>
          <a:xfrm>
            <a:off x="2099541" y="402207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34E97FC2-AB92-FD40-B91F-6C2BC40750CA}"/>
              </a:ext>
            </a:extLst>
          </p:cNvPr>
          <p:cNvSpPr txBox="1"/>
          <p:nvPr/>
        </p:nvSpPr>
        <p:spPr>
          <a:xfrm>
            <a:off x="3056653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99774A6-B583-D742-86E2-A9D7F53A95BF}"/>
              </a:ext>
            </a:extLst>
          </p:cNvPr>
          <p:cNvSpPr txBox="1"/>
          <p:nvPr/>
        </p:nvSpPr>
        <p:spPr>
          <a:xfrm>
            <a:off x="3945133" y="309950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7906C320-5A18-4B4E-B04D-804B78640D74}"/>
              </a:ext>
            </a:extLst>
          </p:cNvPr>
          <p:cNvSpPr txBox="1"/>
          <p:nvPr/>
        </p:nvSpPr>
        <p:spPr>
          <a:xfrm>
            <a:off x="1640241" y="357331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A6109288-91B0-894B-BAC6-09D4283BB9D6}"/>
              </a:ext>
            </a:extLst>
          </p:cNvPr>
          <p:cNvSpPr txBox="1"/>
          <p:nvPr/>
        </p:nvSpPr>
        <p:spPr>
          <a:xfrm>
            <a:off x="2093084" y="311222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03F08B3-48FF-C644-85DE-84567FBE71DB}"/>
              </a:ext>
            </a:extLst>
          </p:cNvPr>
          <p:cNvSpPr txBox="1"/>
          <p:nvPr/>
        </p:nvSpPr>
        <p:spPr>
          <a:xfrm>
            <a:off x="3040575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308814D-BC5E-0142-BD94-C427B3DE5D03}"/>
              </a:ext>
            </a:extLst>
          </p:cNvPr>
          <p:cNvSpPr txBox="1"/>
          <p:nvPr/>
        </p:nvSpPr>
        <p:spPr>
          <a:xfrm>
            <a:off x="1679065" y="220048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ED9AC95-9CDA-F246-98E9-6E5AD988D998}"/>
              </a:ext>
            </a:extLst>
          </p:cNvPr>
          <p:cNvSpPr txBox="1"/>
          <p:nvPr/>
        </p:nvSpPr>
        <p:spPr>
          <a:xfrm>
            <a:off x="3928343" y="26386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EF6560DB-4507-BC4F-8946-C482BC42E7CB}"/>
              </a:ext>
            </a:extLst>
          </p:cNvPr>
          <p:cNvSpPr txBox="1"/>
          <p:nvPr/>
        </p:nvSpPr>
        <p:spPr>
          <a:xfrm>
            <a:off x="2558086" y="35652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5631C64-3A6D-AF46-92E4-C31AEF218F22}"/>
              </a:ext>
            </a:extLst>
          </p:cNvPr>
          <p:cNvSpPr txBox="1"/>
          <p:nvPr/>
        </p:nvSpPr>
        <p:spPr>
          <a:xfrm>
            <a:off x="2163669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892CC3B-A920-F640-A099-FD188F57835B}"/>
              </a:ext>
            </a:extLst>
          </p:cNvPr>
          <p:cNvSpPr txBox="1"/>
          <p:nvPr/>
        </p:nvSpPr>
        <p:spPr>
          <a:xfrm>
            <a:off x="2607364" y="172790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661A818E-ECB8-504D-97FA-34C0DEC81DE2}"/>
              </a:ext>
            </a:extLst>
          </p:cNvPr>
          <p:cNvSpPr txBox="1"/>
          <p:nvPr/>
        </p:nvSpPr>
        <p:spPr>
          <a:xfrm>
            <a:off x="76972" y="134715"/>
            <a:ext cx="263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Batching Algorithm</a:t>
            </a: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43C8E9D2-B32D-0645-8713-5542E69BB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328BABF6-C411-DC4C-8ECB-3E77285B4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98069670-78DD-A549-AA1F-D9BFA82461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9F6C2723-7969-5E40-AD95-57D5D685ACC6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4239F0E0-77C2-114D-B3D9-4DDFCF31F4EF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ED33A678-A750-EB4A-B577-416D1DEE6C6B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9CBF7BE7-5075-8F44-AE70-7E077F155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720" y="6121176"/>
            <a:ext cx="3408675" cy="735482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1AFFD030-D6A9-B74B-BF4A-F910094086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181" name="Oval 180">
            <a:extLst>
              <a:ext uri="{FF2B5EF4-FFF2-40B4-BE49-F238E27FC236}">
                <a16:creationId xmlns:a16="http://schemas.microsoft.com/office/drawing/2014/main" id="{C0EC13E8-16A7-834A-A16C-C0BC691C3D7D}"/>
              </a:ext>
            </a:extLst>
          </p:cNvPr>
          <p:cNvSpPr/>
          <p:nvPr/>
        </p:nvSpPr>
        <p:spPr>
          <a:xfrm>
            <a:off x="6350616" y="2139744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F5E8990-A926-A64A-AD4A-30D9DAA5B9B8}"/>
              </a:ext>
            </a:extLst>
          </p:cNvPr>
          <p:cNvSpPr txBox="1"/>
          <p:nvPr/>
        </p:nvSpPr>
        <p:spPr>
          <a:xfrm>
            <a:off x="6565620" y="2030524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Nodes</a:t>
            </a: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F408DBCB-87C3-9C4B-9187-437EAE147367}"/>
              </a:ext>
            </a:extLst>
          </p:cNvPr>
          <p:cNvSpPr/>
          <p:nvPr/>
        </p:nvSpPr>
        <p:spPr>
          <a:xfrm>
            <a:off x="6350096" y="258224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1746400-DE54-5241-8F0D-3D38002CEE98}"/>
              </a:ext>
            </a:extLst>
          </p:cNvPr>
          <p:cNvSpPr txBox="1"/>
          <p:nvPr/>
        </p:nvSpPr>
        <p:spPr>
          <a:xfrm>
            <a:off x="6565100" y="2473020"/>
            <a:ext cx="17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Unvisited Nodes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393BDD89-164E-324C-8683-503FE76E121D}"/>
              </a:ext>
            </a:extLst>
          </p:cNvPr>
          <p:cNvCxnSpPr/>
          <p:nvPr/>
        </p:nvCxnSpPr>
        <p:spPr>
          <a:xfrm>
            <a:off x="6319121" y="3095800"/>
            <a:ext cx="274320" cy="0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6" name="TextBox 185">
            <a:extLst>
              <a:ext uri="{FF2B5EF4-FFF2-40B4-BE49-F238E27FC236}">
                <a16:creationId xmlns:a16="http://schemas.microsoft.com/office/drawing/2014/main" id="{D95367D2-76A2-1E44-82F8-F44D77BD2ADE}"/>
              </a:ext>
            </a:extLst>
          </p:cNvPr>
          <p:cNvSpPr txBox="1"/>
          <p:nvPr/>
        </p:nvSpPr>
        <p:spPr>
          <a:xfrm>
            <a:off x="6578266" y="288891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Connection Visit</a:t>
            </a:r>
          </a:p>
        </p:txBody>
      </p:sp>
    </p:spTree>
    <p:extLst>
      <p:ext uri="{BB962C8B-B14F-4D97-AF65-F5344CB8AC3E}">
        <p14:creationId xmlns:p14="http://schemas.microsoft.com/office/powerpoint/2010/main" val="3651244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">
            <a:extLst>
              <a:ext uri="{FF2B5EF4-FFF2-40B4-BE49-F238E27FC236}">
                <a16:creationId xmlns:a16="http://schemas.microsoft.com/office/drawing/2014/main" id="{0708B966-D9A9-AD4B-8D58-BB634F72240E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601836-CF81-5F4F-928D-94C897B10237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2543869-9D25-6A46-B97C-D65EAB711C32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7237199-F738-594C-B315-AE9D3A108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0990B8-F86F-B74D-AB67-8BCF020C8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5421FE-DBC7-6A41-8A46-59CFC1F871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53A451-D9D0-1F47-B77F-D7A44D5C006C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87AB88-1F2A-374B-96FB-BFE2B7B13ADF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E09BF-BFBB-CD43-B9DD-937F97311277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A0E18F-57EB-8D4E-B8F4-D9D3B0B053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06116A-5831-C640-884B-50B87E700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794DCFA-ABE7-9F42-B4E0-EE1BA01AD8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3996"/>
          <a:stretch/>
        </p:blipFill>
        <p:spPr>
          <a:xfrm>
            <a:off x="2493159" y="659164"/>
            <a:ext cx="7201978" cy="46413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8F0AD1-ECC0-344C-BBD1-7555609A4EEF}"/>
              </a:ext>
            </a:extLst>
          </p:cNvPr>
          <p:cNvSpPr txBox="1"/>
          <p:nvPr/>
        </p:nvSpPr>
        <p:spPr>
          <a:xfrm>
            <a:off x="45258" y="-2443"/>
            <a:ext cx="713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Memory Wall</a:t>
            </a:r>
          </a:p>
        </p:txBody>
      </p:sp>
    </p:spTree>
    <p:extLst>
      <p:ext uri="{BB962C8B-B14F-4D97-AF65-F5344CB8AC3E}">
        <p14:creationId xmlns:p14="http://schemas.microsoft.com/office/powerpoint/2010/main" val="1459587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roup 10">
            <a:extLst>
              <a:ext uri="{FF2B5EF4-FFF2-40B4-BE49-F238E27FC236}">
                <a16:creationId xmlns:a16="http://schemas.microsoft.com/office/drawing/2014/main" id="{F832C488-E1D3-7942-BAB7-FFD7005CDD05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7E54688-0921-1443-924C-7D2EC2AD9BC0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22B2D30-9A8E-3249-A96C-33E1341C4FBC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62FD31C-0BA1-A24B-8A3E-85B6D7B464EE}"/>
              </a:ext>
            </a:extLst>
          </p:cNvPr>
          <p:cNvSpPr/>
          <p:nvPr/>
        </p:nvSpPr>
        <p:spPr>
          <a:xfrm>
            <a:off x="18288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38D5E7-699C-2E4E-A549-FDEF2E8FCC3B}"/>
              </a:ext>
            </a:extLst>
          </p:cNvPr>
          <p:cNvSpPr/>
          <p:nvPr/>
        </p:nvSpPr>
        <p:spPr>
          <a:xfrm>
            <a:off x="22860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94560-B3D0-F548-8633-E840EAFC266C}"/>
              </a:ext>
            </a:extLst>
          </p:cNvPr>
          <p:cNvSpPr/>
          <p:nvPr/>
        </p:nvSpPr>
        <p:spPr>
          <a:xfrm>
            <a:off x="27432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E39950-E13D-D547-B041-FB54175307D7}"/>
              </a:ext>
            </a:extLst>
          </p:cNvPr>
          <p:cNvSpPr/>
          <p:nvPr/>
        </p:nvSpPr>
        <p:spPr>
          <a:xfrm>
            <a:off x="3200400" y="27432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A0DBDD-E09F-F546-BDEB-3C1448FF02C0}"/>
              </a:ext>
            </a:extLst>
          </p:cNvPr>
          <p:cNvSpPr/>
          <p:nvPr/>
        </p:nvSpPr>
        <p:spPr>
          <a:xfrm>
            <a:off x="3657600" y="27432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4F653E-65DD-134A-B9E6-07F4E59CBE57}"/>
              </a:ext>
            </a:extLst>
          </p:cNvPr>
          <p:cNvSpPr/>
          <p:nvPr/>
        </p:nvSpPr>
        <p:spPr>
          <a:xfrm>
            <a:off x="4114800" y="27432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5EBC0F-1BBB-6449-ADB4-7678C30CC053}"/>
              </a:ext>
            </a:extLst>
          </p:cNvPr>
          <p:cNvSpPr/>
          <p:nvPr/>
        </p:nvSpPr>
        <p:spPr>
          <a:xfrm>
            <a:off x="1828800" y="32004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49024D-5399-9D4B-909F-AB595C370664}"/>
              </a:ext>
            </a:extLst>
          </p:cNvPr>
          <p:cNvSpPr/>
          <p:nvPr/>
        </p:nvSpPr>
        <p:spPr>
          <a:xfrm>
            <a:off x="22860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1C254F-E0CC-4C47-A5ED-99548711A80C}"/>
              </a:ext>
            </a:extLst>
          </p:cNvPr>
          <p:cNvSpPr/>
          <p:nvPr/>
        </p:nvSpPr>
        <p:spPr>
          <a:xfrm>
            <a:off x="2743200" y="32004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03A07D-B00A-434E-B342-28F46C8A7710}"/>
              </a:ext>
            </a:extLst>
          </p:cNvPr>
          <p:cNvSpPr/>
          <p:nvPr/>
        </p:nvSpPr>
        <p:spPr>
          <a:xfrm>
            <a:off x="3200400" y="32004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8DB624-A48F-6D49-8233-FFB5E190516F}"/>
              </a:ext>
            </a:extLst>
          </p:cNvPr>
          <p:cNvSpPr/>
          <p:nvPr/>
        </p:nvSpPr>
        <p:spPr>
          <a:xfrm>
            <a:off x="36576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C37027-7A52-BD47-88D5-3808B1865935}"/>
              </a:ext>
            </a:extLst>
          </p:cNvPr>
          <p:cNvSpPr/>
          <p:nvPr/>
        </p:nvSpPr>
        <p:spPr>
          <a:xfrm>
            <a:off x="4114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3EEA69-8CBC-A640-85A3-E3B7C059056F}"/>
              </a:ext>
            </a:extLst>
          </p:cNvPr>
          <p:cNvSpPr/>
          <p:nvPr/>
        </p:nvSpPr>
        <p:spPr>
          <a:xfrm>
            <a:off x="1828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721068-2702-9243-AC10-09E572D44A7E}"/>
              </a:ext>
            </a:extLst>
          </p:cNvPr>
          <p:cNvSpPr/>
          <p:nvPr/>
        </p:nvSpPr>
        <p:spPr>
          <a:xfrm>
            <a:off x="22860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7971DB-5FC6-B541-865D-18641C08010C}"/>
              </a:ext>
            </a:extLst>
          </p:cNvPr>
          <p:cNvSpPr/>
          <p:nvPr/>
        </p:nvSpPr>
        <p:spPr>
          <a:xfrm>
            <a:off x="27432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E6A537-E481-FA4A-B348-A6A79B6123D4}"/>
              </a:ext>
            </a:extLst>
          </p:cNvPr>
          <p:cNvSpPr/>
          <p:nvPr/>
        </p:nvSpPr>
        <p:spPr>
          <a:xfrm>
            <a:off x="32004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8E820D-7C16-B64C-9075-35488C4825C9}"/>
              </a:ext>
            </a:extLst>
          </p:cNvPr>
          <p:cNvSpPr/>
          <p:nvPr/>
        </p:nvSpPr>
        <p:spPr>
          <a:xfrm>
            <a:off x="36576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9BEAD-CE52-1A45-9950-2453D13C3754}"/>
              </a:ext>
            </a:extLst>
          </p:cNvPr>
          <p:cNvSpPr/>
          <p:nvPr/>
        </p:nvSpPr>
        <p:spPr>
          <a:xfrm>
            <a:off x="4114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637DD-0AA3-8742-9296-5688248303CC}"/>
              </a:ext>
            </a:extLst>
          </p:cNvPr>
          <p:cNvSpPr/>
          <p:nvPr/>
        </p:nvSpPr>
        <p:spPr>
          <a:xfrm>
            <a:off x="1828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1477BC-F5AF-A642-A48E-B4CF88DB6D3D}"/>
              </a:ext>
            </a:extLst>
          </p:cNvPr>
          <p:cNvSpPr/>
          <p:nvPr/>
        </p:nvSpPr>
        <p:spPr>
          <a:xfrm>
            <a:off x="22860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AB001A-C2BE-0C48-B35A-8A125F63A335}"/>
              </a:ext>
            </a:extLst>
          </p:cNvPr>
          <p:cNvSpPr/>
          <p:nvPr/>
        </p:nvSpPr>
        <p:spPr>
          <a:xfrm>
            <a:off x="27432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DF9CAC-3C48-BD48-AFFB-359916B3270E}"/>
              </a:ext>
            </a:extLst>
          </p:cNvPr>
          <p:cNvSpPr/>
          <p:nvPr/>
        </p:nvSpPr>
        <p:spPr>
          <a:xfrm>
            <a:off x="32004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1A8D02-8A1E-E747-B7D4-7AF0104EC5B1}"/>
              </a:ext>
            </a:extLst>
          </p:cNvPr>
          <p:cNvSpPr/>
          <p:nvPr/>
        </p:nvSpPr>
        <p:spPr>
          <a:xfrm>
            <a:off x="36576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A3A1AA7-A129-314A-A8EB-393701034FF1}"/>
              </a:ext>
            </a:extLst>
          </p:cNvPr>
          <p:cNvSpPr/>
          <p:nvPr/>
        </p:nvSpPr>
        <p:spPr>
          <a:xfrm>
            <a:off x="4114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BE51C-B80F-FC4C-B3FD-0BA9DCDCC3E1}"/>
              </a:ext>
            </a:extLst>
          </p:cNvPr>
          <p:cNvSpPr/>
          <p:nvPr/>
        </p:nvSpPr>
        <p:spPr>
          <a:xfrm>
            <a:off x="18288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334E17-7EB5-A342-A06F-D7B895088DE9}"/>
              </a:ext>
            </a:extLst>
          </p:cNvPr>
          <p:cNvSpPr/>
          <p:nvPr/>
        </p:nvSpPr>
        <p:spPr>
          <a:xfrm>
            <a:off x="22860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C185C6-D85D-6D40-988A-FB30A03F0532}"/>
              </a:ext>
            </a:extLst>
          </p:cNvPr>
          <p:cNvSpPr/>
          <p:nvPr/>
        </p:nvSpPr>
        <p:spPr>
          <a:xfrm>
            <a:off x="27432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A5A272-7DD1-5B47-89BA-874D4CC6C0E7}"/>
              </a:ext>
            </a:extLst>
          </p:cNvPr>
          <p:cNvSpPr/>
          <p:nvPr/>
        </p:nvSpPr>
        <p:spPr>
          <a:xfrm>
            <a:off x="32004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C0FDB-4FC1-EC4D-85AE-18724AE903ED}"/>
              </a:ext>
            </a:extLst>
          </p:cNvPr>
          <p:cNvSpPr/>
          <p:nvPr/>
        </p:nvSpPr>
        <p:spPr>
          <a:xfrm>
            <a:off x="3657600" y="18288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26F2B-097F-5C42-8200-15F0CD3D0C59}"/>
              </a:ext>
            </a:extLst>
          </p:cNvPr>
          <p:cNvSpPr/>
          <p:nvPr/>
        </p:nvSpPr>
        <p:spPr>
          <a:xfrm>
            <a:off x="4114800" y="18288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A425A9-DDF7-0649-8B46-17F41C39B026}"/>
              </a:ext>
            </a:extLst>
          </p:cNvPr>
          <p:cNvSpPr/>
          <p:nvPr/>
        </p:nvSpPr>
        <p:spPr>
          <a:xfrm>
            <a:off x="18288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9724CB-800C-4341-8A22-ABC7BB72EA55}"/>
              </a:ext>
            </a:extLst>
          </p:cNvPr>
          <p:cNvSpPr/>
          <p:nvPr/>
        </p:nvSpPr>
        <p:spPr>
          <a:xfrm>
            <a:off x="22860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7D9E79-51DE-0343-862B-F7D316DB837E}"/>
              </a:ext>
            </a:extLst>
          </p:cNvPr>
          <p:cNvSpPr/>
          <p:nvPr/>
        </p:nvSpPr>
        <p:spPr>
          <a:xfrm>
            <a:off x="27432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B88751-22BE-7E46-B499-F29EE909AAF1}"/>
              </a:ext>
            </a:extLst>
          </p:cNvPr>
          <p:cNvSpPr/>
          <p:nvPr/>
        </p:nvSpPr>
        <p:spPr>
          <a:xfrm>
            <a:off x="3200400" y="22860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9BA6F7-6FAC-5D49-B405-5542AF659600}"/>
              </a:ext>
            </a:extLst>
          </p:cNvPr>
          <p:cNvSpPr/>
          <p:nvPr/>
        </p:nvSpPr>
        <p:spPr>
          <a:xfrm>
            <a:off x="3657600" y="22860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500937-6C3E-E446-B68D-7746C4E6817D}"/>
              </a:ext>
            </a:extLst>
          </p:cNvPr>
          <p:cNvSpPr/>
          <p:nvPr/>
        </p:nvSpPr>
        <p:spPr>
          <a:xfrm>
            <a:off x="4114800" y="22860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3AC1731-DEE6-2E41-AAE5-D879A11297A0}"/>
              </a:ext>
            </a:extLst>
          </p:cNvPr>
          <p:cNvSpPr txBox="1"/>
          <p:nvPr/>
        </p:nvSpPr>
        <p:spPr>
          <a:xfrm>
            <a:off x="2148080" y="985520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Row-Major Order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EEFA2-5571-1841-8A5C-45A92C9C46CA}"/>
              </a:ext>
            </a:extLst>
          </p:cNvPr>
          <p:cNvSpPr txBox="1"/>
          <p:nvPr/>
        </p:nvSpPr>
        <p:spPr>
          <a:xfrm>
            <a:off x="1481103" y="1397858"/>
            <a:ext cx="13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Batch 0 (10)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38CF8C8-148E-AF42-B086-16470495BBE1}"/>
              </a:ext>
            </a:extLst>
          </p:cNvPr>
          <p:cNvSpPr txBox="1"/>
          <p:nvPr/>
        </p:nvSpPr>
        <p:spPr>
          <a:xfrm>
            <a:off x="2293319" y="4977194"/>
            <a:ext cx="14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 Size: 10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35ACD77-ADCE-5B45-98F7-FDEB055D68AC}"/>
              </a:ext>
            </a:extLst>
          </p:cNvPr>
          <p:cNvSpPr txBox="1"/>
          <p:nvPr/>
        </p:nvSpPr>
        <p:spPr>
          <a:xfrm>
            <a:off x="3609615" y="1403239"/>
            <a:ext cx="13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Batch 1 (10)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9FD94BB-AE4E-4B4A-8F65-6540BAC1619A}"/>
              </a:ext>
            </a:extLst>
          </p:cNvPr>
          <p:cNvSpPr/>
          <p:nvPr/>
        </p:nvSpPr>
        <p:spPr>
          <a:xfrm>
            <a:off x="5120640" y="160875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8204420-E2C3-5A48-8D02-8AFBE2E19150}"/>
              </a:ext>
            </a:extLst>
          </p:cNvPr>
          <p:cNvSpPr/>
          <p:nvPr/>
        </p:nvSpPr>
        <p:spPr>
          <a:xfrm>
            <a:off x="5120640" y="17001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CF5E70C-BA1C-F648-BDDD-9920583EAAF7}"/>
              </a:ext>
            </a:extLst>
          </p:cNvPr>
          <p:cNvSpPr/>
          <p:nvPr/>
        </p:nvSpPr>
        <p:spPr>
          <a:xfrm>
            <a:off x="5120640" y="17916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D601321-A943-F042-A35E-42CB20337C77}"/>
              </a:ext>
            </a:extLst>
          </p:cNvPr>
          <p:cNvSpPr/>
          <p:nvPr/>
        </p:nvSpPr>
        <p:spPr>
          <a:xfrm>
            <a:off x="5120640" y="18830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F24FF91-4695-9A4C-8944-642B9140DF21}"/>
              </a:ext>
            </a:extLst>
          </p:cNvPr>
          <p:cNvSpPr/>
          <p:nvPr/>
        </p:nvSpPr>
        <p:spPr>
          <a:xfrm>
            <a:off x="5120640" y="197451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626CFC5-672B-1B4D-8548-47D750EB34D9}"/>
              </a:ext>
            </a:extLst>
          </p:cNvPr>
          <p:cNvSpPr/>
          <p:nvPr/>
        </p:nvSpPr>
        <p:spPr>
          <a:xfrm>
            <a:off x="5120640" y="206595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AA4BF76-9C42-C343-B515-C026AE2A184E}"/>
              </a:ext>
            </a:extLst>
          </p:cNvPr>
          <p:cNvSpPr/>
          <p:nvPr/>
        </p:nvSpPr>
        <p:spPr>
          <a:xfrm>
            <a:off x="5120640" y="21573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BD93C69-C7C0-9F44-A438-2300C69EE51D}"/>
              </a:ext>
            </a:extLst>
          </p:cNvPr>
          <p:cNvSpPr/>
          <p:nvPr/>
        </p:nvSpPr>
        <p:spPr>
          <a:xfrm>
            <a:off x="5120640" y="22488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3AE8018-6056-7944-A499-B4BB0AE38473}"/>
              </a:ext>
            </a:extLst>
          </p:cNvPr>
          <p:cNvSpPr/>
          <p:nvPr/>
        </p:nvSpPr>
        <p:spPr>
          <a:xfrm>
            <a:off x="5120640" y="23402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2E16D12-DBA7-8641-A153-20324BA44BBD}"/>
              </a:ext>
            </a:extLst>
          </p:cNvPr>
          <p:cNvSpPr/>
          <p:nvPr/>
        </p:nvSpPr>
        <p:spPr>
          <a:xfrm>
            <a:off x="5120640" y="243171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E058BD3-4B13-5B45-AFAB-1D046C8D5828}"/>
              </a:ext>
            </a:extLst>
          </p:cNvPr>
          <p:cNvSpPr/>
          <p:nvPr/>
        </p:nvSpPr>
        <p:spPr>
          <a:xfrm>
            <a:off x="5120640" y="252315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88846B0-4065-C147-A949-C5D7F4156E6D}"/>
              </a:ext>
            </a:extLst>
          </p:cNvPr>
          <p:cNvSpPr/>
          <p:nvPr/>
        </p:nvSpPr>
        <p:spPr>
          <a:xfrm>
            <a:off x="5120640" y="261459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8BEBDF8-C049-7A4D-9D20-A76F5C41D916}"/>
              </a:ext>
            </a:extLst>
          </p:cNvPr>
          <p:cNvSpPr/>
          <p:nvPr/>
        </p:nvSpPr>
        <p:spPr>
          <a:xfrm>
            <a:off x="5120640" y="27060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C0E78DF-451D-FA4A-B7ED-4881E1952D98}"/>
              </a:ext>
            </a:extLst>
          </p:cNvPr>
          <p:cNvSpPr/>
          <p:nvPr/>
        </p:nvSpPr>
        <p:spPr>
          <a:xfrm>
            <a:off x="5120640" y="27974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2A0A2A7-DC9D-0143-B042-8504DD97A03C}"/>
              </a:ext>
            </a:extLst>
          </p:cNvPr>
          <p:cNvSpPr/>
          <p:nvPr/>
        </p:nvSpPr>
        <p:spPr>
          <a:xfrm>
            <a:off x="5120640" y="288891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813B73C-0E24-F440-BFD8-C4DC1604E44E}"/>
              </a:ext>
            </a:extLst>
          </p:cNvPr>
          <p:cNvSpPr/>
          <p:nvPr/>
        </p:nvSpPr>
        <p:spPr>
          <a:xfrm>
            <a:off x="5120640" y="298035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612AEAA-1F8C-E444-8C20-1B4363157DC0}"/>
              </a:ext>
            </a:extLst>
          </p:cNvPr>
          <p:cNvSpPr/>
          <p:nvPr/>
        </p:nvSpPr>
        <p:spPr>
          <a:xfrm>
            <a:off x="5120640" y="307179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B18413D-DE25-3F43-B631-943C86F2156A}"/>
              </a:ext>
            </a:extLst>
          </p:cNvPr>
          <p:cNvSpPr/>
          <p:nvPr/>
        </p:nvSpPr>
        <p:spPr>
          <a:xfrm>
            <a:off x="5120640" y="316323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9D282FE-39EC-D245-8E45-4F57D6CEC94D}"/>
              </a:ext>
            </a:extLst>
          </p:cNvPr>
          <p:cNvSpPr/>
          <p:nvPr/>
        </p:nvSpPr>
        <p:spPr>
          <a:xfrm>
            <a:off x="5120640" y="325467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7C1E1FD-9B9C-BC46-89EA-854A4C84DA27}"/>
              </a:ext>
            </a:extLst>
          </p:cNvPr>
          <p:cNvSpPr/>
          <p:nvPr/>
        </p:nvSpPr>
        <p:spPr>
          <a:xfrm>
            <a:off x="5120640" y="33461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8F0D1E5-7BEE-0648-803C-259E9CF60943}"/>
              </a:ext>
            </a:extLst>
          </p:cNvPr>
          <p:cNvSpPr/>
          <p:nvPr/>
        </p:nvSpPr>
        <p:spPr>
          <a:xfrm>
            <a:off x="5120640" y="343755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E080279-4CEA-E643-9F4F-1B9252EF0EAB}"/>
              </a:ext>
            </a:extLst>
          </p:cNvPr>
          <p:cNvSpPr/>
          <p:nvPr/>
        </p:nvSpPr>
        <p:spPr>
          <a:xfrm>
            <a:off x="5120640" y="352899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CA1DDD82-E8D9-5942-8819-54727E98CE9E}"/>
              </a:ext>
            </a:extLst>
          </p:cNvPr>
          <p:cNvSpPr/>
          <p:nvPr/>
        </p:nvSpPr>
        <p:spPr>
          <a:xfrm>
            <a:off x="5120640" y="36204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9C4F05C-DAED-F04C-95D7-C9CFA2B7C3A6}"/>
              </a:ext>
            </a:extLst>
          </p:cNvPr>
          <p:cNvSpPr/>
          <p:nvPr/>
        </p:nvSpPr>
        <p:spPr>
          <a:xfrm>
            <a:off x="5120640" y="37118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EED5FE2-21A7-4546-BF72-83029F50B74F}"/>
              </a:ext>
            </a:extLst>
          </p:cNvPr>
          <p:cNvSpPr/>
          <p:nvPr/>
        </p:nvSpPr>
        <p:spPr>
          <a:xfrm>
            <a:off x="5120640" y="38033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47FE905-1976-4E4F-BCB4-9D3F879397EF}"/>
              </a:ext>
            </a:extLst>
          </p:cNvPr>
          <p:cNvSpPr/>
          <p:nvPr/>
        </p:nvSpPr>
        <p:spPr>
          <a:xfrm>
            <a:off x="5120640" y="38947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F0309E6-A1F5-A044-B95F-212915979908}"/>
              </a:ext>
            </a:extLst>
          </p:cNvPr>
          <p:cNvSpPr/>
          <p:nvPr/>
        </p:nvSpPr>
        <p:spPr>
          <a:xfrm>
            <a:off x="5120640" y="39861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B07A78B-9DBB-B549-B666-7CB66F684803}"/>
              </a:ext>
            </a:extLst>
          </p:cNvPr>
          <p:cNvSpPr/>
          <p:nvPr/>
        </p:nvSpPr>
        <p:spPr>
          <a:xfrm>
            <a:off x="5120640" y="40776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A3C1633-79B7-E14F-A52C-01F242B2E25D}"/>
              </a:ext>
            </a:extLst>
          </p:cNvPr>
          <p:cNvSpPr/>
          <p:nvPr/>
        </p:nvSpPr>
        <p:spPr>
          <a:xfrm>
            <a:off x="5120640" y="4169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691215B-1978-1042-9C2A-0CDFD4F0F371}"/>
              </a:ext>
            </a:extLst>
          </p:cNvPr>
          <p:cNvSpPr/>
          <p:nvPr/>
        </p:nvSpPr>
        <p:spPr>
          <a:xfrm>
            <a:off x="5120640" y="4260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BF20118-D269-0042-9EAE-15DFECB0ACC8}"/>
              </a:ext>
            </a:extLst>
          </p:cNvPr>
          <p:cNvSpPr/>
          <p:nvPr/>
        </p:nvSpPr>
        <p:spPr>
          <a:xfrm>
            <a:off x="5120640" y="4351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A63A608-9ADF-0247-801F-1982E247262C}"/>
              </a:ext>
            </a:extLst>
          </p:cNvPr>
          <p:cNvSpPr/>
          <p:nvPr/>
        </p:nvSpPr>
        <p:spPr>
          <a:xfrm>
            <a:off x="5120640" y="44433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E0503BBC-AB3D-1E44-B0B1-0756E7A7C680}"/>
              </a:ext>
            </a:extLst>
          </p:cNvPr>
          <p:cNvSpPr/>
          <p:nvPr/>
        </p:nvSpPr>
        <p:spPr>
          <a:xfrm>
            <a:off x="5120640" y="45348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C4433B90-A012-1740-92B1-63A821E7BF2C}"/>
              </a:ext>
            </a:extLst>
          </p:cNvPr>
          <p:cNvSpPr/>
          <p:nvPr/>
        </p:nvSpPr>
        <p:spPr>
          <a:xfrm>
            <a:off x="5120640" y="46262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83ACA82-CBEF-4248-80D6-513E5DA9451E}"/>
              </a:ext>
            </a:extLst>
          </p:cNvPr>
          <p:cNvSpPr/>
          <p:nvPr/>
        </p:nvSpPr>
        <p:spPr>
          <a:xfrm>
            <a:off x="5120640" y="4717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1D49458-2068-BC4C-918B-20E066D56B87}"/>
              </a:ext>
            </a:extLst>
          </p:cNvPr>
          <p:cNvSpPr/>
          <p:nvPr/>
        </p:nvSpPr>
        <p:spPr>
          <a:xfrm>
            <a:off x="5120640" y="4809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C8ADBF7-9131-B94B-8288-4D0AF37E7887}"/>
              </a:ext>
            </a:extLst>
          </p:cNvPr>
          <p:cNvSpPr txBox="1"/>
          <p:nvPr/>
        </p:nvSpPr>
        <p:spPr>
          <a:xfrm>
            <a:off x="4934271" y="1557540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31CFE69-1046-CD45-86BD-11CFEF14120E}"/>
              </a:ext>
            </a:extLst>
          </p:cNvPr>
          <p:cNvSpPr txBox="1"/>
          <p:nvPr/>
        </p:nvSpPr>
        <p:spPr>
          <a:xfrm>
            <a:off x="4933323" y="2008702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ADD396E9-DC06-DA47-A399-287EEA926C3F}"/>
              </a:ext>
            </a:extLst>
          </p:cNvPr>
          <p:cNvSpPr txBox="1"/>
          <p:nvPr/>
        </p:nvSpPr>
        <p:spPr>
          <a:xfrm>
            <a:off x="4888439" y="2558071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6F1A579-8C47-7747-935F-110DCEDAB082}"/>
              </a:ext>
            </a:extLst>
          </p:cNvPr>
          <p:cNvSpPr txBox="1"/>
          <p:nvPr/>
        </p:nvSpPr>
        <p:spPr>
          <a:xfrm>
            <a:off x="4888439" y="3115877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D6B94CE-B46A-7546-8F43-9B6784426561}"/>
              </a:ext>
            </a:extLst>
          </p:cNvPr>
          <p:cNvSpPr txBox="1"/>
          <p:nvPr/>
        </p:nvSpPr>
        <p:spPr>
          <a:xfrm>
            <a:off x="4891076" y="3656384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1ACBE44-A5AA-D94F-9963-F1063554863B}"/>
              </a:ext>
            </a:extLst>
          </p:cNvPr>
          <p:cNvSpPr txBox="1"/>
          <p:nvPr/>
        </p:nvSpPr>
        <p:spPr>
          <a:xfrm>
            <a:off x="4891076" y="4214190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6636CB5-7B65-CF47-8272-331BCE7E0BA4}"/>
              </a:ext>
            </a:extLst>
          </p:cNvPr>
          <p:cNvSpPr txBox="1"/>
          <p:nvPr/>
        </p:nvSpPr>
        <p:spPr>
          <a:xfrm>
            <a:off x="4888439" y="476132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5386A0D6-1C1A-7E4C-A798-4E3A60AB0E9F}"/>
              </a:ext>
            </a:extLst>
          </p:cNvPr>
          <p:cNvCxnSpPr/>
          <p:nvPr/>
        </p:nvCxnSpPr>
        <p:spPr>
          <a:xfrm flipH="1">
            <a:off x="5232335" y="3296817"/>
            <a:ext cx="2401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D58846AF-D4D3-1848-B800-3D5F081B5FE7}"/>
              </a:ext>
            </a:extLst>
          </p:cNvPr>
          <p:cNvSpPr txBox="1"/>
          <p:nvPr/>
        </p:nvSpPr>
        <p:spPr>
          <a:xfrm>
            <a:off x="5421346" y="3091620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C0FCBD-449C-F641-944E-23AC910A2AA6}"/>
              </a:ext>
            </a:extLst>
          </p:cNvPr>
          <p:cNvSpPr txBox="1"/>
          <p:nvPr/>
        </p:nvSpPr>
        <p:spPr>
          <a:xfrm>
            <a:off x="1453725" y="4454303"/>
            <a:ext cx="120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Batch 2 (1)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6B7398C-65F5-5443-94C8-2D36EB62E279}"/>
              </a:ext>
            </a:extLst>
          </p:cNvPr>
          <p:cNvSpPr txBox="1"/>
          <p:nvPr/>
        </p:nvSpPr>
        <p:spPr>
          <a:xfrm>
            <a:off x="1684689" y="172067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3E6296D-E565-C649-A3E0-12145AB84CD7}"/>
              </a:ext>
            </a:extLst>
          </p:cNvPr>
          <p:cNvSpPr txBox="1"/>
          <p:nvPr/>
        </p:nvSpPr>
        <p:spPr>
          <a:xfrm>
            <a:off x="3023910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0614EF-4468-304A-83F7-8E9660431527}"/>
              </a:ext>
            </a:extLst>
          </p:cNvPr>
          <p:cNvSpPr txBox="1"/>
          <p:nvPr/>
        </p:nvSpPr>
        <p:spPr>
          <a:xfrm>
            <a:off x="2103050" y="35747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987C656-CB20-B744-A745-D7A3801EC8EB}"/>
              </a:ext>
            </a:extLst>
          </p:cNvPr>
          <p:cNvSpPr txBox="1"/>
          <p:nvPr/>
        </p:nvSpPr>
        <p:spPr>
          <a:xfrm>
            <a:off x="3500082" y="174308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89FA443-3AC9-1C42-A516-A3E6C3871E79}"/>
              </a:ext>
            </a:extLst>
          </p:cNvPr>
          <p:cNvSpPr txBox="1"/>
          <p:nvPr/>
        </p:nvSpPr>
        <p:spPr>
          <a:xfrm>
            <a:off x="3481429" y="21819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646495C-8CB1-334E-81E2-9517572C793F}"/>
              </a:ext>
            </a:extLst>
          </p:cNvPr>
          <p:cNvSpPr txBox="1"/>
          <p:nvPr/>
        </p:nvSpPr>
        <p:spPr>
          <a:xfrm>
            <a:off x="3481702" y="355446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BFCFBB1-AFEA-1A40-BE69-8290FB5428D7}"/>
              </a:ext>
            </a:extLst>
          </p:cNvPr>
          <p:cNvSpPr txBox="1"/>
          <p:nvPr/>
        </p:nvSpPr>
        <p:spPr>
          <a:xfrm>
            <a:off x="3472824" y="402413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BD5AF5A-62D2-754E-B756-49E4A7E5738E}"/>
              </a:ext>
            </a:extLst>
          </p:cNvPr>
          <p:cNvSpPr txBox="1"/>
          <p:nvPr/>
        </p:nvSpPr>
        <p:spPr>
          <a:xfrm>
            <a:off x="2101095" y="264806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CB24A53-DDA2-D643-B6A3-F65D31F06213}"/>
              </a:ext>
            </a:extLst>
          </p:cNvPr>
          <p:cNvSpPr txBox="1"/>
          <p:nvPr/>
        </p:nvSpPr>
        <p:spPr>
          <a:xfrm>
            <a:off x="2558424" y="40224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6EDFF0A-D29B-8847-B760-6A80B5B379A2}"/>
              </a:ext>
            </a:extLst>
          </p:cNvPr>
          <p:cNvSpPr txBox="1"/>
          <p:nvPr/>
        </p:nvSpPr>
        <p:spPr>
          <a:xfrm>
            <a:off x="3985841" y="1715322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E1D96A7-B42D-C642-87B0-7B90707ECB9E}"/>
              </a:ext>
            </a:extLst>
          </p:cNvPr>
          <p:cNvSpPr txBox="1"/>
          <p:nvPr/>
        </p:nvSpPr>
        <p:spPr>
          <a:xfrm>
            <a:off x="2550668" y="264198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D46C8FA-EE4C-B24B-94B1-EFA70EFDF5CF}"/>
              </a:ext>
            </a:extLst>
          </p:cNvPr>
          <p:cNvSpPr txBox="1"/>
          <p:nvPr/>
        </p:nvSpPr>
        <p:spPr>
          <a:xfrm>
            <a:off x="3481643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4AC393F-43CF-3343-B3ED-37CA49633E07}"/>
              </a:ext>
            </a:extLst>
          </p:cNvPr>
          <p:cNvSpPr txBox="1"/>
          <p:nvPr/>
        </p:nvSpPr>
        <p:spPr>
          <a:xfrm>
            <a:off x="3480019" y="30958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3C2714-3841-E248-9FC6-3F62F59455CB}"/>
              </a:ext>
            </a:extLst>
          </p:cNvPr>
          <p:cNvSpPr txBox="1"/>
          <p:nvPr/>
        </p:nvSpPr>
        <p:spPr>
          <a:xfrm>
            <a:off x="3014923" y="31080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0DFA3D5-E6FB-F243-9931-7BD4D2D10D75}"/>
              </a:ext>
            </a:extLst>
          </p:cNvPr>
          <p:cNvSpPr txBox="1"/>
          <p:nvPr/>
        </p:nvSpPr>
        <p:spPr>
          <a:xfrm>
            <a:off x="1643483" y="310920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1F751C9-FAF7-0B4B-AC1C-F7351ED10E19}"/>
              </a:ext>
            </a:extLst>
          </p:cNvPr>
          <p:cNvSpPr txBox="1"/>
          <p:nvPr/>
        </p:nvSpPr>
        <p:spPr>
          <a:xfrm>
            <a:off x="1625727" y="404736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785DEC2-33A7-BD46-B645-7820018A4EE4}"/>
              </a:ext>
            </a:extLst>
          </p:cNvPr>
          <p:cNvSpPr txBox="1"/>
          <p:nvPr/>
        </p:nvSpPr>
        <p:spPr>
          <a:xfrm>
            <a:off x="2155300" y="171884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6727A1D-E1FF-C94C-947E-9D052CA1DBF7}"/>
              </a:ext>
            </a:extLst>
          </p:cNvPr>
          <p:cNvSpPr txBox="1"/>
          <p:nvPr/>
        </p:nvSpPr>
        <p:spPr>
          <a:xfrm>
            <a:off x="3078202" y="172613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AAC2DA4-6BA3-7942-9EA7-2CDCC5EA5A89}"/>
              </a:ext>
            </a:extLst>
          </p:cNvPr>
          <p:cNvSpPr txBox="1"/>
          <p:nvPr/>
        </p:nvSpPr>
        <p:spPr>
          <a:xfrm>
            <a:off x="3941891" y="35478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959A2F4-967D-D64F-8A51-E99A8BB5C8F8}"/>
              </a:ext>
            </a:extLst>
          </p:cNvPr>
          <p:cNvSpPr txBox="1"/>
          <p:nvPr/>
        </p:nvSpPr>
        <p:spPr>
          <a:xfrm>
            <a:off x="3959647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FC8C4D5-FC7D-6242-AA24-D8030E97B940}"/>
              </a:ext>
            </a:extLst>
          </p:cNvPr>
          <p:cNvSpPr txBox="1"/>
          <p:nvPr/>
        </p:nvSpPr>
        <p:spPr>
          <a:xfrm>
            <a:off x="2546245" y="3124791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39C71EB-11A1-1043-8CA2-1BBC37A13055}"/>
              </a:ext>
            </a:extLst>
          </p:cNvPr>
          <p:cNvSpPr txBox="1"/>
          <p:nvPr/>
        </p:nvSpPr>
        <p:spPr>
          <a:xfrm>
            <a:off x="3928343" y="219592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0260A59-2F6D-9849-A6FA-6DF46959FF63}"/>
              </a:ext>
            </a:extLst>
          </p:cNvPr>
          <p:cNvSpPr txBox="1"/>
          <p:nvPr/>
        </p:nvSpPr>
        <p:spPr>
          <a:xfrm>
            <a:off x="2601838" y="219055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252F450-FFD6-8C45-BB97-34D21802CADF}"/>
              </a:ext>
            </a:extLst>
          </p:cNvPr>
          <p:cNvSpPr txBox="1"/>
          <p:nvPr/>
        </p:nvSpPr>
        <p:spPr>
          <a:xfrm>
            <a:off x="1633939" y="265768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B9AD07F-245A-5346-B809-28898301B051}"/>
              </a:ext>
            </a:extLst>
          </p:cNvPr>
          <p:cNvSpPr txBox="1"/>
          <p:nvPr/>
        </p:nvSpPr>
        <p:spPr>
          <a:xfrm>
            <a:off x="3022819" y="355625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7872740-E1E1-D34F-823E-D33C6D38F098}"/>
              </a:ext>
            </a:extLst>
          </p:cNvPr>
          <p:cNvSpPr txBox="1"/>
          <p:nvPr/>
        </p:nvSpPr>
        <p:spPr>
          <a:xfrm>
            <a:off x="2099541" y="402207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1F1E6C0-16AD-AA40-82BF-E6F5A84DC56A}"/>
              </a:ext>
            </a:extLst>
          </p:cNvPr>
          <p:cNvSpPr txBox="1"/>
          <p:nvPr/>
        </p:nvSpPr>
        <p:spPr>
          <a:xfrm>
            <a:off x="3056653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3C4AB727-21EC-B743-96BA-FB32EF41D53A}"/>
              </a:ext>
            </a:extLst>
          </p:cNvPr>
          <p:cNvSpPr txBox="1"/>
          <p:nvPr/>
        </p:nvSpPr>
        <p:spPr>
          <a:xfrm>
            <a:off x="3945133" y="309950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4F03EE7-E7E6-3F49-90E0-527A27EFC928}"/>
              </a:ext>
            </a:extLst>
          </p:cNvPr>
          <p:cNvSpPr txBox="1"/>
          <p:nvPr/>
        </p:nvSpPr>
        <p:spPr>
          <a:xfrm>
            <a:off x="1640241" y="357331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91BC9A6-BAC0-234C-A9B8-9189C4C6DE73}"/>
              </a:ext>
            </a:extLst>
          </p:cNvPr>
          <p:cNvSpPr txBox="1"/>
          <p:nvPr/>
        </p:nvSpPr>
        <p:spPr>
          <a:xfrm>
            <a:off x="2093084" y="311222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A431CDF-014E-0447-AC83-53AE459BDCA1}"/>
              </a:ext>
            </a:extLst>
          </p:cNvPr>
          <p:cNvSpPr txBox="1"/>
          <p:nvPr/>
        </p:nvSpPr>
        <p:spPr>
          <a:xfrm>
            <a:off x="3040575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0F8EB6C-EB0C-2B46-9D95-1F8AF78E17FB}"/>
              </a:ext>
            </a:extLst>
          </p:cNvPr>
          <p:cNvSpPr txBox="1"/>
          <p:nvPr/>
        </p:nvSpPr>
        <p:spPr>
          <a:xfrm>
            <a:off x="1679065" y="220048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02B32B7-B398-ED47-9AC0-5822D3FCC2B1}"/>
              </a:ext>
            </a:extLst>
          </p:cNvPr>
          <p:cNvSpPr txBox="1"/>
          <p:nvPr/>
        </p:nvSpPr>
        <p:spPr>
          <a:xfrm>
            <a:off x="3928343" y="26386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67E3D43-6346-4449-948E-A1049F2B18F1}"/>
              </a:ext>
            </a:extLst>
          </p:cNvPr>
          <p:cNvSpPr txBox="1"/>
          <p:nvPr/>
        </p:nvSpPr>
        <p:spPr>
          <a:xfrm>
            <a:off x="2558086" y="35652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65FDAB4-7287-6248-8589-D7ACFB50C94B}"/>
              </a:ext>
            </a:extLst>
          </p:cNvPr>
          <p:cNvSpPr txBox="1"/>
          <p:nvPr/>
        </p:nvSpPr>
        <p:spPr>
          <a:xfrm>
            <a:off x="2163669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47CC9C1-9A72-BD49-ADF2-4654B1006CC8}"/>
              </a:ext>
            </a:extLst>
          </p:cNvPr>
          <p:cNvSpPr txBox="1"/>
          <p:nvPr/>
        </p:nvSpPr>
        <p:spPr>
          <a:xfrm>
            <a:off x="2607364" y="172790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5D008F0-A73E-7046-B1C0-D9B1C0DF6950}"/>
              </a:ext>
            </a:extLst>
          </p:cNvPr>
          <p:cNvSpPr txBox="1"/>
          <p:nvPr/>
        </p:nvSpPr>
        <p:spPr>
          <a:xfrm>
            <a:off x="76972" y="134715"/>
            <a:ext cx="263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Batching Algorithm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14E043B5-875F-A94C-8BDD-B334EC57B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696811FB-4E7C-894F-829F-09DF36945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91E6EF4-60F0-524D-8562-E5BB067E92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179" name="TextBox 178">
            <a:extLst>
              <a:ext uri="{FF2B5EF4-FFF2-40B4-BE49-F238E27FC236}">
                <a16:creationId xmlns:a16="http://schemas.microsoft.com/office/drawing/2014/main" id="{4D569DC1-670E-044B-83D8-A6894CE56554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7E425958-1EF3-E046-AEC7-789A82AE90CF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B3DB11CA-9AAC-6C40-A106-C74F3556A9FA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5C02BC52-8977-3A4A-A254-25C9806BBB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184" name="Oval 183">
            <a:extLst>
              <a:ext uri="{FF2B5EF4-FFF2-40B4-BE49-F238E27FC236}">
                <a16:creationId xmlns:a16="http://schemas.microsoft.com/office/drawing/2014/main" id="{F16CE0BC-2B24-8944-8289-4D7BAA98E4F8}"/>
              </a:ext>
            </a:extLst>
          </p:cNvPr>
          <p:cNvSpPr/>
          <p:nvPr/>
        </p:nvSpPr>
        <p:spPr>
          <a:xfrm>
            <a:off x="6350616" y="2139744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A283112-44FF-CC45-A760-0DD493E37DB7}"/>
              </a:ext>
            </a:extLst>
          </p:cNvPr>
          <p:cNvSpPr txBox="1"/>
          <p:nvPr/>
        </p:nvSpPr>
        <p:spPr>
          <a:xfrm>
            <a:off x="6565620" y="2030524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Nodes</a:t>
            </a: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70E45325-29ED-184E-A72B-7A9095062881}"/>
              </a:ext>
            </a:extLst>
          </p:cNvPr>
          <p:cNvSpPr/>
          <p:nvPr/>
        </p:nvSpPr>
        <p:spPr>
          <a:xfrm>
            <a:off x="6350096" y="258224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5FC2197-6D48-EE4A-B61F-3E0D5350F9F8}"/>
              </a:ext>
            </a:extLst>
          </p:cNvPr>
          <p:cNvSpPr txBox="1"/>
          <p:nvPr/>
        </p:nvSpPr>
        <p:spPr>
          <a:xfrm>
            <a:off x="6565100" y="2473020"/>
            <a:ext cx="17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Unvisited Nodes</a:t>
            </a:r>
          </a:p>
        </p:txBody>
      </p: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A111A7ED-1CAA-0245-ACBF-C1202892D653}"/>
              </a:ext>
            </a:extLst>
          </p:cNvPr>
          <p:cNvCxnSpPr/>
          <p:nvPr/>
        </p:nvCxnSpPr>
        <p:spPr>
          <a:xfrm>
            <a:off x="6319121" y="3095800"/>
            <a:ext cx="274320" cy="0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2DB91B82-CC21-EE4C-A2BC-76DC3282F767}"/>
              </a:ext>
            </a:extLst>
          </p:cNvPr>
          <p:cNvSpPr txBox="1"/>
          <p:nvPr/>
        </p:nvSpPr>
        <p:spPr>
          <a:xfrm>
            <a:off x="6578266" y="288891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Connection Visit</a:t>
            </a:r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AD4483B7-7831-BD44-A6B9-62FF2DF56B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55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0">
            <a:extLst>
              <a:ext uri="{FF2B5EF4-FFF2-40B4-BE49-F238E27FC236}">
                <a16:creationId xmlns:a16="http://schemas.microsoft.com/office/drawing/2014/main" id="{2933F7A6-099B-F44B-9C71-563D0C538D78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DC507D4-C202-DA44-833D-62185B3BAD3A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9F195E3-5118-8E41-BFCD-AB0102816CC6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62FD31C-0BA1-A24B-8A3E-85B6D7B464EE}"/>
              </a:ext>
            </a:extLst>
          </p:cNvPr>
          <p:cNvSpPr/>
          <p:nvPr/>
        </p:nvSpPr>
        <p:spPr>
          <a:xfrm>
            <a:off x="18288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38D5E7-699C-2E4E-A549-FDEF2E8FCC3B}"/>
              </a:ext>
            </a:extLst>
          </p:cNvPr>
          <p:cNvSpPr/>
          <p:nvPr/>
        </p:nvSpPr>
        <p:spPr>
          <a:xfrm>
            <a:off x="22860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94560-B3D0-F548-8633-E840EAFC266C}"/>
              </a:ext>
            </a:extLst>
          </p:cNvPr>
          <p:cNvSpPr/>
          <p:nvPr/>
        </p:nvSpPr>
        <p:spPr>
          <a:xfrm>
            <a:off x="27432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E39950-E13D-D547-B041-FB54175307D7}"/>
              </a:ext>
            </a:extLst>
          </p:cNvPr>
          <p:cNvSpPr/>
          <p:nvPr/>
        </p:nvSpPr>
        <p:spPr>
          <a:xfrm>
            <a:off x="3200400" y="27432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A0DBDD-E09F-F546-BDEB-3C1448FF02C0}"/>
              </a:ext>
            </a:extLst>
          </p:cNvPr>
          <p:cNvSpPr/>
          <p:nvPr/>
        </p:nvSpPr>
        <p:spPr>
          <a:xfrm>
            <a:off x="3657600" y="27432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4F653E-65DD-134A-B9E6-07F4E59CBE57}"/>
              </a:ext>
            </a:extLst>
          </p:cNvPr>
          <p:cNvSpPr/>
          <p:nvPr/>
        </p:nvSpPr>
        <p:spPr>
          <a:xfrm>
            <a:off x="4114800" y="27432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5EBC0F-1BBB-6449-ADB4-7678C30CC053}"/>
              </a:ext>
            </a:extLst>
          </p:cNvPr>
          <p:cNvSpPr/>
          <p:nvPr/>
        </p:nvSpPr>
        <p:spPr>
          <a:xfrm>
            <a:off x="1828800" y="32004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49024D-5399-9D4B-909F-AB595C370664}"/>
              </a:ext>
            </a:extLst>
          </p:cNvPr>
          <p:cNvSpPr/>
          <p:nvPr/>
        </p:nvSpPr>
        <p:spPr>
          <a:xfrm>
            <a:off x="2286000" y="32004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1C254F-E0CC-4C47-A5ED-99548711A80C}"/>
              </a:ext>
            </a:extLst>
          </p:cNvPr>
          <p:cNvSpPr/>
          <p:nvPr/>
        </p:nvSpPr>
        <p:spPr>
          <a:xfrm>
            <a:off x="2743200" y="32004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03A07D-B00A-434E-B342-28F46C8A7710}"/>
              </a:ext>
            </a:extLst>
          </p:cNvPr>
          <p:cNvSpPr/>
          <p:nvPr/>
        </p:nvSpPr>
        <p:spPr>
          <a:xfrm>
            <a:off x="3200400" y="32004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8DB624-A48F-6D49-8233-FFB5E190516F}"/>
              </a:ext>
            </a:extLst>
          </p:cNvPr>
          <p:cNvSpPr/>
          <p:nvPr/>
        </p:nvSpPr>
        <p:spPr>
          <a:xfrm>
            <a:off x="3657600" y="3200400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C37027-7A52-BD47-88D5-3808B1865935}"/>
              </a:ext>
            </a:extLst>
          </p:cNvPr>
          <p:cNvSpPr/>
          <p:nvPr/>
        </p:nvSpPr>
        <p:spPr>
          <a:xfrm>
            <a:off x="4114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3EEA69-8CBC-A640-85A3-E3B7C059056F}"/>
              </a:ext>
            </a:extLst>
          </p:cNvPr>
          <p:cNvSpPr/>
          <p:nvPr/>
        </p:nvSpPr>
        <p:spPr>
          <a:xfrm>
            <a:off x="1828800" y="36576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721068-2702-9243-AC10-09E572D44A7E}"/>
              </a:ext>
            </a:extLst>
          </p:cNvPr>
          <p:cNvSpPr/>
          <p:nvPr/>
        </p:nvSpPr>
        <p:spPr>
          <a:xfrm>
            <a:off x="2286000" y="36576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7971DB-5FC6-B541-865D-18641C08010C}"/>
              </a:ext>
            </a:extLst>
          </p:cNvPr>
          <p:cNvSpPr/>
          <p:nvPr/>
        </p:nvSpPr>
        <p:spPr>
          <a:xfrm>
            <a:off x="2743200" y="36576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E6A537-E481-FA4A-B348-A6A79B6123D4}"/>
              </a:ext>
            </a:extLst>
          </p:cNvPr>
          <p:cNvSpPr/>
          <p:nvPr/>
        </p:nvSpPr>
        <p:spPr>
          <a:xfrm>
            <a:off x="3200400" y="36576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8E820D-7C16-B64C-9075-35488C4825C9}"/>
              </a:ext>
            </a:extLst>
          </p:cNvPr>
          <p:cNvSpPr/>
          <p:nvPr/>
        </p:nvSpPr>
        <p:spPr>
          <a:xfrm>
            <a:off x="36576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9BEAD-CE52-1A45-9950-2453D13C3754}"/>
              </a:ext>
            </a:extLst>
          </p:cNvPr>
          <p:cNvSpPr/>
          <p:nvPr/>
        </p:nvSpPr>
        <p:spPr>
          <a:xfrm>
            <a:off x="4114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637DD-0AA3-8742-9296-5688248303CC}"/>
              </a:ext>
            </a:extLst>
          </p:cNvPr>
          <p:cNvSpPr/>
          <p:nvPr/>
        </p:nvSpPr>
        <p:spPr>
          <a:xfrm>
            <a:off x="1828800" y="41148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1477BC-F5AF-A642-A48E-B4CF88DB6D3D}"/>
              </a:ext>
            </a:extLst>
          </p:cNvPr>
          <p:cNvSpPr/>
          <p:nvPr/>
        </p:nvSpPr>
        <p:spPr>
          <a:xfrm>
            <a:off x="2286000" y="41148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AB001A-C2BE-0C48-B35A-8A125F63A335}"/>
              </a:ext>
            </a:extLst>
          </p:cNvPr>
          <p:cNvSpPr/>
          <p:nvPr/>
        </p:nvSpPr>
        <p:spPr>
          <a:xfrm>
            <a:off x="2743200" y="41148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DF9CAC-3C48-BD48-AFFB-359916B3270E}"/>
              </a:ext>
            </a:extLst>
          </p:cNvPr>
          <p:cNvSpPr/>
          <p:nvPr/>
        </p:nvSpPr>
        <p:spPr>
          <a:xfrm>
            <a:off x="3200400" y="41148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1A8D02-8A1E-E747-B7D4-7AF0104EC5B1}"/>
              </a:ext>
            </a:extLst>
          </p:cNvPr>
          <p:cNvSpPr/>
          <p:nvPr/>
        </p:nvSpPr>
        <p:spPr>
          <a:xfrm>
            <a:off x="36576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A3A1AA7-A129-314A-A8EB-393701034FF1}"/>
              </a:ext>
            </a:extLst>
          </p:cNvPr>
          <p:cNvSpPr/>
          <p:nvPr/>
        </p:nvSpPr>
        <p:spPr>
          <a:xfrm>
            <a:off x="4114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BE51C-B80F-FC4C-B3FD-0BA9DCDCC3E1}"/>
              </a:ext>
            </a:extLst>
          </p:cNvPr>
          <p:cNvSpPr/>
          <p:nvPr/>
        </p:nvSpPr>
        <p:spPr>
          <a:xfrm>
            <a:off x="18288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334E17-7EB5-A342-A06F-D7B895088DE9}"/>
              </a:ext>
            </a:extLst>
          </p:cNvPr>
          <p:cNvSpPr/>
          <p:nvPr/>
        </p:nvSpPr>
        <p:spPr>
          <a:xfrm>
            <a:off x="22860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C185C6-D85D-6D40-988A-FB30A03F0532}"/>
              </a:ext>
            </a:extLst>
          </p:cNvPr>
          <p:cNvSpPr/>
          <p:nvPr/>
        </p:nvSpPr>
        <p:spPr>
          <a:xfrm>
            <a:off x="27432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A5A272-7DD1-5B47-89BA-874D4CC6C0E7}"/>
              </a:ext>
            </a:extLst>
          </p:cNvPr>
          <p:cNvSpPr/>
          <p:nvPr/>
        </p:nvSpPr>
        <p:spPr>
          <a:xfrm>
            <a:off x="32004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C0FDB-4FC1-EC4D-85AE-18724AE903ED}"/>
              </a:ext>
            </a:extLst>
          </p:cNvPr>
          <p:cNvSpPr/>
          <p:nvPr/>
        </p:nvSpPr>
        <p:spPr>
          <a:xfrm>
            <a:off x="3657600" y="18288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26F2B-097F-5C42-8200-15F0CD3D0C59}"/>
              </a:ext>
            </a:extLst>
          </p:cNvPr>
          <p:cNvSpPr/>
          <p:nvPr/>
        </p:nvSpPr>
        <p:spPr>
          <a:xfrm>
            <a:off x="4114800" y="18288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A425A9-DDF7-0649-8B46-17F41C39B026}"/>
              </a:ext>
            </a:extLst>
          </p:cNvPr>
          <p:cNvSpPr/>
          <p:nvPr/>
        </p:nvSpPr>
        <p:spPr>
          <a:xfrm>
            <a:off x="18288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9724CB-800C-4341-8A22-ABC7BB72EA55}"/>
              </a:ext>
            </a:extLst>
          </p:cNvPr>
          <p:cNvSpPr/>
          <p:nvPr/>
        </p:nvSpPr>
        <p:spPr>
          <a:xfrm>
            <a:off x="22860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7D9E79-51DE-0343-862B-F7D316DB837E}"/>
              </a:ext>
            </a:extLst>
          </p:cNvPr>
          <p:cNvSpPr/>
          <p:nvPr/>
        </p:nvSpPr>
        <p:spPr>
          <a:xfrm>
            <a:off x="27432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B88751-22BE-7E46-B499-F29EE909AAF1}"/>
              </a:ext>
            </a:extLst>
          </p:cNvPr>
          <p:cNvSpPr/>
          <p:nvPr/>
        </p:nvSpPr>
        <p:spPr>
          <a:xfrm>
            <a:off x="3200400" y="22860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9BA6F7-6FAC-5D49-B405-5542AF659600}"/>
              </a:ext>
            </a:extLst>
          </p:cNvPr>
          <p:cNvSpPr/>
          <p:nvPr/>
        </p:nvSpPr>
        <p:spPr>
          <a:xfrm>
            <a:off x="3657600" y="22860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500937-6C3E-E446-B68D-7746C4E6817D}"/>
              </a:ext>
            </a:extLst>
          </p:cNvPr>
          <p:cNvSpPr/>
          <p:nvPr/>
        </p:nvSpPr>
        <p:spPr>
          <a:xfrm>
            <a:off x="4114800" y="22860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3AC1731-DEE6-2E41-AAE5-D879A11297A0}"/>
              </a:ext>
            </a:extLst>
          </p:cNvPr>
          <p:cNvSpPr txBox="1"/>
          <p:nvPr/>
        </p:nvSpPr>
        <p:spPr>
          <a:xfrm>
            <a:off x="2148080" y="985520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Row-Major Order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EEFA2-5571-1841-8A5C-45A92C9C46CA}"/>
              </a:ext>
            </a:extLst>
          </p:cNvPr>
          <p:cNvSpPr txBox="1"/>
          <p:nvPr/>
        </p:nvSpPr>
        <p:spPr>
          <a:xfrm>
            <a:off x="1481103" y="1397858"/>
            <a:ext cx="13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Batch 0 (10)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38CF8C8-148E-AF42-B086-16470495BBE1}"/>
              </a:ext>
            </a:extLst>
          </p:cNvPr>
          <p:cNvSpPr txBox="1"/>
          <p:nvPr/>
        </p:nvSpPr>
        <p:spPr>
          <a:xfrm>
            <a:off x="2293319" y="4977194"/>
            <a:ext cx="14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 Size: 10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35ACD77-ADCE-5B45-98F7-FDEB055D68AC}"/>
              </a:ext>
            </a:extLst>
          </p:cNvPr>
          <p:cNvSpPr txBox="1"/>
          <p:nvPr/>
        </p:nvSpPr>
        <p:spPr>
          <a:xfrm>
            <a:off x="3609615" y="1403239"/>
            <a:ext cx="13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Batch 1 (10)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9FD94BB-AE4E-4B4A-8F65-6540BAC1619A}"/>
              </a:ext>
            </a:extLst>
          </p:cNvPr>
          <p:cNvSpPr/>
          <p:nvPr/>
        </p:nvSpPr>
        <p:spPr>
          <a:xfrm>
            <a:off x="5120640" y="160875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8204420-E2C3-5A48-8D02-8AFBE2E19150}"/>
              </a:ext>
            </a:extLst>
          </p:cNvPr>
          <p:cNvSpPr/>
          <p:nvPr/>
        </p:nvSpPr>
        <p:spPr>
          <a:xfrm>
            <a:off x="5120640" y="17001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CF5E70C-BA1C-F648-BDDD-9920583EAAF7}"/>
              </a:ext>
            </a:extLst>
          </p:cNvPr>
          <p:cNvSpPr/>
          <p:nvPr/>
        </p:nvSpPr>
        <p:spPr>
          <a:xfrm>
            <a:off x="5120640" y="17916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D601321-A943-F042-A35E-42CB20337C77}"/>
              </a:ext>
            </a:extLst>
          </p:cNvPr>
          <p:cNvSpPr/>
          <p:nvPr/>
        </p:nvSpPr>
        <p:spPr>
          <a:xfrm>
            <a:off x="5120640" y="18830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F24FF91-4695-9A4C-8944-642B9140DF21}"/>
              </a:ext>
            </a:extLst>
          </p:cNvPr>
          <p:cNvSpPr/>
          <p:nvPr/>
        </p:nvSpPr>
        <p:spPr>
          <a:xfrm>
            <a:off x="5120640" y="197451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626CFC5-672B-1B4D-8548-47D750EB34D9}"/>
              </a:ext>
            </a:extLst>
          </p:cNvPr>
          <p:cNvSpPr/>
          <p:nvPr/>
        </p:nvSpPr>
        <p:spPr>
          <a:xfrm>
            <a:off x="5120640" y="206595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AA4BF76-9C42-C343-B515-C026AE2A184E}"/>
              </a:ext>
            </a:extLst>
          </p:cNvPr>
          <p:cNvSpPr/>
          <p:nvPr/>
        </p:nvSpPr>
        <p:spPr>
          <a:xfrm>
            <a:off x="5120640" y="21573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BD93C69-C7C0-9F44-A438-2300C69EE51D}"/>
              </a:ext>
            </a:extLst>
          </p:cNvPr>
          <p:cNvSpPr/>
          <p:nvPr/>
        </p:nvSpPr>
        <p:spPr>
          <a:xfrm>
            <a:off x="5120640" y="22488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3AE8018-6056-7944-A499-B4BB0AE38473}"/>
              </a:ext>
            </a:extLst>
          </p:cNvPr>
          <p:cNvSpPr/>
          <p:nvPr/>
        </p:nvSpPr>
        <p:spPr>
          <a:xfrm>
            <a:off x="5120640" y="23402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2E16D12-DBA7-8641-A153-20324BA44BBD}"/>
              </a:ext>
            </a:extLst>
          </p:cNvPr>
          <p:cNvSpPr/>
          <p:nvPr/>
        </p:nvSpPr>
        <p:spPr>
          <a:xfrm>
            <a:off x="5120640" y="243171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E058BD3-4B13-5B45-AFAB-1D046C8D5828}"/>
              </a:ext>
            </a:extLst>
          </p:cNvPr>
          <p:cNvSpPr/>
          <p:nvPr/>
        </p:nvSpPr>
        <p:spPr>
          <a:xfrm>
            <a:off x="5120640" y="252315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88846B0-4065-C147-A949-C5D7F4156E6D}"/>
              </a:ext>
            </a:extLst>
          </p:cNvPr>
          <p:cNvSpPr/>
          <p:nvPr/>
        </p:nvSpPr>
        <p:spPr>
          <a:xfrm>
            <a:off x="5120640" y="261459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8BEBDF8-C049-7A4D-9D20-A76F5C41D916}"/>
              </a:ext>
            </a:extLst>
          </p:cNvPr>
          <p:cNvSpPr/>
          <p:nvPr/>
        </p:nvSpPr>
        <p:spPr>
          <a:xfrm>
            <a:off x="5120640" y="27060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C0E78DF-451D-FA4A-B7ED-4881E1952D98}"/>
              </a:ext>
            </a:extLst>
          </p:cNvPr>
          <p:cNvSpPr/>
          <p:nvPr/>
        </p:nvSpPr>
        <p:spPr>
          <a:xfrm>
            <a:off x="5120640" y="27974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2A0A2A7-DC9D-0143-B042-8504DD97A03C}"/>
              </a:ext>
            </a:extLst>
          </p:cNvPr>
          <p:cNvSpPr/>
          <p:nvPr/>
        </p:nvSpPr>
        <p:spPr>
          <a:xfrm>
            <a:off x="5120640" y="288891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813B73C-0E24-F440-BFD8-C4DC1604E44E}"/>
              </a:ext>
            </a:extLst>
          </p:cNvPr>
          <p:cNvSpPr/>
          <p:nvPr/>
        </p:nvSpPr>
        <p:spPr>
          <a:xfrm>
            <a:off x="5120640" y="298035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612AEAA-1F8C-E444-8C20-1B4363157DC0}"/>
              </a:ext>
            </a:extLst>
          </p:cNvPr>
          <p:cNvSpPr/>
          <p:nvPr/>
        </p:nvSpPr>
        <p:spPr>
          <a:xfrm>
            <a:off x="5120640" y="307179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B18413D-DE25-3F43-B631-943C86F2156A}"/>
              </a:ext>
            </a:extLst>
          </p:cNvPr>
          <p:cNvSpPr/>
          <p:nvPr/>
        </p:nvSpPr>
        <p:spPr>
          <a:xfrm>
            <a:off x="5120640" y="316323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9D282FE-39EC-D245-8E45-4F57D6CEC94D}"/>
              </a:ext>
            </a:extLst>
          </p:cNvPr>
          <p:cNvSpPr/>
          <p:nvPr/>
        </p:nvSpPr>
        <p:spPr>
          <a:xfrm>
            <a:off x="5120640" y="325467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7C1E1FD-9B9C-BC46-89EA-854A4C84DA27}"/>
              </a:ext>
            </a:extLst>
          </p:cNvPr>
          <p:cNvSpPr/>
          <p:nvPr/>
        </p:nvSpPr>
        <p:spPr>
          <a:xfrm>
            <a:off x="5120640" y="334611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8F0D1E5-7BEE-0648-803C-259E9CF60943}"/>
              </a:ext>
            </a:extLst>
          </p:cNvPr>
          <p:cNvSpPr/>
          <p:nvPr/>
        </p:nvSpPr>
        <p:spPr>
          <a:xfrm>
            <a:off x="5120640" y="343755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E080279-4CEA-E643-9F4F-1B9252EF0EAB}"/>
              </a:ext>
            </a:extLst>
          </p:cNvPr>
          <p:cNvSpPr/>
          <p:nvPr/>
        </p:nvSpPr>
        <p:spPr>
          <a:xfrm>
            <a:off x="5120640" y="352899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CA1DDD82-E8D9-5942-8819-54727E98CE9E}"/>
              </a:ext>
            </a:extLst>
          </p:cNvPr>
          <p:cNvSpPr/>
          <p:nvPr/>
        </p:nvSpPr>
        <p:spPr>
          <a:xfrm>
            <a:off x="5120640" y="3620437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9C4F05C-DAED-F04C-95D7-C9CFA2B7C3A6}"/>
              </a:ext>
            </a:extLst>
          </p:cNvPr>
          <p:cNvSpPr/>
          <p:nvPr/>
        </p:nvSpPr>
        <p:spPr>
          <a:xfrm>
            <a:off x="5120640" y="37118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EED5FE2-21A7-4546-BF72-83029F50B74F}"/>
              </a:ext>
            </a:extLst>
          </p:cNvPr>
          <p:cNvSpPr/>
          <p:nvPr/>
        </p:nvSpPr>
        <p:spPr>
          <a:xfrm>
            <a:off x="5120640" y="380331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47FE905-1976-4E4F-BCB4-9D3F879397EF}"/>
              </a:ext>
            </a:extLst>
          </p:cNvPr>
          <p:cNvSpPr/>
          <p:nvPr/>
        </p:nvSpPr>
        <p:spPr>
          <a:xfrm>
            <a:off x="5120640" y="389475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F0309E6-A1F5-A044-B95F-212915979908}"/>
              </a:ext>
            </a:extLst>
          </p:cNvPr>
          <p:cNvSpPr/>
          <p:nvPr/>
        </p:nvSpPr>
        <p:spPr>
          <a:xfrm>
            <a:off x="5120640" y="398619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B07A78B-9DBB-B549-B666-7CB66F684803}"/>
              </a:ext>
            </a:extLst>
          </p:cNvPr>
          <p:cNvSpPr/>
          <p:nvPr/>
        </p:nvSpPr>
        <p:spPr>
          <a:xfrm>
            <a:off x="5120640" y="407763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A3C1633-79B7-E14F-A52C-01F242B2E25D}"/>
              </a:ext>
            </a:extLst>
          </p:cNvPr>
          <p:cNvSpPr/>
          <p:nvPr/>
        </p:nvSpPr>
        <p:spPr>
          <a:xfrm>
            <a:off x="5120640" y="4169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691215B-1978-1042-9C2A-0CDFD4F0F371}"/>
              </a:ext>
            </a:extLst>
          </p:cNvPr>
          <p:cNvSpPr/>
          <p:nvPr/>
        </p:nvSpPr>
        <p:spPr>
          <a:xfrm>
            <a:off x="5120640" y="4260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BF20118-D269-0042-9EAE-15DFECB0ACC8}"/>
              </a:ext>
            </a:extLst>
          </p:cNvPr>
          <p:cNvSpPr/>
          <p:nvPr/>
        </p:nvSpPr>
        <p:spPr>
          <a:xfrm>
            <a:off x="5120640" y="435195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A63A608-9ADF-0247-801F-1982E247262C}"/>
              </a:ext>
            </a:extLst>
          </p:cNvPr>
          <p:cNvSpPr/>
          <p:nvPr/>
        </p:nvSpPr>
        <p:spPr>
          <a:xfrm>
            <a:off x="5120640" y="444339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E0503BBC-AB3D-1E44-B0B1-0756E7A7C680}"/>
              </a:ext>
            </a:extLst>
          </p:cNvPr>
          <p:cNvSpPr/>
          <p:nvPr/>
        </p:nvSpPr>
        <p:spPr>
          <a:xfrm>
            <a:off x="5120640" y="453483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C4433B90-A012-1740-92B1-63A821E7BF2C}"/>
              </a:ext>
            </a:extLst>
          </p:cNvPr>
          <p:cNvSpPr/>
          <p:nvPr/>
        </p:nvSpPr>
        <p:spPr>
          <a:xfrm>
            <a:off x="5120640" y="462627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83ACA82-CBEF-4248-80D6-513E5DA9451E}"/>
              </a:ext>
            </a:extLst>
          </p:cNvPr>
          <p:cNvSpPr/>
          <p:nvPr/>
        </p:nvSpPr>
        <p:spPr>
          <a:xfrm>
            <a:off x="5120640" y="4717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1D49458-2068-BC4C-918B-20E066D56B87}"/>
              </a:ext>
            </a:extLst>
          </p:cNvPr>
          <p:cNvSpPr/>
          <p:nvPr/>
        </p:nvSpPr>
        <p:spPr>
          <a:xfrm>
            <a:off x="5120640" y="4809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C8ADBF7-9131-B94B-8288-4D0AF37E7887}"/>
              </a:ext>
            </a:extLst>
          </p:cNvPr>
          <p:cNvSpPr txBox="1"/>
          <p:nvPr/>
        </p:nvSpPr>
        <p:spPr>
          <a:xfrm>
            <a:off x="4934271" y="1557540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31CFE69-1046-CD45-86BD-11CFEF14120E}"/>
              </a:ext>
            </a:extLst>
          </p:cNvPr>
          <p:cNvSpPr txBox="1"/>
          <p:nvPr/>
        </p:nvSpPr>
        <p:spPr>
          <a:xfrm>
            <a:off x="4933323" y="2008702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ADD396E9-DC06-DA47-A399-287EEA926C3F}"/>
              </a:ext>
            </a:extLst>
          </p:cNvPr>
          <p:cNvSpPr txBox="1"/>
          <p:nvPr/>
        </p:nvSpPr>
        <p:spPr>
          <a:xfrm>
            <a:off x="4888439" y="2558071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6F1A579-8C47-7747-935F-110DCEDAB082}"/>
              </a:ext>
            </a:extLst>
          </p:cNvPr>
          <p:cNvSpPr txBox="1"/>
          <p:nvPr/>
        </p:nvSpPr>
        <p:spPr>
          <a:xfrm>
            <a:off x="4888439" y="3115877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D6B94CE-B46A-7546-8F43-9B6784426561}"/>
              </a:ext>
            </a:extLst>
          </p:cNvPr>
          <p:cNvSpPr txBox="1"/>
          <p:nvPr/>
        </p:nvSpPr>
        <p:spPr>
          <a:xfrm>
            <a:off x="4891076" y="3656384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1ACBE44-A5AA-D94F-9963-F1063554863B}"/>
              </a:ext>
            </a:extLst>
          </p:cNvPr>
          <p:cNvSpPr txBox="1"/>
          <p:nvPr/>
        </p:nvSpPr>
        <p:spPr>
          <a:xfrm>
            <a:off x="4891076" y="4214190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6636CB5-7B65-CF47-8272-331BCE7E0BA4}"/>
              </a:ext>
            </a:extLst>
          </p:cNvPr>
          <p:cNvSpPr txBox="1"/>
          <p:nvPr/>
        </p:nvSpPr>
        <p:spPr>
          <a:xfrm>
            <a:off x="4888439" y="476132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5386A0D6-1C1A-7E4C-A798-4E3A60AB0E9F}"/>
              </a:ext>
            </a:extLst>
          </p:cNvPr>
          <p:cNvCxnSpPr/>
          <p:nvPr/>
        </p:nvCxnSpPr>
        <p:spPr>
          <a:xfrm flipH="1">
            <a:off x="5232335" y="3664564"/>
            <a:ext cx="2401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D58846AF-D4D3-1848-B800-3D5F081B5FE7}"/>
              </a:ext>
            </a:extLst>
          </p:cNvPr>
          <p:cNvSpPr txBox="1"/>
          <p:nvPr/>
        </p:nvSpPr>
        <p:spPr>
          <a:xfrm>
            <a:off x="5421346" y="3459367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C0FCBD-449C-F641-944E-23AC910A2AA6}"/>
              </a:ext>
            </a:extLst>
          </p:cNvPr>
          <p:cNvSpPr txBox="1"/>
          <p:nvPr/>
        </p:nvSpPr>
        <p:spPr>
          <a:xfrm>
            <a:off x="1453725" y="4454303"/>
            <a:ext cx="13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Batch 2 (10)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EF1D61C-E744-A243-A40D-39A58D16082D}"/>
              </a:ext>
            </a:extLst>
          </p:cNvPr>
          <p:cNvSpPr txBox="1"/>
          <p:nvPr/>
        </p:nvSpPr>
        <p:spPr>
          <a:xfrm>
            <a:off x="3500082" y="4459591"/>
            <a:ext cx="120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Batch 3 (1)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928B1EF-3913-2E45-904B-D6E8DCEF42AA}"/>
              </a:ext>
            </a:extLst>
          </p:cNvPr>
          <p:cNvSpPr txBox="1"/>
          <p:nvPr/>
        </p:nvSpPr>
        <p:spPr>
          <a:xfrm>
            <a:off x="1684689" y="172067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59C6A7C-81F9-1E4F-84B6-453C95C01E8C}"/>
              </a:ext>
            </a:extLst>
          </p:cNvPr>
          <p:cNvSpPr txBox="1"/>
          <p:nvPr/>
        </p:nvSpPr>
        <p:spPr>
          <a:xfrm>
            <a:off x="3023910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C88DF9F-4932-2541-A4CB-29547F182B41}"/>
              </a:ext>
            </a:extLst>
          </p:cNvPr>
          <p:cNvSpPr txBox="1"/>
          <p:nvPr/>
        </p:nvSpPr>
        <p:spPr>
          <a:xfrm>
            <a:off x="2103050" y="35747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F9052BF-D558-FD4F-ABCD-0FEA7DE8A4D2}"/>
              </a:ext>
            </a:extLst>
          </p:cNvPr>
          <p:cNvSpPr txBox="1"/>
          <p:nvPr/>
        </p:nvSpPr>
        <p:spPr>
          <a:xfrm>
            <a:off x="3500082" y="174308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A73FE09-2CAC-1042-B7FD-50F40F0EF04C}"/>
              </a:ext>
            </a:extLst>
          </p:cNvPr>
          <p:cNvSpPr txBox="1"/>
          <p:nvPr/>
        </p:nvSpPr>
        <p:spPr>
          <a:xfrm>
            <a:off x="3481429" y="21819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3992C2-A37A-FC4D-BAF6-90D47956E44C}"/>
              </a:ext>
            </a:extLst>
          </p:cNvPr>
          <p:cNvSpPr txBox="1"/>
          <p:nvPr/>
        </p:nvSpPr>
        <p:spPr>
          <a:xfrm>
            <a:off x="3481702" y="355446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AA7BA83-6E34-3643-8019-CD66A578E932}"/>
              </a:ext>
            </a:extLst>
          </p:cNvPr>
          <p:cNvSpPr txBox="1"/>
          <p:nvPr/>
        </p:nvSpPr>
        <p:spPr>
          <a:xfrm>
            <a:off x="3472824" y="402413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5466186-1B78-B34A-B6D9-B263221DFDF6}"/>
              </a:ext>
            </a:extLst>
          </p:cNvPr>
          <p:cNvSpPr txBox="1"/>
          <p:nvPr/>
        </p:nvSpPr>
        <p:spPr>
          <a:xfrm>
            <a:off x="2101095" y="264806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90BDAC3-9B87-FE46-A5EE-8B0DB3089E28}"/>
              </a:ext>
            </a:extLst>
          </p:cNvPr>
          <p:cNvSpPr txBox="1"/>
          <p:nvPr/>
        </p:nvSpPr>
        <p:spPr>
          <a:xfrm>
            <a:off x="2558424" y="40224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AE5B9E1-4DEA-B54B-B5A7-85F40AC91135}"/>
              </a:ext>
            </a:extLst>
          </p:cNvPr>
          <p:cNvSpPr txBox="1"/>
          <p:nvPr/>
        </p:nvSpPr>
        <p:spPr>
          <a:xfrm>
            <a:off x="3985841" y="1715322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D3D721D-DCF1-E946-94D4-FAC446E32557}"/>
              </a:ext>
            </a:extLst>
          </p:cNvPr>
          <p:cNvSpPr txBox="1"/>
          <p:nvPr/>
        </p:nvSpPr>
        <p:spPr>
          <a:xfrm>
            <a:off x="2550668" y="264198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A029C53-17C0-5C4F-B6A6-BDC585E82C79}"/>
              </a:ext>
            </a:extLst>
          </p:cNvPr>
          <p:cNvSpPr txBox="1"/>
          <p:nvPr/>
        </p:nvSpPr>
        <p:spPr>
          <a:xfrm>
            <a:off x="3481643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2B24ABD-AD3B-774C-86E1-7749FB269F4A}"/>
              </a:ext>
            </a:extLst>
          </p:cNvPr>
          <p:cNvSpPr txBox="1"/>
          <p:nvPr/>
        </p:nvSpPr>
        <p:spPr>
          <a:xfrm>
            <a:off x="3480019" y="30958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0D9C9FC-0738-454A-9C24-1151A47CF427}"/>
              </a:ext>
            </a:extLst>
          </p:cNvPr>
          <p:cNvSpPr txBox="1"/>
          <p:nvPr/>
        </p:nvSpPr>
        <p:spPr>
          <a:xfrm>
            <a:off x="3014923" y="31080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A7C9662-438C-1D48-8A78-177BDDBDA8F7}"/>
              </a:ext>
            </a:extLst>
          </p:cNvPr>
          <p:cNvSpPr txBox="1"/>
          <p:nvPr/>
        </p:nvSpPr>
        <p:spPr>
          <a:xfrm>
            <a:off x="1643483" y="310920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881C321-1D55-8A49-8484-AA6D6B70B165}"/>
              </a:ext>
            </a:extLst>
          </p:cNvPr>
          <p:cNvSpPr txBox="1"/>
          <p:nvPr/>
        </p:nvSpPr>
        <p:spPr>
          <a:xfrm>
            <a:off x="1625727" y="404736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1CE058A-A253-5343-9853-03A11C4854D4}"/>
              </a:ext>
            </a:extLst>
          </p:cNvPr>
          <p:cNvSpPr txBox="1"/>
          <p:nvPr/>
        </p:nvSpPr>
        <p:spPr>
          <a:xfrm>
            <a:off x="2155300" y="171884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AF5DE90-2870-1A45-99CA-49C1687DD83E}"/>
              </a:ext>
            </a:extLst>
          </p:cNvPr>
          <p:cNvSpPr txBox="1"/>
          <p:nvPr/>
        </p:nvSpPr>
        <p:spPr>
          <a:xfrm>
            <a:off x="3078202" y="172613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B9C0400-151F-B047-A596-CFEDA6E476E1}"/>
              </a:ext>
            </a:extLst>
          </p:cNvPr>
          <p:cNvSpPr txBox="1"/>
          <p:nvPr/>
        </p:nvSpPr>
        <p:spPr>
          <a:xfrm>
            <a:off x="3941891" y="35478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33EFA56-C4AA-C94E-B61A-685D84A6A96C}"/>
              </a:ext>
            </a:extLst>
          </p:cNvPr>
          <p:cNvSpPr txBox="1"/>
          <p:nvPr/>
        </p:nvSpPr>
        <p:spPr>
          <a:xfrm>
            <a:off x="3959647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F16A1A4-52F2-9644-B7C7-2AC19E8F6647}"/>
              </a:ext>
            </a:extLst>
          </p:cNvPr>
          <p:cNvSpPr txBox="1"/>
          <p:nvPr/>
        </p:nvSpPr>
        <p:spPr>
          <a:xfrm>
            <a:off x="2546245" y="3124791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A47FD63-6834-D34E-9180-2BB042B66AAC}"/>
              </a:ext>
            </a:extLst>
          </p:cNvPr>
          <p:cNvSpPr txBox="1"/>
          <p:nvPr/>
        </p:nvSpPr>
        <p:spPr>
          <a:xfrm>
            <a:off x="3928343" y="219592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55AB0FC-98CE-7348-840B-211A5D1E3018}"/>
              </a:ext>
            </a:extLst>
          </p:cNvPr>
          <p:cNvSpPr txBox="1"/>
          <p:nvPr/>
        </p:nvSpPr>
        <p:spPr>
          <a:xfrm>
            <a:off x="2601838" y="219055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FA3D9417-10D2-884C-BB27-ECD18F1E4826}"/>
              </a:ext>
            </a:extLst>
          </p:cNvPr>
          <p:cNvSpPr txBox="1"/>
          <p:nvPr/>
        </p:nvSpPr>
        <p:spPr>
          <a:xfrm>
            <a:off x="1633939" y="265768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BA25381-0DB7-E94C-B97E-2F3AABE6130E}"/>
              </a:ext>
            </a:extLst>
          </p:cNvPr>
          <p:cNvSpPr txBox="1"/>
          <p:nvPr/>
        </p:nvSpPr>
        <p:spPr>
          <a:xfrm>
            <a:off x="3022819" y="355625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1AB51C0-FC67-4F41-8F2D-085C28FE411E}"/>
              </a:ext>
            </a:extLst>
          </p:cNvPr>
          <p:cNvSpPr txBox="1"/>
          <p:nvPr/>
        </p:nvSpPr>
        <p:spPr>
          <a:xfrm>
            <a:off x="2099541" y="402207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BE7C8E62-5C1E-A04A-9CFF-D62570656009}"/>
              </a:ext>
            </a:extLst>
          </p:cNvPr>
          <p:cNvSpPr txBox="1"/>
          <p:nvPr/>
        </p:nvSpPr>
        <p:spPr>
          <a:xfrm>
            <a:off x="3056653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013D3FA-624A-8D46-BC67-A32F5ADAD44F}"/>
              </a:ext>
            </a:extLst>
          </p:cNvPr>
          <p:cNvSpPr txBox="1"/>
          <p:nvPr/>
        </p:nvSpPr>
        <p:spPr>
          <a:xfrm>
            <a:off x="3945133" y="309950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335AD35-FB37-C04B-8033-E3482518160D}"/>
              </a:ext>
            </a:extLst>
          </p:cNvPr>
          <p:cNvSpPr txBox="1"/>
          <p:nvPr/>
        </p:nvSpPr>
        <p:spPr>
          <a:xfrm>
            <a:off x="1640241" y="357331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F6F226A-F391-844B-82DB-AEE502D55B61}"/>
              </a:ext>
            </a:extLst>
          </p:cNvPr>
          <p:cNvSpPr txBox="1"/>
          <p:nvPr/>
        </p:nvSpPr>
        <p:spPr>
          <a:xfrm>
            <a:off x="2093084" y="311222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7184785-0AAD-0246-BDA3-B682C3EBB5BC}"/>
              </a:ext>
            </a:extLst>
          </p:cNvPr>
          <p:cNvSpPr txBox="1"/>
          <p:nvPr/>
        </p:nvSpPr>
        <p:spPr>
          <a:xfrm>
            <a:off x="3040575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B534DEE-2344-DE4C-BD12-74F48E5005AE}"/>
              </a:ext>
            </a:extLst>
          </p:cNvPr>
          <p:cNvSpPr txBox="1"/>
          <p:nvPr/>
        </p:nvSpPr>
        <p:spPr>
          <a:xfrm>
            <a:off x="1679065" y="220048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68C3272-BA2C-F74C-A7B0-6462D337C649}"/>
              </a:ext>
            </a:extLst>
          </p:cNvPr>
          <p:cNvSpPr txBox="1"/>
          <p:nvPr/>
        </p:nvSpPr>
        <p:spPr>
          <a:xfrm>
            <a:off x="3928343" y="26386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F018BFAA-2B0C-A44C-B310-B12A18762239}"/>
              </a:ext>
            </a:extLst>
          </p:cNvPr>
          <p:cNvSpPr txBox="1"/>
          <p:nvPr/>
        </p:nvSpPr>
        <p:spPr>
          <a:xfrm>
            <a:off x="2558086" y="35652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0AD78F2-3D6D-A94F-8196-3135773F25CB}"/>
              </a:ext>
            </a:extLst>
          </p:cNvPr>
          <p:cNvSpPr txBox="1"/>
          <p:nvPr/>
        </p:nvSpPr>
        <p:spPr>
          <a:xfrm>
            <a:off x="2163669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CA1940A-C280-4F42-A606-C06445F49658}"/>
              </a:ext>
            </a:extLst>
          </p:cNvPr>
          <p:cNvSpPr txBox="1"/>
          <p:nvPr/>
        </p:nvSpPr>
        <p:spPr>
          <a:xfrm>
            <a:off x="2607364" y="172790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6C116D9-F0DB-5348-A06B-EEA4EB4A48E6}"/>
              </a:ext>
            </a:extLst>
          </p:cNvPr>
          <p:cNvSpPr txBox="1"/>
          <p:nvPr/>
        </p:nvSpPr>
        <p:spPr>
          <a:xfrm>
            <a:off x="76972" y="134715"/>
            <a:ext cx="263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Batching Algorithm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AFC69E67-5C6F-F949-A28C-0986CAE98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5A219F1A-07A8-AE49-9613-5EF56A06F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0106FDBF-1F4B-1647-A154-840E26DA25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5D52DEEF-C0A2-1A40-9611-2DFAB9528D94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5F7F683-C95A-C449-B4E6-CEF5D8AA3458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885610F5-D1F1-0B40-8C8C-5080E21C4FBE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79945E61-4B2C-984D-8017-643B64C901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185" name="Oval 184">
            <a:extLst>
              <a:ext uri="{FF2B5EF4-FFF2-40B4-BE49-F238E27FC236}">
                <a16:creationId xmlns:a16="http://schemas.microsoft.com/office/drawing/2014/main" id="{03FCAC91-9EE1-C14E-87E4-C504BF5A8A3D}"/>
              </a:ext>
            </a:extLst>
          </p:cNvPr>
          <p:cNvSpPr/>
          <p:nvPr/>
        </p:nvSpPr>
        <p:spPr>
          <a:xfrm>
            <a:off x="6350616" y="2139744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BE7C6A1-9F58-A44F-8F69-17672A6D7F11}"/>
              </a:ext>
            </a:extLst>
          </p:cNvPr>
          <p:cNvSpPr txBox="1"/>
          <p:nvPr/>
        </p:nvSpPr>
        <p:spPr>
          <a:xfrm>
            <a:off x="6565620" y="2030524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Nodes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58452CA0-B1E8-E54B-BEC0-A1D63E203D24}"/>
              </a:ext>
            </a:extLst>
          </p:cNvPr>
          <p:cNvSpPr/>
          <p:nvPr/>
        </p:nvSpPr>
        <p:spPr>
          <a:xfrm>
            <a:off x="6350096" y="258224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451859D-7258-614E-A6F6-0176FAC7E191}"/>
              </a:ext>
            </a:extLst>
          </p:cNvPr>
          <p:cNvSpPr txBox="1"/>
          <p:nvPr/>
        </p:nvSpPr>
        <p:spPr>
          <a:xfrm>
            <a:off x="6565100" y="2473020"/>
            <a:ext cx="17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Unvisited Nodes</a:t>
            </a: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C80A65BE-88A5-6B48-9A87-ECEE8417D936}"/>
              </a:ext>
            </a:extLst>
          </p:cNvPr>
          <p:cNvCxnSpPr/>
          <p:nvPr/>
        </p:nvCxnSpPr>
        <p:spPr>
          <a:xfrm>
            <a:off x="6319121" y="3095800"/>
            <a:ext cx="274320" cy="0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E38D6BFB-A59A-D64E-BD75-DD39266F2F2B}"/>
              </a:ext>
            </a:extLst>
          </p:cNvPr>
          <p:cNvSpPr txBox="1"/>
          <p:nvPr/>
        </p:nvSpPr>
        <p:spPr>
          <a:xfrm>
            <a:off x="6578266" y="288891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Connection Visit</a:t>
            </a:r>
          </a:p>
        </p:txBody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9EEF666E-ABEB-3842-BEB7-10BCFA7BBF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3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0">
            <a:extLst>
              <a:ext uri="{FF2B5EF4-FFF2-40B4-BE49-F238E27FC236}">
                <a16:creationId xmlns:a16="http://schemas.microsoft.com/office/drawing/2014/main" id="{F41FBE60-BE6C-FC4A-9C0E-D3DEDB420042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79A54AF-E58C-BC43-89F7-AD7F8A0D8A5D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0B7FCC9-672A-3A4A-8885-0CE110F6C10A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62FD31C-0BA1-A24B-8A3E-85B6D7B464EE}"/>
              </a:ext>
            </a:extLst>
          </p:cNvPr>
          <p:cNvSpPr/>
          <p:nvPr/>
        </p:nvSpPr>
        <p:spPr>
          <a:xfrm>
            <a:off x="18288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38D5E7-699C-2E4E-A549-FDEF2E8FCC3B}"/>
              </a:ext>
            </a:extLst>
          </p:cNvPr>
          <p:cNvSpPr/>
          <p:nvPr/>
        </p:nvSpPr>
        <p:spPr>
          <a:xfrm>
            <a:off x="22860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94560-B3D0-F548-8633-E840EAFC266C}"/>
              </a:ext>
            </a:extLst>
          </p:cNvPr>
          <p:cNvSpPr/>
          <p:nvPr/>
        </p:nvSpPr>
        <p:spPr>
          <a:xfrm>
            <a:off x="27432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E39950-E13D-D547-B041-FB54175307D7}"/>
              </a:ext>
            </a:extLst>
          </p:cNvPr>
          <p:cNvSpPr/>
          <p:nvPr/>
        </p:nvSpPr>
        <p:spPr>
          <a:xfrm>
            <a:off x="3200400" y="27432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A0DBDD-E09F-F546-BDEB-3C1448FF02C0}"/>
              </a:ext>
            </a:extLst>
          </p:cNvPr>
          <p:cNvSpPr/>
          <p:nvPr/>
        </p:nvSpPr>
        <p:spPr>
          <a:xfrm>
            <a:off x="3657600" y="27432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4F653E-65DD-134A-B9E6-07F4E59CBE57}"/>
              </a:ext>
            </a:extLst>
          </p:cNvPr>
          <p:cNvSpPr/>
          <p:nvPr/>
        </p:nvSpPr>
        <p:spPr>
          <a:xfrm>
            <a:off x="4114800" y="27432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5EBC0F-1BBB-6449-ADB4-7678C30CC053}"/>
              </a:ext>
            </a:extLst>
          </p:cNvPr>
          <p:cNvSpPr/>
          <p:nvPr/>
        </p:nvSpPr>
        <p:spPr>
          <a:xfrm>
            <a:off x="1828800" y="32004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49024D-5399-9D4B-909F-AB595C370664}"/>
              </a:ext>
            </a:extLst>
          </p:cNvPr>
          <p:cNvSpPr/>
          <p:nvPr/>
        </p:nvSpPr>
        <p:spPr>
          <a:xfrm>
            <a:off x="2286000" y="32004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1C254F-E0CC-4C47-A5ED-99548711A80C}"/>
              </a:ext>
            </a:extLst>
          </p:cNvPr>
          <p:cNvSpPr/>
          <p:nvPr/>
        </p:nvSpPr>
        <p:spPr>
          <a:xfrm>
            <a:off x="2743200" y="32004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03A07D-B00A-434E-B342-28F46C8A7710}"/>
              </a:ext>
            </a:extLst>
          </p:cNvPr>
          <p:cNvSpPr/>
          <p:nvPr/>
        </p:nvSpPr>
        <p:spPr>
          <a:xfrm>
            <a:off x="3200400" y="32004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8DB624-A48F-6D49-8233-FFB5E190516F}"/>
              </a:ext>
            </a:extLst>
          </p:cNvPr>
          <p:cNvSpPr/>
          <p:nvPr/>
        </p:nvSpPr>
        <p:spPr>
          <a:xfrm>
            <a:off x="3657600" y="3200400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C37027-7A52-BD47-88D5-3808B1865935}"/>
              </a:ext>
            </a:extLst>
          </p:cNvPr>
          <p:cNvSpPr/>
          <p:nvPr/>
        </p:nvSpPr>
        <p:spPr>
          <a:xfrm>
            <a:off x="4114800" y="3200400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3EEA69-8CBC-A640-85A3-E3B7C059056F}"/>
              </a:ext>
            </a:extLst>
          </p:cNvPr>
          <p:cNvSpPr/>
          <p:nvPr/>
        </p:nvSpPr>
        <p:spPr>
          <a:xfrm>
            <a:off x="1828800" y="36576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721068-2702-9243-AC10-09E572D44A7E}"/>
              </a:ext>
            </a:extLst>
          </p:cNvPr>
          <p:cNvSpPr/>
          <p:nvPr/>
        </p:nvSpPr>
        <p:spPr>
          <a:xfrm>
            <a:off x="2286000" y="36576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7971DB-5FC6-B541-865D-18641C08010C}"/>
              </a:ext>
            </a:extLst>
          </p:cNvPr>
          <p:cNvSpPr/>
          <p:nvPr/>
        </p:nvSpPr>
        <p:spPr>
          <a:xfrm>
            <a:off x="2743200" y="36576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E6A537-E481-FA4A-B348-A6A79B6123D4}"/>
              </a:ext>
            </a:extLst>
          </p:cNvPr>
          <p:cNvSpPr/>
          <p:nvPr/>
        </p:nvSpPr>
        <p:spPr>
          <a:xfrm>
            <a:off x="3200400" y="36576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8E820D-7C16-B64C-9075-35488C4825C9}"/>
              </a:ext>
            </a:extLst>
          </p:cNvPr>
          <p:cNvSpPr/>
          <p:nvPr/>
        </p:nvSpPr>
        <p:spPr>
          <a:xfrm>
            <a:off x="3657600" y="3657600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9BEAD-CE52-1A45-9950-2453D13C3754}"/>
              </a:ext>
            </a:extLst>
          </p:cNvPr>
          <p:cNvSpPr/>
          <p:nvPr/>
        </p:nvSpPr>
        <p:spPr>
          <a:xfrm>
            <a:off x="4114800" y="3657600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637DD-0AA3-8742-9296-5688248303CC}"/>
              </a:ext>
            </a:extLst>
          </p:cNvPr>
          <p:cNvSpPr/>
          <p:nvPr/>
        </p:nvSpPr>
        <p:spPr>
          <a:xfrm>
            <a:off x="1828800" y="41148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1477BC-F5AF-A642-A48E-B4CF88DB6D3D}"/>
              </a:ext>
            </a:extLst>
          </p:cNvPr>
          <p:cNvSpPr/>
          <p:nvPr/>
        </p:nvSpPr>
        <p:spPr>
          <a:xfrm>
            <a:off x="2286000" y="41148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AB001A-C2BE-0C48-B35A-8A125F63A335}"/>
              </a:ext>
            </a:extLst>
          </p:cNvPr>
          <p:cNvSpPr/>
          <p:nvPr/>
        </p:nvSpPr>
        <p:spPr>
          <a:xfrm>
            <a:off x="2743200" y="41148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DF9CAC-3C48-BD48-AFFB-359916B3270E}"/>
              </a:ext>
            </a:extLst>
          </p:cNvPr>
          <p:cNvSpPr/>
          <p:nvPr/>
        </p:nvSpPr>
        <p:spPr>
          <a:xfrm>
            <a:off x="3200400" y="41148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1A8D02-8A1E-E747-B7D4-7AF0104EC5B1}"/>
              </a:ext>
            </a:extLst>
          </p:cNvPr>
          <p:cNvSpPr/>
          <p:nvPr/>
        </p:nvSpPr>
        <p:spPr>
          <a:xfrm>
            <a:off x="3657600" y="4114800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A3A1AA7-A129-314A-A8EB-393701034FF1}"/>
              </a:ext>
            </a:extLst>
          </p:cNvPr>
          <p:cNvSpPr/>
          <p:nvPr/>
        </p:nvSpPr>
        <p:spPr>
          <a:xfrm>
            <a:off x="4114800" y="4114800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BE51C-B80F-FC4C-B3FD-0BA9DCDCC3E1}"/>
              </a:ext>
            </a:extLst>
          </p:cNvPr>
          <p:cNvSpPr/>
          <p:nvPr/>
        </p:nvSpPr>
        <p:spPr>
          <a:xfrm>
            <a:off x="18288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334E17-7EB5-A342-A06F-D7B895088DE9}"/>
              </a:ext>
            </a:extLst>
          </p:cNvPr>
          <p:cNvSpPr/>
          <p:nvPr/>
        </p:nvSpPr>
        <p:spPr>
          <a:xfrm>
            <a:off x="22860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C185C6-D85D-6D40-988A-FB30A03F0532}"/>
              </a:ext>
            </a:extLst>
          </p:cNvPr>
          <p:cNvSpPr/>
          <p:nvPr/>
        </p:nvSpPr>
        <p:spPr>
          <a:xfrm>
            <a:off x="27432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A5A272-7DD1-5B47-89BA-874D4CC6C0E7}"/>
              </a:ext>
            </a:extLst>
          </p:cNvPr>
          <p:cNvSpPr/>
          <p:nvPr/>
        </p:nvSpPr>
        <p:spPr>
          <a:xfrm>
            <a:off x="32004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C0FDB-4FC1-EC4D-85AE-18724AE903ED}"/>
              </a:ext>
            </a:extLst>
          </p:cNvPr>
          <p:cNvSpPr/>
          <p:nvPr/>
        </p:nvSpPr>
        <p:spPr>
          <a:xfrm>
            <a:off x="3657600" y="18288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26F2B-097F-5C42-8200-15F0CD3D0C59}"/>
              </a:ext>
            </a:extLst>
          </p:cNvPr>
          <p:cNvSpPr/>
          <p:nvPr/>
        </p:nvSpPr>
        <p:spPr>
          <a:xfrm>
            <a:off x="4114800" y="18288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A425A9-DDF7-0649-8B46-17F41C39B026}"/>
              </a:ext>
            </a:extLst>
          </p:cNvPr>
          <p:cNvSpPr/>
          <p:nvPr/>
        </p:nvSpPr>
        <p:spPr>
          <a:xfrm>
            <a:off x="18288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9724CB-800C-4341-8A22-ABC7BB72EA55}"/>
              </a:ext>
            </a:extLst>
          </p:cNvPr>
          <p:cNvSpPr/>
          <p:nvPr/>
        </p:nvSpPr>
        <p:spPr>
          <a:xfrm>
            <a:off x="22860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7D9E79-51DE-0343-862B-F7D316DB837E}"/>
              </a:ext>
            </a:extLst>
          </p:cNvPr>
          <p:cNvSpPr/>
          <p:nvPr/>
        </p:nvSpPr>
        <p:spPr>
          <a:xfrm>
            <a:off x="27432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B88751-22BE-7E46-B499-F29EE909AAF1}"/>
              </a:ext>
            </a:extLst>
          </p:cNvPr>
          <p:cNvSpPr/>
          <p:nvPr/>
        </p:nvSpPr>
        <p:spPr>
          <a:xfrm>
            <a:off x="3200400" y="22860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9BA6F7-6FAC-5D49-B405-5542AF659600}"/>
              </a:ext>
            </a:extLst>
          </p:cNvPr>
          <p:cNvSpPr/>
          <p:nvPr/>
        </p:nvSpPr>
        <p:spPr>
          <a:xfrm>
            <a:off x="3657600" y="22860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500937-6C3E-E446-B68D-7746C4E6817D}"/>
              </a:ext>
            </a:extLst>
          </p:cNvPr>
          <p:cNvSpPr/>
          <p:nvPr/>
        </p:nvSpPr>
        <p:spPr>
          <a:xfrm>
            <a:off x="4114800" y="22860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3AC1731-DEE6-2E41-AAE5-D879A11297A0}"/>
              </a:ext>
            </a:extLst>
          </p:cNvPr>
          <p:cNvSpPr txBox="1"/>
          <p:nvPr/>
        </p:nvSpPr>
        <p:spPr>
          <a:xfrm>
            <a:off x="2148080" y="985520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Row-Major Order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EEFA2-5571-1841-8A5C-45A92C9C46CA}"/>
              </a:ext>
            </a:extLst>
          </p:cNvPr>
          <p:cNvSpPr txBox="1"/>
          <p:nvPr/>
        </p:nvSpPr>
        <p:spPr>
          <a:xfrm>
            <a:off x="1481103" y="1397858"/>
            <a:ext cx="13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Batch 0 (10)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38CF8C8-148E-AF42-B086-16470495BBE1}"/>
              </a:ext>
            </a:extLst>
          </p:cNvPr>
          <p:cNvSpPr txBox="1"/>
          <p:nvPr/>
        </p:nvSpPr>
        <p:spPr>
          <a:xfrm>
            <a:off x="2293319" y="4977194"/>
            <a:ext cx="14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 Size: 10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35ACD77-ADCE-5B45-98F7-FDEB055D68AC}"/>
              </a:ext>
            </a:extLst>
          </p:cNvPr>
          <p:cNvSpPr txBox="1"/>
          <p:nvPr/>
        </p:nvSpPr>
        <p:spPr>
          <a:xfrm>
            <a:off x="3609615" y="1403239"/>
            <a:ext cx="13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Batch 1 (10)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9FD94BB-AE4E-4B4A-8F65-6540BAC1619A}"/>
              </a:ext>
            </a:extLst>
          </p:cNvPr>
          <p:cNvSpPr/>
          <p:nvPr/>
        </p:nvSpPr>
        <p:spPr>
          <a:xfrm>
            <a:off x="5120640" y="160875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8204420-E2C3-5A48-8D02-8AFBE2E19150}"/>
              </a:ext>
            </a:extLst>
          </p:cNvPr>
          <p:cNvSpPr/>
          <p:nvPr/>
        </p:nvSpPr>
        <p:spPr>
          <a:xfrm>
            <a:off x="5120640" y="17001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CF5E70C-BA1C-F648-BDDD-9920583EAAF7}"/>
              </a:ext>
            </a:extLst>
          </p:cNvPr>
          <p:cNvSpPr/>
          <p:nvPr/>
        </p:nvSpPr>
        <p:spPr>
          <a:xfrm>
            <a:off x="5120640" y="17916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D601321-A943-F042-A35E-42CB20337C77}"/>
              </a:ext>
            </a:extLst>
          </p:cNvPr>
          <p:cNvSpPr/>
          <p:nvPr/>
        </p:nvSpPr>
        <p:spPr>
          <a:xfrm>
            <a:off x="5120640" y="18830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F24FF91-4695-9A4C-8944-642B9140DF21}"/>
              </a:ext>
            </a:extLst>
          </p:cNvPr>
          <p:cNvSpPr/>
          <p:nvPr/>
        </p:nvSpPr>
        <p:spPr>
          <a:xfrm>
            <a:off x="5120640" y="197451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626CFC5-672B-1B4D-8548-47D750EB34D9}"/>
              </a:ext>
            </a:extLst>
          </p:cNvPr>
          <p:cNvSpPr/>
          <p:nvPr/>
        </p:nvSpPr>
        <p:spPr>
          <a:xfrm>
            <a:off x="5120640" y="206595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AA4BF76-9C42-C343-B515-C026AE2A184E}"/>
              </a:ext>
            </a:extLst>
          </p:cNvPr>
          <p:cNvSpPr/>
          <p:nvPr/>
        </p:nvSpPr>
        <p:spPr>
          <a:xfrm>
            <a:off x="5120640" y="21573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BD93C69-C7C0-9F44-A438-2300C69EE51D}"/>
              </a:ext>
            </a:extLst>
          </p:cNvPr>
          <p:cNvSpPr/>
          <p:nvPr/>
        </p:nvSpPr>
        <p:spPr>
          <a:xfrm>
            <a:off x="5120640" y="22488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13AE8018-6056-7944-A499-B4BB0AE38473}"/>
              </a:ext>
            </a:extLst>
          </p:cNvPr>
          <p:cNvSpPr/>
          <p:nvPr/>
        </p:nvSpPr>
        <p:spPr>
          <a:xfrm>
            <a:off x="5120640" y="23402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2E16D12-DBA7-8641-A153-20324BA44BBD}"/>
              </a:ext>
            </a:extLst>
          </p:cNvPr>
          <p:cNvSpPr/>
          <p:nvPr/>
        </p:nvSpPr>
        <p:spPr>
          <a:xfrm>
            <a:off x="5120640" y="243171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E058BD3-4B13-5B45-AFAB-1D046C8D5828}"/>
              </a:ext>
            </a:extLst>
          </p:cNvPr>
          <p:cNvSpPr/>
          <p:nvPr/>
        </p:nvSpPr>
        <p:spPr>
          <a:xfrm>
            <a:off x="5120640" y="252315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488846B0-4065-C147-A949-C5D7F4156E6D}"/>
              </a:ext>
            </a:extLst>
          </p:cNvPr>
          <p:cNvSpPr/>
          <p:nvPr/>
        </p:nvSpPr>
        <p:spPr>
          <a:xfrm>
            <a:off x="5120640" y="261459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8BEBDF8-C049-7A4D-9D20-A76F5C41D916}"/>
              </a:ext>
            </a:extLst>
          </p:cNvPr>
          <p:cNvSpPr/>
          <p:nvPr/>
        </p:nvSpPr>
        <p:spPr>
          <a:xfrm>
            <a:off x="5120640" y="27060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C0E78DF-451D-FA4A-B7ED-4881E1952D98}"/>
              </a:ext>
            </a:extLst>
          </p:cNvPr>
          <p:cNvSpPr/>
          <p:nvPr/>
        </p:nvSpPr>
        <p:spPr>
          <a:xfrm>
            <a:off x="5120640" y="27974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2A0A2A7-DC9D-0143-B042-8504DD97A03C}"/>
              </a:ext>
            </a:extLst>
          </p:cNvPr>
          <p:cNvSpPr/>
          <p:nvPr/>
        </p:nvSpPr>
        <p:spPr>
          <a:xfrm>
            <a:off x="5120640" y="288891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813B73C-0E24-F440-BFD8-C4DC1604E44E}"/>
              </a:ext>
            </a:extLst>
          </p:cNvPr>
          <p:cNvSpPr/>
          <p:nvPr/>
        </p:nvSpPr>
        <p:spPr>
          <a:xfrm>
            <a:off x="5120640" y="298035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2612AEAA-1F8C-E444-8C20-1B4363157DC0}"/>
              </a:ext>
            </a:extLst>
          </p:cNvPr>
          <p:cNvSpPr/>
          <p:nvPr/>
        </p:nvSpPr>
        <p:spPr>
          <a:xfrm>
            <a:off x="5120640" y="307179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B18413D-DE25-3F43-B631-943C86F2156A}"/>
              </a:ext>
            </a:extLst>
          </p:cNvPr>
          <p:cNvSpPr/>
          <p:nvPr/>
        </p:nvSpPr>
        <p:spPr>
          <a:xfrm>
            <a:off x="5120640" y="316323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9D282FE-39EC-D245-8E45-4F57D6CEC94D}"/>
              </a:ext>
            </a:extLst>
          </p:cNvPr>
          <p:cNvSpPr/>
          <p:nvPr/>
        </p:nvSpPr>
        <p:spPr>
          <a:xfrm>
            <a:off x="5120640" y="325467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A7C1E1FD-9B9C-BC46-89EA-854A4C84DA27}"/>
              </a:ext>
            </a:extLst>
          </p:cNvPr>
          <p:cNvSpPr/>
          <p:nvPr/>
        </p:nvSpPr>
        <p:spPr>
          <a:xfrm>
            <a:off x="5120640" y="334611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8F0D1E5-7BEE-0648-803C-259E9CF60943}"/>
              </a:ext>
            </a:extLst>
          </p:cNvPr>
          <p:cNvSpPr/>
          <p:nvPr/>
        </p:nvSpPr>
        <p:spPr>
          <a:xfrm>
            <a:off x="5120640" y="343755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E080279-4CEA-E643-9F4F-1B9252EF0EAB}"/>
              </a:ext>
            </a:extLst>
          </p:cNvPr>
          <p:cNvSpPr/>
          <p:nvPr/>
        </p:nvSpPr>
        <p:spPr>
          <a:xfrm>
            <a:off x="5120640" y="352899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CA1DDD82-E8D9-5942-8819-54727E98CE9E}"/>
              </a:ext>
            </a:extLst>
          </p:cNvPr>
          <p:cNvSpPr/>
          <p:nvPr/>
        </p:nvSpPr>
        <p:spPr>
          <a:xfrm>
            <a:off x="5120640" y="3620437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49C4F05C-DAED-F04C-95D7-C9CFA2B7C3A6}"/>
              </a:ext>
            </a:extLst>
          </p:cNvPr>
          <p:cNvSpPr/>
          <p:nvPr/>
        </p:nvSpPr>
        <p:spPr>
          <a:xfrm>
            <a:off x="5120640" y="3711877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EED5FE2-21A7-4546-BF72-83029F50B74F}"/>
              </a:ext>
            </a:extLst>
          </p:cNvPr>
          <p:cNvSpPr/>
          <p:nvPr/>
        </p:nvSpPr>
        <p:spPr>
          <a:xfrm>
            <a:off x="5120640" y="380331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47FE905-1976-4E4F-BCB4-9D3F879397EF}"/>
              </a:ext>
            </a:extLst>
          </p:cNvPr>
          <p:cNvSpPr/>
          <p:nvPr/>
        </p:nvSpPr>
        <p:spPr>
          <a:xfrm>
            <a:off x="5120640" y="389475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F0309E6-A1F5-A044-B95F-212915979908}"/>
              </a:ext>
            </a:extLst>
          </p:cNvPr>
          <p:cNvSpPr/>
          <p:nvPr/>
        </p:nvSpPr>
        <p:spPr>
          <a:xfrm>
            <a:off x="5120640" y="398619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B07A78B-9DBB-B549-B666-7CB66F684803}"/>
              </a:ext>
            </a:extLst>
          </p:cNvPr>
          <p:cNvSpPr/>
          <p:nvPr/>
        </p:nvSpPr>
        <p:spPr>
          <a:xfrm>
            <a:off x="5120640" y="407763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A3C1633-79B7-E14F-A52C-01F242B2E25D}"/>
              </a:ext>
            </a:extLst>
          </p:cNvPr>
          <p:cNvSpPr/>
          <p:nvPr/>
        </p:nvSpPr>
        <p:spPr>
          <a:xfrm>
            <a:off x="5120640" y="4169077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691215B-1978-1042-9C2A-0CDFD4F0F371}"/>
              </a:ext>
            </a:extLst>
          </p:cNvPr>
          <p:cNvSpPr/>
          <p:nvPr/>
        </p:nvSpPr>
        <p:spPr>
          <a:xfrm>
            <a:off x="5120640" y="4260517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BF20118-D269-0042-9EAE-15DFECB0ACC8}"/>
              </a:ext>
            </a:extLst>
          </p:cNvPr>
          <p:cNvSpPr/>
          <p:nvPr/>
        </p:nvSpPr>
        <p:spPr>
          <a:xfrm>
            <a:off x="5120640" y="435195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A63A608-9ADF-0247-801F-1982E247262C}"/>
              </a:ext>
            </a:extLst>
          </p:cNvPr>
          <p:cNvSpPr/>
          <p:nvPr/>
        </p:nvSpPr>
        <p:spPr>
          <a:xfrm>
            <a:off x="5120640" y="444339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E0503BBC-AB3D-1E44-B0B1-0756E7A7C680}"/>
              </a:ext>
            </a:extLst>
          </p:cNvPr>
          <p:cNvSpPr/>
          <p:nvPr/>
        </p:nvSpPr>
        <p:spPr>
          <a:xfrm>
            <a:off x="5120640" y="453483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C4433B90-A012-1740-92B1-63A821E7BF2C}"/>
              </a:ext>
            </a:extLst>
          </p:cNvPr>
          <p:cNvSpPr/>
          <p:nvPr/>
        </p:nvSpPr>
        <p:spPr>
          <a:xfrm>
            <a:off x="5120640" y="462627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983ACA82-CBEF-4248-80D6-513E5DA9451E}"/>
              </a:ext>
            </a:extLst>
          </p:cNvPr>
          <p:cNvSpPr/>
          <p:nvPr/>
        </p:nvSpPr>
        <p:spPr>
          <a:xfrm>
            <a:off x="5120640" y="4717717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1D49458-2068-BC4C-918B-20E066D56B87}"/>
              </a:ext>
            </a:extLst>
          </p:cNvPr>
          <p:cNvSpPr/>
          <p:nvPr/>
        </p:nvSpPr>
        <p:spPr>
          <a:xfrm>
            <a:off x="5120640" y="4809157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C8ADBF7-9131-B94B-8288-4D0AF37E7887}"/>
              </a:ext>
            </a:extLst>
          </p:cNvPr>
          <p:cNvSpPr txBox="1"/>
          <p:nvPr/>
        </p:nvSpPr>
        <p:spPr>
          <a:xfrm>
            <a:off x="4934271" y="1557540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E31CFE69-1046-CD45-86BD-11CFEF14120E}"/>
              </a:ext>
            </a:extLst>
          </p:cNvPr>
          <p:cNvSpPr txBox="1"/>
          <p:nvPr/>
        </p:nvSpPr>
        <p:spPr>
          <a:xfrm>
            <a:off x="4933323" y="2008702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ADD396E9-DC06-DA47-A399-287EEA926C3F}"/>
              </a:ext>
            </a:extLst>
          </p:cNvPr>
          <p:cNvSpPr txBox="1"/>
          <p:nvPr/>
        </p:nvSpPr>
        <p:spPr>
          <a:xfrm>
            <a:off x="4888439" y="2558071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6F1A579-8C47-7747-935F-110DCEDAB082}"/>
              </a:ext>
            </a:extLst>
          </p:cNvPr>
          <p:cNvSpPr txBox="1"/>
          <p:nvPr/>
        </p:nvSpPr>
        <p:spPr>
          <a:xfrm>
            <a:off x="4888439" y="3115877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FD6B94CE-B46A-7546-8F43-9B6784426561}"/>
              </a:ext>
            </a:extLst>
          </p:cNvPr>
          <p:cNvSpPr txBox="1"/>
          <p:nvPr/>
        </p:nvSpPr>
        <p:spPr>
          <a:xfrm>
            <a:off x="4891076" y="3656384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11ACBE44-A5AA-D94F-9963-F1063554863B}"/>
              </a:ext>
            </a:extLst>
          </p:cNvPr>
          <p:cNvSpPr txBox="1"/>
          <p:nvPr/>
        </p:nvSpPr>
        <p:spPr>
          <a:xfrm>
            <a:off x="4891076" y="4214190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6636CB5-7B65-CF47-8272-331BCE7E0BA4}"/>
              </a:ext>
            </a:extLst>
          </p:cNvPr>
          <p:cNvSpPr txBox="1"/>
          <p:nvPr/>
        </p:nvSpPr>
        <p:spPr>
          <a:xfrm>
            <a:off x="4888439" y="476132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5386A0D6-1C1A-7E4C-A798-4E3A60AB0E9F}"/>
              </a:ext>
            </a:extLst>
          </p:cNvPr>
          <p:cNvCxnSpPr/>
          <p:nvPr/>
        </p:nvCxnSpPr>
        <p:spPr>
          <a:xfrm flipH="1">
            <a:off x="5232335" y="4956651"/>
            <a:ext cx="2401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D58846AF-D4D3-1848-B800-3D5F081B5FE7}"/>
              </a:ext>
            </a:extLst>
          </p:cNvPr>
          <p:cNvSpPr txBox="1"/>
          <p:nvPr/>
        </p:nvSpPr>
        <p:spPr>
          <a:xfrm>
            <a:off x="5421346" y="4751454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2C0FCBD-449C-F641-944E-23AC910A2AA6}"/>
              </a:ext>
            </a:extLst>
          </p:cNvPr>
          <p:cNvSpPr txBox="1"/>
          <p:nvPr/>
        </p:nvSpPr>
        <p:spPr>
          <a:xfrm>
            <a:off x="1453725" y="4454303"/>
            <a:ext cx="132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Batch 2 (10)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584E6D-3346-2E45-B82A-8783F6A5D794}"/>
              </a:ext>
            </a:extLst>
          </p:cNvPr>
          <p:cNvSpPr txBox="1"/>
          <p:nvPr/>
        </p:nvSpPr>
        <p:spPr>
          <a:xfrm>
            <a:off x="3500082" y="4459591"/>
            <a:ext cx="120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Batch 3 (6)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E7909FA-49A0-9646-8D38-74F05009245A}"/>
              </a:ext>
            </a:extLst>
          </p:cNvPr>
          <p:cNvSpPr txBox="1"/>
          <p:nvPr/>
        </p:nvSpPr>
        <p:spPr>
          <a:xfrm>
            <a:off x="1684689" y="172067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233908A-3DAB-CE44-836F-88DDE532439B}"/>
              </a:ext>
            </a:extLst>
          </p:cNvPr>
          <p:cNvSpPr txBox="1"/>
          <p:nvPr/>
        </p:nvSpPr>
        <p:spPr>
          <a:xfrm>
            <a:off x="3023910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1A6A72E-8C2A-2142-B0DD-363D3A332E6C}"/>
              </a:ext>
            </a:extLst>
          </p:cNvPr>
          <p:cNvSpPr txBox="1"/>
          <p:nvPr/>
        </p:nvSpPr>
        <p:spPr>
          <a:xfrm>
            <a:off x="2103050" y="35747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E6A1429-98FE-FE44-8E02-71248E604E2B}"/>
              </a:ext>
            </a:extLst>
          </p:cNvPr>
          <p:cNvSpPr txBox="1"/>
          <p:nvPr/>
        </p:nvSpPr>
        <p:spPr>
          <a:xfrm>
            <a:off x="3500082" y="174308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C30636-E705-3E42-B643-267A8A204E6A}"/>
              </a:ext>
            </a:extLst>
          </p:cNvPr>
          <p:cNvSpPr txBox="1"/>
          <p:nvPr/>
        </p:nvSpPr>
        <p:spPr>
          <a:xfrm>
            <a:off x="3481429" y="21819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11BF4C9-1626-7147-B7FF-EA83CAA34489}"/>
              </a:ext>
            </a:extLst>
          </p:cNvPr>
          <p:cNvSpPr txBox="1"/>
          <p:nvPr/>
        </p:nvSpPr>
        <p:spPr>
          <a:xfrm>
            <a:off x="3481702" y="355446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88A951F-4086-CE47-8B9F-C4033C16C6A3}"/>
              </a:ext>
            </a:extLst>
          </p:cNvPr>
          <p:cNvSpPr txBox="1"/>
          <p:nvPr/>
        </p:nvSpPr>
        <p:spPr>
          <a:xfrm>
            <a:off x="3472824" y="402413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68EB272-0B66-3646-9272-6F075907F141}"/>
              </a:ext>
            </a:extLst>
          </p:cNvPr>
          <p:cNvSpPr txBox="1"/>
          <p:nvPr/>
        </p:nvSpPr>
        <p:spPr>
          <a:xfrm>
            <a:off x="2101095" y="264806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58458C9-4BB2-C642-9E59-A0F6F0BE0735}"/>
              </a:ext>
            </a:extLst>
          </p:cNvPr>
          <p:cNvSpPr txBox="1"/>
          <p:nvPr/>
        </p:nvSpPr>
        <p:spPr>
          <a:xfrm>
            <a:off x="2558424" y="40224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599CA6A-9BB5-5346-B3E2-4B6C3545E1ED}"/>
              </a:ext>
            </a:extLst>
          </p:cNvPr>
          <p:cNvSpPr txBox="1"/>
          <p:nvPr/>
        </p:nvSpPr>
        <p:spPr>
          <a:xfrm>
            <a:off x="3985841" y="1715322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02CD584-F9E9-9B43-8140-668FC064CCC3}"/>
              </a:ext>
            </a:extLst>
          </p:cNvPr>
          <p:cNvSpPr txBox="1"/>
          <p:nvPr/>
        </p:nvSpPr>
        <p:spPr>
          <a:xfrm>
            <a:off x="2550668" y="264198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D3551ED-C943-A14A-9C80-1AE2171FCADE}"/>
              </a:ext>
            </a:extLst>
          </p:cNvPr>
          <p:cNvSpPr txBox="1"/>
          <p:nvPr/>
        </p:nvSpPr>
        <p:spPr>
          <a:xfrm>
            <a:off x="3481643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2A054D7-F18B-654D-9CB2-E079586612CC}"/>
              </a:ext>
            </a:extLst>
          </p:cNvPr>
          <p:cNvSpPr txBox="1"/>
          <p:nvPr/>
        </p:nvSpPr>
        <p:spPr>
          <a:xfrm>
            <a:off x="3480019" y="30958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03589C7-FCFC-D04C-B8F9-F968310F6AE2}"/>
              </a:ext>
            </a:extLst>
          </p:cNvPr>
          <p:cNvSpPr txBox="1"/>
          <p:nvPr/>
        </p:nvSpPr>
        <p:spPr>
          <a:xfrm>
            <a:off x="3014923" y="31080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91C5769-F235-8242-A655-5E52FEA5382E}"/>
              </a:ext>
            </a:extLst>
          </p:cNvPr>
          <p:cNvSpPr txBox="1"/>
          <p:nvPr/>
        </p:nvSpPr>
        <p:spPr>
          <a:xfrm>
            <a:off x="1643483" y="310920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A6C622F-9966-DA4B-8233-040DDC863FAB}"/>
              </a:ext>
            </a:extLst>
          </p:cNvPr>
          <p:cNvSpPr txBox="1"/>
          <p:nvPr/>
        </p:nvSpPr>
        <p:spPr>
          <a:xfrm>
            <a:off x="1625727" y="404736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D2705BB-C0BB-7947-A41F-EB026A344880}"/>
              </a:ext>
            </a:extLst>
          </p:cNvPr>
          <p:cNvSpPr txBox="1"/>
          <p:nvPr/>
        </p:nvSpPr>
        <p:spPr>
          <a:xfrm>
            <a:off x="2155300" y="171884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550C93F-4645-534C-B380-0E1EA85938BD}"/>
              </a:ext>
            </a:extLst>
          </p:cNvPr>
          <p:cNvSpPr txBox="1"/>
          <p:nvPr/>
        </p:nvSpPr>
        <p:spPr>
          <a:xfrm>
            <a:off x="3078202" y="172613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11AEC44-AF8C-F44B-B85D-C75FA59E1C73}"/>
              </a:ext>
            </a:extLst>
          </p:cNvPr>
          <p:cNvSpPr txBox="1"/>
          <p:nvPr/>
        </p:nvSpPr>
        <p:spPr>
          <a:xfrm>
            <a:off x="3941891" y="35478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0DF1C62-13F0-E14C-B795-125470489653}"/>
              </a:ext>
            </a:extLst>
          </p:cNvPr>
          <p:cNvSpPr txBox="1"/>
          <p:nvPr/>
        </p:nvSpPr>
        <p:spPr>
          <a:xfrm>
            <a:off x="3959647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1CF6C50E-B5C7-3D4E-88A4-7B823C1D4E51}"/>
              </a:ext>
            </a:extLst>
          </p:cNvPr>
          <p:cNvSpPr txBox="1"/>
          <p:nvPr/>
        </p:nvSpPr>
        <p:spPr>
          <a:xfrm>
            <a:off x="2546245" y="3124791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2A17953-87BA-2F4C-87E3-FF0A4F5467E7}"/>
              </a:ext>
            </a:extLst>
          </p:cNvPr>
          <p:cNvSpPr txBox="1"/>
          <p:nvPr/>
        </p:nvSpPr>
        <p:spPr>
          <a:xfrm>
            <a:off x="3928343" y="219592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4AE1457-B858-2340-902E-44305EE872EE}"/>
              </a:ext>
            </a:extLst>
          </p:cNvPr>
          <p:cNvSpPr txBox="1"/>
          <p:nvPr/>
        </p:nvSpPr>
        <p:spPr>
          <a:xfrm>
            <a:off x="2601838" y="219055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5B028B8-5E4D-8347-AF08-71AC544022A1}"/>
              </a:ext>
            </a:extLst>
          </p:cNvPr>
          <p:cNvSpPr txBox="1"/>
          <p:nvPr/>
        </p:nvSpPr>
        <p:spPr>
          <a:xfrm>
            <a:off x="1633939" y="265768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78E8433-38F3-6F48-9101-B218F7A418BB}"/>
              </a:ext>
            </a:extLst>
          </p:cNvPr>
          <p:cNvSpPr txBox="1"/>
          <p:nvPr/>
        </p:nvSpPr>
        <p:spPr>
          <a:xfrm>
            <a:off x="3022819" y="355625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FA60158-41F6-6E4B-B72D-7B8F9CB50454}"/>
              </a:ext>
            </a:extLst>
          </p:cNvPr>
          <p:cNvSpPr txBox="1"/>
          <p:nvPr/>
        </p:nvSpPr>
        <p:spPr>
          <a:xfrm>
            <a:off x="2099541" y="402207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5F0B02C-89A0-AA44-A35F-BB52F763744C}"/>
              </a:ext>
            </a:extLst>
          </p:cNvPr>
          <p:cNvSpPr txBox="1"/>
          <p:nvPr/>
        </p:nvSpPr>
        <p:spPr>
          <a:xfrm>
            <a:off x="3056653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F5236FA3-2C15-EB40-AA57-00A71E3A0E63}"/>
              </a:ext>
            </a:extLst>
          </p:cNvPr>
          <p:cNvSpPr txBox="1"/>
          <p:nvPr/>
        </p:nvSpPr>
        <p:spPr>
          <a:xfrm>
            <a:off x="3945133" y="309950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738F1D3-4896-274F-8E85-3C62805881EA}"/>
              </a:ext>
            </a:extLst>
          </p:cNvPr>
          <p:cNvSpPr txBox="1"/>
          <p:nvPr/>
        </p:nvSpPr>
        <p:spPr>
          <a:xfrm>
            <a:off x="1640241" y="357331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A553C5D-110E-F94E-B3CD-CE716F8D4F50}"/>
              </a:ext>
            </a:extLst>
          </p:cNvPr>
          <p:cNvSpPr txBox="1"/>
          <p:nvPr/>
        </p:nvSpPr>
        <p:spPr>
          <a:xfrm>
            <a:off x="2093084" y="311222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3875CC2-895D-894D-9768-87E525CAF070}"/>
              </a:ext>
            </a:extLst>
          </p:cNvPr>
          <p:cNvSpPr txBox="1"/>
          <p:nvPr/>
        </p:nvSpPr>
        <p:spPr>
          <a:xfrm>
            <a:off x="3040575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D1259F-8B81-5C45-AD25-762677DAEA53}"/>
              </a:ext>
            </a:extLst>
          </p:cNvPr>
          <p:cNvSpPr txBox="1"/>
          <p:nvPr/>
        </p:nvSpPr>
        <p:spPr>
          <a:xfrm>
            <a:off x="1679065" y="220048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CCE6160-64CB-CA4E-9F58-AD3073AFAF3C}"/>
              </a:ext>
            </a:extLst>
          </p:cNvPr>
          <p:cNvSpPr txBox="1"/>
          <p:nvPr/>
        </p:nvSpPr>
        <p:spPr>
          <a:xfrm>
            <a:off x="3928343" y="26386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61BC3DF-058C-894C-A994-AB611D8353F0}"/>
              </a:ext>
            </a:extLst>
          </p:cNvPr>
          <p:cNvSpPr txBox="1"/>
          <p:nvPr/>
        </p:nvSpPr>
        <p:spPr>
          <a:xfrm>
            <a:off x="2558086" y="35652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E6FF3ED-117D-3048-B73C-3B88D872AC16}"/>
              </a:ext>
            </a:extLst>
          </p:cNvPr>
          <p:cNvSpPr txBox="1"/>
          <p:nvPr/>
        </p:nvSpPr>
        <p:spPr>
          <a:xfrm>
            <a:off x="2163669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31006DC-C58B-5B48-9DAB-24243441D7B6}"/>
              </a:ext>
            </a:extLst>
          </p:cNvPr>
          <p:cNvSpPr txBox="1"/>
          <p:nvPr/>
        </p:nvSpPr>
        <p:spPr>
          <a:xfrm>
            <a:off x="2607364" y="172790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1F7EA2D-793F-9D4D-8868-045C3B64F8B9}"/>
              </a:ext>
            </a:extLst>
          </p:cNvPr>
          <p:cNvSpPr txBox="1"/>
          <p:nvPr/>
        </p:nvSpPr>
        <p:spPr>
          <a:xfrm>
            <a:off x="76972" y="134715"/>
            <a:ext cx="263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Batching Algorithm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5F341D9F-5539-644A-8CE1-622B19BE2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E19A1E2-22E0-6741-8C74-3DADD228F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0BD0EECD-BA0A-8347-8C86-DC52500EB0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180" name="TextBox 179">
            <a:extLst>
              <a:ext uri="{FF2B5EF4-FFF2-40B4-BE49-F238E27FC236}">
                <a16:creationId xmlns:a16="http://schemas.microsoft.com/office/drawing/2014/main" id="{FC83C316-6132-104B-98EE-E642761BDD9D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C860744B-15A6-B440-915D-D7AF91CEB17B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4E04D69-97B9-4047-8ADC-9C47EA57FD6F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184" name="Picture 183">
            <a:extLst>
              <a:ext uri="{FF2B5EF4-FFF2-40B4-BE49-F238E27FC236}">
                <a16:creationId xmlns:a16="http://schemas.microsoft.com/office/drawing/2014/main" id="{E5F43F97-C9CC-D044-8046-2D82069D21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185" name="Oval 184">
            <a:extLst>
              <a:ext uri="{FF2B5EF4-FFF2-40B4-BE49-F238E27FC236}">
                <a16:creationId xmlns:a16="http://schemas.microsoft.com/office/drawing/2014/main" id="{EBD50BBC-EBCA-FD46-81DA-FB3CD4B67A00}"/>
              </a:ext>
            </a:extLst>
          </p:cNvPr>
          <p:cNvSpPr/>
          <p:nvPr/>
        </p:nvSpPr>
        <p:spPr>
          <a:xfrm>
            <a:off x="6350616" y="2139744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241128A5-067D-C049-93B0-6E28D4EA56AF}"/>
              </a:ext>
            </a:extLst>
          </p:cNvPr>
          <p:cNvSpPr txBox="1"/>
          <p:nvPr/>
        </p:nvSpPr>
        <p:spPr>
          <a:xfrm>
            <a:off x="6565620" y="2030524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Nodes</a:t>
            </a: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41A8D0EC-D8D3-934F-809B-D0D3B7A2C1AB}"/>
              </a:ext>
            </a:extLst>
          </p:cNvPr>
          <p:cNvSpPr/>
          <p:nvPr/>
        </p:nvSpPr>
        <p:spPr>
          <a:xfrm>
            <a:off x="6350096" y="258224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5566F646-CF66-D444-A261-E18EA7B222BC}"/>
              </a:ext>
            </a:extLst>
          </p:cNvPr>
          <p:cNvSpPr txBox="1"/>
          <p:nvPr/>
        </p:nvSpPr>
        <p:spPr>
          <a:xfrm>
            <a:off x="6565100" y="2473020"/>
            <a:ext cx="17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Unvisited Nodes</a:t>
            </a:r>
          </a:p>
        </p:txBody>
      </p: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51108982-8D48-6146-BD1F-DD95644BAF43}"/>
              </a:ext>
            </a:extLst>
          </p:cNvPr>
          <p:cNvCxnSpPr/>
          <p:nvPr/>
        </p:nvCxnSpPr>
        <p:spPr>
          <a:xfrm>
            <a:off x="6319121" y="3095800"/>
            <a:ext cx="274320" cy="0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3ACAAFB8-EB26-B743-902B-0CC16049773A}"/>
              </a:ext>
            </a:extLst>
          </p:cNvPr>
          <p:cNvSpPr txBox="1"/>
          <p:nvPr/>
        </p:nvSpPr>
        <p:spPr>
          <a:xfrm>
            <a:off x="6578266" y="288891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Connection Visit</a:t>
            </a:r>
          </a:p>
        </p:txBody>
      </p:sp>
      <p:pic>
        <p:nvPicPr>
          <p:cNvPr id="191" name="Picture 190">
            <a:extLst>
              <a:ext uri="{FF2B5EF4-FFF2-40B4-BE49-F238E27FC236}">
                <a16:creationId xmlns:a16="http://schemas.microsoft.com/office/drawing/2014/main" id="{E7EF898B-5806-C546-9943-38DB9D225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25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62FD31C-0BA1-A24B-8A3E-85B6D7B464EE}"/>
              </a:ext>
            </a:extLst>
          </p:cNvPr>
          <p:cNvSpPr/>
          <p:nvPr/>
        </p:nvSpPr>
        <p:spPr>
          <a:xfrm>
            <a:off x="18288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38D5E7-699C-2E4E-A549-FDEF2E8FCC3B}"/>
              </a:ext>
            </a:extLst>
          </p:cNvPr>
          <p:cNvSpPr/>
          <p:nvPr/>
        </p:nvSpPr>
        <p:spPr>
          <a:xfrm>
            <a:off x="22860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94560-B3D0-F548-8633-E840EAFC266C}"/>
              </a:ext>
            </a:extLst>
          </p:cNvPr>
          <p:cNvSpPr/>
          <p:nvPr/>
        </p:nvSpPr>
        <p:spPr>
          <a:xfrm>
            <a:off x="2743200" y="27432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E39950-E13D-D547-B041-FB54175307D7}"/>
              </a:ext>
            </a:extLst>
          </p:cNvPr>
          <p:cNvSpPr/>
          <p:nvPr/>
        </p:nvSpPr>
        <p:spPr>
          <a:xfrm>
            <a:off x="3200400" y="27432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A0DBDD-E09F-F546-BDEB-3C1448FF02C0}"/>
              </a:ext>
            </a:extLst>
          </p:cNvPr>
          <p:cNvSpPr/>
          <p:nvPr/>
        </p:nvSpPr>
        <p:spPr>
          <a:xfrm>
            <a:off x="3657600" y="27432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4F653E-65DD-134A-B9E6-07F4E59CBE57}"/>
              </a:ext>
            </a:extLst>
          </p:cNvPr>
          <p:cNvSpPr/>
          <p:nvPr/>
        </p:nvSpPr>
        <p:spPr>
          <a:xfrm>
            <a:off x="4114800" y="27432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5EBC0F-1BBB-6449-ADB4-7678C30CC053}"/>
              </a:ext>
            </a:extLst>
          </p:cNvPr>
          <p:cNvSpPr/>
          <p:nvPr/>
        </p:nvSpPr>
        <p:spPr>
          <a:xfrm>
            <a:off x="1828800" y="32004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49024D-5399-9D4B-909F-AB595C370664}"/>
              </a:ext>
            </a:extLst>
          </p:cNvPr>
          <p:cNvSpPr/>
          <p:nvPr/>
        </p:nvSpPr>
        <p:spPr>
          <a:xfrm>
            <a:off x="2286000" y="32004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1C254F-E0CC-4C47-A5ED-99548711A80C}"/>
              </a:ext>
            </a:extLst>
          </p:cNvPr>
          <p:cNvSpPr/>
          <p:nvPr/>
        </p:nvSpPr>
        <p:spPr>
          <a:xfrm>
            <a:off x="2743200" y="32004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03A07D-B00A-434E-B342-28F46C8A7710}"/>
              </a:ext>
            </a:extLst>
          </p:cNvPr>
          <p:cNvSpPr/>
          <p:nvPr/>
        </p:nvSpPr>
        <p:spPr>
          <a:xfrm>
            <a:off x="3200400" y="32004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8DB624-A48F-6D49-8233-FFB5E190516F}"/>
              </a:ext>
            </a:extLst>
          </p:cNvPr>
          <p:cNvSpPr/>
          <p:nvPr/>
        </p:nvSpPr>
        <p:spPr>
          <a:xfrm>
            <a:off x="3657600" y="3200400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C37027-7A52-BD47-88D5-3808B1865935}"/>
              </a:ext>
            </a:extLst>
          </p:cNvPr>
          <p:cNvSpPr/>
          <p:nvPr/>
        </p:nvSpPr>
        <p:spPr>
          <a:xfrm>
            <a:off x="4114800" y="3200400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3EEA69-8CBC-A640-85A3-E3B7C059056F}"/>
              </a:ext>
            </a:extLst>
          </p:cNvPr>
          <p:cNvSpPr/>
          <p:nvPr/>
        </p:nvSpPr>
        <p:spPr>
          <a:xfrm>
            <a:off x="1828800" y="36576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721068-2702-9243-AC10-09E572D44A7E}"/>
              </a:ext>
            </a:extLst>
          </p:cNvPr>
          <p:cNvSpPr/>
          <p:nvPr/>
        </p:nvSpPr>
        <p:spPr>
          <a:xfrm>
            <a:off x="2286000" y="36576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7971DB-5FC6-B541-865D-18641C08010C}"/>
              </a:ext>
            </a:extLst>
          </p:cNvPr>
          <p:cNvSpPr/>
          <p:nvPr/>
        </p:nvSpPr>
        <p:spPr>
          <a:xfrm>
            <a:off x="2743200" y="36576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E6A537-E481-FA4A-B348-A6A79B6123D4}"/>
              </a:ext>
            </a:extLst>
          </p:cNvPr>
          <p:cNvSpPr/>
          <p:nvPr/>
        </p:nvSpPr>
        <p:spPr>
          <a:xfrm>
            <a:off x="3200400" y="36576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8E820D-7C16-B64C-9075-35488C4825C9}"/>
              </a:ext>
            </a:extLst>
          </p:cNvPr>
          <p:cNvSpPr/>
          <p:nvPr/>
        </p:nvSpPr>
        <p:spPr>
          <a:xfrm>
            <a:off x="3657600" y="3657600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9BEAD-CE52-1A45-9950-2453D13C3754}"/>
              </a:ext>
            </a:extLst>
          </p:cNvPr>
          <p:cNvSpPr/>
          <p:nvPr/>
        </p:nvSpPr>
        <p:spPr>
          <a:xfrm>
            <a:off x="4114800" y="3657600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637DD-0AA3-8742-9296-5688248303CC}"/>
              </a:ext>
            </a:extLst>
          </p:cNvPr>
          <p:cNvSpPr/>
          <p:nvPr/>
        </p:nvSpPr>
        <p:spPr>
          <a:xfrm>
            <a:off x="1828800" y="41148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1477BC-F5AF-A642-A48E-B4CF88DB6D3D}"/>
              </a:ext>
            </a:extLst>
          </p:cNvPr>
          <p:cNvSpPr/>
          <p:nvPr/>
        </p:nvSpPr>
        <p:spPr>
          <a:xfrm>
            <a:off x="2286000" y="41148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AB001A-C2BE-0C48-B35A-8A125F63A335}"/>
              </a:ext>
            </a:extLst>
          </p:cNvPr>
          <p:cNvSpPr/>
          <p:nvPr/>
        </p:nvSpPr>
        <p:spPr>
          <a:xfrm>
            <a:off x="2743200" y="41148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DF9CAC-3C48-BD48-AFFB-359916B3270E}"/>
              </a:ext>
            </a:extLst>
          </p:cNvPr>
          <p:cNvSpPr/>
          <p:nvPr/>
        </p:nvSpPr>
        <p:spPr>
          <a:xfrm>
            <a:off x="3200400" y="4114800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1A8D02-8A1E-E747-B7D4-7AF0104EC5B1}"/>
              </a:ext>
            </a:extLst>
          </p:cNvPr>
          <p:cNvSpPr/>
          <p:nvPr/>
        </p:nvSpPr>
        <p:spPr>
          <a:xfrm>
            <a:off x="3657600" y="4114800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A3A1AA7-A129-314A-A8EB-393701034FF1}"/>
              </a:ext>
            </a:extLst>
          </p:cNvPr>
          <p:cNvSpPr/>
          <p:nvPr/>
        </p:nvSpPr>
        <p:spPr>
          <a:xfrm>
            <a:off x="4114800" y="4114800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BE51C-B80F-FC4C-B3FD-0BA9DCDCC3E1}"/>
              </a:ext>
            </a:extLst>
          </p:cNvPr>
          <p:cNvSpPr/>
          <p:nvPr/>
        </p:nvSpPr>
        <p:spPr>
          <a:xfrm>
            <a:off x="18288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334E17-7EB5-A342-A06F-D7B895088DE9}"/>
              </a:ext>
            </a:extLst>
          </p:cNvPr>
          <p:cNvSpPr/>
          <p:nvPr/>
        </p:nvSpPr>
        <p:spPr>
          <a:xfrm>
            <a:off x="22860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C185C6-D85D-6D40-988A-FB30A03F0532}"/>
              </a:ext>
            </a:extLst>
          </p:cNvPr>
          <p:cNvSpPr/>
          <p:nvPr/>
        </p:nvSpPr>
        <p:spPr>
          <a:xfrm>
            <a:off x="27432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A5A272-7DD1-5B47-89BA-874D4CC6C0E7}"/>
              </a:ext>
            </a:extLst>
          </p:cNvPr>
          <p:cNvSpPr/>
          <p:nvPr/>
        </p:nvSpPr>
        <p:spPr>
          <a:xfrm>
            <a:off x="32004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C0FDB-4FC1-EC4D-85AE-18724AE903ED}"/>
              </a:ext>
            </a:extLst>
          </p:cNvPr>
          <p:cNvSpPr/>
          <p:nvPr/>
        </p:nvSpPr>
        <p:spPr>
          <a:xfrm>
            <a:off x="3657600" y="18288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26F2B-097F-5C42-8200-15F0CD3D0C59}"/>
              </a:ext>
            </a:extLst>
          </p:cNvPr>
          <p:cNvSpPr/>
          <p:nvPr/>
        </p:nvSpPr>
        <p:spPr>
          <a:xfrm>
            <a:off x="4114800" y="18288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A425A9-DDF7-0649-8B46-17F41C39B026}"/>
              </a:ext>
            </a:extLst>
          </p:cNvPr>
          <p:cNvSpPr/>
          <p:nvPr/>
        </p:nvSpPr>
        <p:spPr>
          <a:xfrm>
            <a:off x="18288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9724CB-800C-4341-8A22-ABC7BB72EA55}"/>
              </a:ext>
            </a:extLst>
          </p:cNvPr>
          <p:cNvSpPr/>
          <p:nvPr/>
        </p:nvSpPr>
        <p:spPr>
          <a:xfrm>
            <a:off x="22860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7D9E79-51DE-0343-862B-F7D316DB837E}"/>
              </a:ext>
            </a:extLst>
          </p:cNvPr>
          <p:cNvSpPr/>
          <p:nvPr/>
        </p:nvSpPr>
        <p:spPr>
          <a:xfrm>
            <a:off x="27432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B88751-22BE-7E46-B499-F29EE909AAF1}"/>
              </a:ext>
            </a:extLst>
          </p:cNvPr>
          <p:cNvSpPr/>
          <p:nvPr/>
        </p:nvSpPr>
        <p:spPr>
          <a:xfrm>
            <a:off x="3200400" y="22860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9BA6F7-6FAC-5D49-B405-5542AF659600}"/>
              </a:ext>
            </a:extLst>
          </p:cNvPr>
          <p:cNvSpPr/>
          <p:nvPr/>
        </p:nvSpPr>
        <p:spPr>
          <a:xfrm>
            <a:off x="3657600" y="22860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500937-6C3E-E446-B68D-7746C4E6817D}"/>
              </a:ext>
            </a:extLst>
          </p:cNvPr>
          <p:cNvSpPr/>
          <p:nvPr/>
        </p:nvSpPr>
        <p:spPr>
          <a:xfrm>
            <a:off x="4114800" y="2286000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2031FF-1AE9-3644-A989-E6DAD12AB06F}"/>
              </a:ext>
            </a:extLst>
          </p:cNvPr>
          <p:cNvSpPr/>
          <p:nvPr/>
        </p:nvSpPr>
        <p:spPr>
          <a:xfrm>
            <a:off x="5120640" y="160875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C1FA3E4-E78C-AC43-83EA-2CC69413E580}"/>
              </a:ext>
            </a:extLst>
          </p:cNvPr>
          <p:cNvSpPr/>
          <p:nvPr/>
        </p:nvSpPr>
        <p:spPr>
          <a:xfrm>
            <a:off x="5120640" y="17001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0AC8DA-0762-3C4F-BBEE-9662356ABD82}"/>
              </a:ext>
            </a:extLst>
          </p:cNvPr>
          <p:cNvSpPr/>
          <p:nvPr/>
        </p:nvSpPr>
        <p:spPr>
          <a:xfrm>
            <a:off x="5120640" y="17916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9659D62-2F0D-A248-9896-B26C7B4AC1FC}"/>
              </a:ext>
            </a:extLst>
          </p:cNvPr>
          <p:cNvSpPr/>
          <p:nvPr/>
        </p:nvSpPr>
        <p:spPr>
          <a:xfrm>
            <a:off x="5120640" y="18830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CB5EBAA-8CE2-EC46-9A38-89743CFD2108}"/>
              </a:ext>
            </a:extLst>
          </p:cNvPr>
          <p:cNvSpPr/>
          <p:nvPr/>
        </p:nvSpPr>
        <p:spPr>
          <a:xfrm>
            <a:off x="5120640" y="197451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F7B06B4-8A7F-E244-B037-58B1762A949C}"/>
              </a:ext>
            </a:extLst>
          </p:cNvPr>
          <p:cNvSpPr/>
          <p:nvPr/>
        </p:nvSpPr>
        <p:spPr>
          <a:xfrm>
            <a:off x="5120640" y="206595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FEBD71A-4B1A-A84A-9CA9-797FB7D88F01}"/>
              </a:ext>
            </a:extLst>
          </p:cNvPr>
          <p:cNvSpPr/>
          <p:nvPr/>
        </p:nvSpPr>
        <p:spPr>
          <a:xfrm>
            <a:off x="5120640" y="21573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F70E2CE-ACAF-A644-B75A-B0B71FE7F51D}"/>
              </a:ext>
            </a:extLst>
          </p:cNvPr>
          <p:cNvSpPr/>
          <p:nvPr/>
        </p:nvSpPr>
        <p:spPr>
          <a:xfrm>
            <a:off x="5120640" y="22488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6DC7B8B-261E-FD41-B6E5-CABAE0D3CF50}"/>
              </a:ext>
            </a:extLst>
          </p:cNvPr>
          <p:cNvSpPr/>
          <p:nvPr/>
        </p:nvSpPr>
        <p:spPr>
          <a:xfrm>
            <a:off x="5120640" y="23402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4E8FB80-4DAF-0140-8CB9-6F4BA5E0FB22}"/>
              </a:ext>
            </a:extLst>
          </p:cNvPr>
          <p:cNvSpPr/>
          <p:nvPr/>
        </p:nvSpPr>
        <p:spPr>
          <a:xfrm>
            <a:off x="5120640" y="243171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E62C6B-CFD7-4D47-B842-0728CB6F34B3}"/>
              </a:ext>
            </a:extLst>
          </p:cNvPr>
          <p:cNvSpPr/>
          <p:nvPr/>
        </p:nvSpPr>
        <p:spPr>
          <a:xfrm>
            <a:off x="5120640" y="252315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AB2B17-1C07-B745-B0E0-A287D6E801BD}"/>
              </a:ext>
            </a:extLst>
          </p:cNvPr>
          <p:cNvSpPr/>
          <p:nvPr/>
        </p:nvSpPr>
        <p:spPr>
          <a:xfrm>
            <a:off x="5120640" y="261459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07D79BC-4B18-8D43-A795-6A29F8CD707B}"/>
              </a:ext>
            </a:extLst>
          </p:cNvPr>
          <p:cNvSpPr/>
          <p:nvPr/>
        </p:nvSpPr>
        <p:spPr>
          <a:xfrm>
            <a:off x="5120640" y="27060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580A5BB-56A3-034B-9922-D32DC14D8DAC}"/>
              </a:ext>
            </a:extLst>
          </p:cNvPr>
          <p:cNvSpPr/>
          <p:nvPr/>
        </p:nvSpPr>
        <p:spPr>
          <a:xfrm>
            <a:off x="5120640" y="279747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96AA2DD-5A1B-0641-9B26-09EDCDCE0BC9}"/>
              </a:ext>
            </a:extLst>
          </p:cNvPr>
          <p:cNvSpPr/>
          <p:nvPr/>
        </p:nvSpPr>
        <p:spPr>
          <a:xfrm>
            <a:off x="5120640" y="288891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CD15D37-66B6-1545-B915-290C53912D4F}"/>
              </a:ext>
            </a:extLst>
          </p:cNvPr>
          <p:cNvSpPr/>
          <p:nvPr/>
        </p:nvSpPr>
        <p:spPr>
          <a:xfrm>
            <a:off x="5120640" y="298035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8555D3B-ADBC-9C41-95E9-1543CF49E93C}"/>
              </a:ext>
            </a:extLst>
          </p:cNvPr>
          <p:cNvSpPr/>
          <p:nvPr/>
        </p:nvSpPr>
        <p:spPr>
          <a:xfrm>
            <a:off x="5120640" y="307179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21AFFF-36C6-004D-A61B-FF15B9E465E7}"/>
              </a:ext>
            </a:extLst>
          </p:cNvPr>
          <p:cNvSpPr/>
          <p:nvPr/>
        </p:nvSpPr>
        <p:spPr>
          <a:xfrm>
            <a:off x="5120640" y="316323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CE7AC28-1785-DF46-B19F-398C9B6AAF94}"/>
              </a:ext>
            </a:extLst>
          </p:cNvPr>
          <p:cNvSpPr/>
          <p:nvPr/>
        </p:nvSpPr>
        <p:spPr>
          <a:xfrm>
            <a:off x="5120640" y="325467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EF4E022-967F-BD4B-9114-85097D0C185B}"/>
              </a:ext>
            </a:extLst>
          </p:cNvPr>
          <p:cNvSpPr/>
          <p:nvPr/>
        </p:nvSpPr>
        <p:spPr>
          <a:xfrm>
            <a:off x="5120640" y="334611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E12BFD5-53D3-CA43-980B-704C563AF1AF}"/>
              </a:ext>
            </a:extLst>
          </p:cNvPr>
          <p:cNvSpPr/>
          <p:nvPr/>
        </p:nvSpPr>
        <p:spPr>
          <a:xfrm>
            <a:off x="5120640" y="343755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CEC57EE-2873-6447-BD26-6A7CF24930D2}"/>
              </a:ext>
            </a:extLst>
          </p:cNvPr>
          <p:cNvSpPr/>
          <p:nvPr/>
        </p:nvSpPr>
        <p:spPr>
          <a:xfrm>
            <a:off x="5120640" y="3528997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2637E3-BAA9-5548-BABD-00D2751496ED}"/>
              </a:ext>
            </a:extLst>
          </p:cNvPr>
          <p:cNvSpPr/>
          <p:nvPr/>
        </p:nvSpPr>
        <p:spPr>
          <a:xfrm>
            <a:off x="5120640" y="3620437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30E9961-C5C8-3044-810C-A2380CC4B365}"/>
              </a:ext>
            </a:extLst>
          </p:cNvPr>
          <p:cNvSpPr/>
          <p:nvPr/>
        </p:nvSpPr>
        <p:spPr>
          <a:xfrm>
            <a:off x="5120640" y="3711877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18C383B-7074-9944-B2D4-EAD5B08A9C7F}"/>
              </a:ext>
            </a:extLst>
          </p:cNvPr>
          <p:cNvSpPr/>
          <p:nvPr/>
        </p:nvSpPr>
        <p:spPr>
          <a:xfrm>
            <a:off x="5120640" y="380331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8D3C5D-4AA9-D84F-8256-3D15A307B488}"/>
              </a:ext>
            </a:extLst>
          </p:cNvPr>
          <p:cNvSpPr/>
          <p:nvPr/>
        </p:nvSpPr>
        <p:spPr>
          <a:xfrm>
            <a:off x="5120640" y="389475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5C7FA52-9147-4348-925A-FF191C163698}"/>
              </a:ext>
            </a:extLst>
          </p:cNvPr>
          <p:cNvSpPr/>
          <p:nvPr/>
        </p:nvSpPr>
        <p:spPr>
          <a:xfrm>
            <a:off x="5120640" y="398619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6CC366E-27D0-E34B-9605-C1322F1D79B7}"/>
              </a:ext>
            </a:extLst>
          </p:cNvPr>
          <p:cNvSpPr/>
          <p:nvPr/>
        </p:nvSpPr>
        <p:spPr>
          <a:xfrm>
            <a:off x="5120640" y="407763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6ECA168-EBD0-954A-8F3C-31AE26EA82A1}"/>
              </a:ext>
            </a:extLst>
          </p:cNvPr>
          <p:cNvSpPr/>
          <p:nvPr/>
        </p:nvSpPr>
        <p:spPr>
          <a:xfrm>
            <a:off x="5120640" y="4169077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08D006A-9690-BF40-AD8A-B372B6FAFC48}"/>
              </a:ext>
            </a:extLst>
          </p:cNvPr>
          <p:cNvSpPr/>
          <p:nvPr/>
        </p:nvSpPr>
        <p:spPr>
          <a:xfrm>
            <a:off x="5120640" y="4260517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56D82A9-38E7-7449-B20B-A334CB8F9781}"/>
              </a:ext>
            </a:extLst>
          </p:cNvPr>
          <p:cNvSpPr/>
          <p:nvPr/>
        </p:nvSpPr>
        <p:spPr>
          <a:xfrm>
            <a:off x="5120640" y="435195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B9C30E-7FE3-1744-B2F1-4C1FE38C6651}"/>
              </a:ext>
            </a:extLst>
          </p:cNvPr>
          <p:cNvSpPr/>
          <p:nvPr/>
        </p:nvSpPr>
        <p:spPr>
          <a:xfrm>
            <a:off x="5120640" y="444339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629C3CC-9945-3244-A151-54CF2F544BE5}"/>
              </a:ext>
            </a:extLst>
          </p:cNvPr>
          <p:cNvSpPr/>
          <p:nvPr/>
        </p:nvSpPr>
        <p:spPr>
          <a:xfrm>
            <a:off x="5120640" y="453483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7053934-6EA1-6547-B94F-04ED7A92FE38}"/>
              </a:ext>
            </a:extLst>
          </p:cNvPr>
          <p:cNvSpPr/>
          <p:nvPr/>
        </p:nvSpPr>
        <p:spPr>
          <a:xfrm>
            <a:off x="5120640" y="4626277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4EF3757-B656-034F-AB0D-D786EEA60AA7}"/>
              </a:ext>
            </a:extLst>
          </p:cNvPr>
          <p:cNvSpPr/>
          <p:nvPr/>
        </p:nvSpPr>
        <p:spPr>
          <a:xfrm>
            <a:off x="5120640" y="4717717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CF44D4E-B55C-314A-921D-00564D9EFE3F}"/>
              </a:ext>
            </a:extLst>
          </p:cNvPr>
          <p:cNvSpPr/>
          <p:nvPr/>
        </p:nvSpPr>
        <p:spPr>
          <a:xfrm>
            <a:off x="5120640" y="4809157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3AC1731-DEE6-2E41-AAE5-D879A11297A0}"/>
              </a:ext>
            </a:extLst>
          </p:cNvPr>
          <p:cNvSpPr txBox="1"/>
          <p:nvPr/>
        </p:nvSpPr>
        <p:spPr>
          <a:xfrm>
            <a:off x="2148080" y="985520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Row-Major Order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BDBF83E-9269-994E-A96E-C890866E8C9C}"/>
              </a:ext>
            </a:extLst>
          </p:cNvPr>
          <p:cNvSpPr txBox="1"/>
          <p:nvPr/>
        </p:nvSpPr>
        <p:spPr>
          <a:xfrm>
            <a:off x="1684689" y="172067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A3326532-3ACC-EB41-9906-11496206741F}"/>
              </a:ext>
            </a:extLst>
          </p:cNvPr>
          <p:cNvSpPr txBox="1"/>
          <p:nvPr/>
        </p:nvSpPr>
        <p:spPr>
          <a:xfrm>
            <a:off x="3023910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E072B779-E28B-BC46-AC3C-7536E529DD0C}"/>
              </a:ext>
            </a:extLst>
          </p:cNvPr>
          <p:cNvSpPr txBox="1"/>
          <p:nvPr/>
        </p:nvSpPr>
        <p:spPr>
          <a:xfrm>
            <a:off x="2103050" y="35747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94ED25D4-425E-9946-B89F-9D0E7134B03C}"/>
              </a:ext>
            </a:extLst>
          </p:cNvPr>
          <p:cNvSpPr txBox="1"/>
          <p:nvPr/>
        </p:nvSpPr>
        <p:spPr>
          <a:xfrm>
            <a:off x="3500082" y="174308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B139E9D-EF00-1144-AE6C-D67A31C1FFD4}"/>
              </a:ext>
            </a:extLst>
          </p:cNvPr>
          <p:cNvSpPr txBox="1"/>
          <p:nvPr/>
        </p:nvSpPr>
        <p:spPr>
          <a:xfrm>
            <a:off x="3481429" y="21819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DA2408E7-3F61-254F-86D3-F6038F36C886}"/>
              </a:ext>
            </a:extLst>
          </p:cNvPr>
          <p:cNvSpPr txBox="1"/>
          <p:nvPr/>
        </p:nvSpPr>
        <p:spPr>
          <a:xfrm>
            <a:off x="3481702" y="355446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5817C3E1-EAFD-124A-9F0E-A773A836F8CF}"/>
              </a:ext>
            </a:extLst>
          </p:cNvPr>
          <p:cNvSpPr txBox="1"/>
          <p:nvPr/>
        </p:nvSpPr>
        <p:spPr>
          <a:xfrm>
            <a:off x="3472824" y="402413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33F50C1C-2187-2840-BD81-CA534D377EE7}"/>
              </a:ext>
            </a:extLst>
          </p:cNvPr>
          <p:cNvSpPr txBox="1"/>
          <p:nvPr/>
        </p:nvSpPr>
        <p:spPr>
          <a:xfrm>
            <a:off x="2101095" y="264806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477773E-5E9C-ED46-88CA-5483A6290A4C}"/>
              </a:ext>
            </a:extLst>
          </p:cNvPr>
          <p:cNvSpPr txBox="1"/>
          <p:nvPr/>
        </p:nvSpPr>
        <p:spPr>
          <a:xfrm>
            <a:off x="2558424" y="40224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48A7A021-F922-D847-A0DE-BE4D7C74DF3F}"/>
              </a:ext>
            </a:extLst>
          </p:cNvPr>
          <p:cNvSpPr txBox="1"/>
          <p:nvPr/>
        </p:nvSpPr>
        <p:spPr>
          <a:xfrm>
            <a:off x="3985841" y="1715322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9A30E25-A2C4-FD48-991D-896C3B6F0A31}"/>
              </a:ext>
            </a:extLst>
          </p:cNvPr>
          <p:cNvSpPr txBox="1"/>
          <p:nvPr/>
        </p:nvSpPr>
        <p:spPr>
          <a:xfrm>
            <a:off x="2550668" y="264198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6B276043-FB37-9044-8DDA-1C296499BDE6}"/>
              </a:ext>
            </a:extLst>
          </p:cNvPr>
          <p:cNvSpPr txBox="1"/>
          <p:nvPr/>
        </p:nvSpPr>
        <p:spPr>
          <a:xfrm>
            <a:off x="3481643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211D6B8-388A-E740-ACC1-098EA491EB3E}"/>
              </a:ext>
            </a:extLst>
          </p:cNvPr>
          <p:cNvSpPr txBox="1"/>
          <p:nvPr/>
        </p:nvSpPr>
        <p:spPr>
          <a:xfrm>
            <a:off x="3480019" y="30958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D17A3862-B077-DC4A-8FF4-DEFBDBBD77C7}"/>
              </a:ext>
            </a:extLst>
          </p:cNvPr>
          <p:cNvSpPr txBox="1"/>
          <p:nvPr/>
        </p:nvSpPr>
        <p:spPr>
          <a:xfrm>
            <a:off x="3014923" y="31080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ECC6A6C3-541A-E14D-B993-E127FAA65347}"/>
              </a:ext>
            </a:extLst>
          </p:cNvPr>
          <p:cNvSpPr txBox="1"/>
          <p:nvPr/>
        </p:nvSpPr>
        <p:spPr>
          <a:xfrm>
            <a:off x="1643483" y="310920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B0F231F2-77ED-BD4E-AC63-BCC524AA84C3}"/>
              </a:ext>
            </a:extLst>
          </p:cNvPr>
          <p:cNvSpPr txBox="1"/>
          <p:nvPr/>
        </p:nvSpPr>
        <p:spPr>
          <a:xfrm>
            <a:off x="1625727" y="404736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E17F0CA-0DE6-9548-BB44-E6664D928CC7}"/>
              </a:ext>
            </a:extLst>
          </p:cNvPr>
          <p:cNvSpPr txBox="1"/>
          <p:nvPr/>
        </p:nvSpPr>
        <p:spPr>
          <a:xfrm>
            <a:off x="2155300" y="171884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BB9A6952-7285-6B4B-954C-D580B4AC3300}"/>
              </a:ext>
            </a:extLst>
          </p:cNvPr>
          <p:cNvSpPr txBox="1"/>
          <p:nvPr/>
        </p:nvSpPr>
        <p:spPr>
          <a:xfrm>
            <a:off x="3078202" y="172613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BE9EC7B-C39C-1944-A14B-A7F38242A592}"/>
              </a:ext>
            </a:extLst>
          </p:cNvPr>
          <p:cNvSpPr txBox="1"/>
          <p:nvPr/>
        </p:nvSpPr>
        <p:spPr>
          <a:xfrm>
            <a:off x="3941891" y="35478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A78D15D8-203C-D749-A16E-1DC05ADEE792}"/>
              </a:ext>
            </a:extLst>
          </p:cNvPr>
          <p:cNvSpPr txBox="1"/>
          <p:nvPr/>
        </p:nvSpPr>
        <p:spPr>
          <a:xfrm>
            <a:off x="3959647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FB7EB842-957A-8D49-B8B0-70D746E39C1F}"/>
              </a:ext>
            </a:extLst>
          </p:cNvPr>
          <p:cNvSpPr txBox="1"/>
          <p:nvPr/>
        </p:nvSpPr>
        <p:spPr>
          <a:xfrm>
            <a:off x="2546245" y="3124791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48E8A9E6-FC43-D94A-BFDE-C534F16F626A}"/>
              </a:ext>
            </a:extLst>
          </p:cNvPr>
          <p:cNvSpPr txBox="1"/>
          <p:nvPr/>
        </p:nvSpPr>
        <p:spPr>
          <a:xfrm>
            <a:off x="3928343" y="219592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53E0997-7463-0B4D-99EA-E6071477E3E9}"/>
              </a:ext>
            </a:extLst>
          </p:cNvPr>
          <p:cNvSpPr txBox="1"/>
          <p:nvPr/>
        </p:nvSpPr>
        <p:spPr>
          <a:xfrm>
            <a:off x="2601838" y="219055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934EEF8-697E-BE43-910F-44D0A615CEF3}"/>
              </a:ext>
            </a:extLst>
          </p:cNvPr>
          <p:cNvSpPr txBox="1"/>
          <p:nvPr/>
        </p:nvSpPr>
        <p:spPr>
          <a:xfrm>
            <a:off x="1633939" y="265768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67B383B-5D75-DE4F-9AEE-25D1CF5BFC56}"/>
              </a:ext>
            </a:extLst>
          </p:cNvPr>
          <p:cNvSpPr txBox="1"/>
          <p:nvPr/>
        </p:nvSpPr>
        <p:spPr>
          <a:xfrm>
            <a:off x="3022819" y="355625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25CC4DA2-4551-EF45-AF47-667F6FC3EADC}"/>
              </a:ext>
            </a:extLst>
          </p:cNvPr>
          <p:cNvSpPr txBox="1"/>
          <p:nvPr/>
        </p:nvSpPr>
        <p:spPr>
          <a:xfrm>
            <a:off x="2099541" y="402207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EAFE3C6D-9FC0-E849-BE1A-D56C732B2AB3}"/>
              </a:ext>
            </a:extLst>
          </p:cNvPr>
          <p:cNvSpPr txBox="1"/>
          <p:nvPr/>
        </p:nvSpPr>
        <p:spPr>
          <a:xfrm>
            <a:off x="3056653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E05BC8C6-8AEE-9C46-B1DE-283F72DFD177}"/>
              </a:ext>
            </a:extLst>
          </p:cNvPr>
          <p:cNvSpPr txBox="1"/>
          <p:nvPr/>
        </p:nvSpPr>
        <p:spPr>
          <a:xfrm>
            <a:off x="3945133" y="309950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E9863389-1E6A-BB40-88CD-F4B8A545F3D4}"/>
              </a:ext>
            </a:extLst>
          </p:cNvPr>
          <p:cNvSpPr txBox="1"/>
          <p:nvPr/>
        </p:nvSpPr>
        <p:spPr>
          <a:xfrm>
            <a:off x="1640241" y="357331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4D768CFA-6705-F940-B4E4-C7C7976932C7}"/>
              </a:ext>
            </a:extLst>
          </p:cNvPr>
          <p:cNvSpPr txBox="1"/>
          <p:nvPr/>
        </p:nvSpPr>
        <p:spPr>
          <a:xfrm>
            <a:off x="2093084" y="311222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BC9411C2-FC93-C743-91CC-7F1B39C784FF}"/>
              </a:ext>
            </a:extLst>
          </p:cNvPr>
          <p:cNvSpPr txBox="1"/>
          <p:nvPr/>
        </p:nvSpPr>
        <p:spPr>
          <a:xfrm>
            <a:off x="3040575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8642C1F-5CF5-6448-B8DE-38461EB7852C}"/>
              </a:ext>
            </a:extLst>
          </p:cNvPr>
          <p:cNvSpPr txBox="1"/>
          <p:nvPr/>
        </p:nvSpPr>
        <p:spPr>
          <a:xfrm>
            <a:off x="1679065" y="220048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58525852-7503-3641-ACBD-356F57267DD8}"/>
              </a:ext>
            </a:extLst>
          </p:cNvPr>
          <p:cNvSpPr txBox="1"/>
          <p:nvPr/>
        </p:nvSpPr>
        <p:spPr>
          <a:xfrm>
            <a:off x="3928343" y="26386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48365CA0-745B-D944-8742-3EB231AE9510}"/>
              </a:ext>
            </a:extLst>
          </p:cNvPr>
          <p:cNvSpPr txBox="1"/>
          <p:nvPr/>
        </p:nvSpPr>
        <p:spPr>
          <a:xfrm>
            <a:off x="2558086" y="35652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BA6601A5-9161-9447-A34B-9B0DD7022C1F}"/>
              </a:ext>
            </a:extLst>
          </p:cNvPr>
          <p:cNvSpPr txBox="1"/>
          <p:nvPr/>
        </p:nvSpPr>
        <p:spPr>
          <a:xfrm>
            <a:off x="2163669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5446E976-9B2D-A74D-85F0-26ED6AE6C498}"/>
              </a:ext>
            </a:extLst>
          </p:cNvPr>
          <p:cNvSpPr txBox="1"/>
          <p:nvPr/>
        </p:nvSpPr>
        <p:spPr>
          <a:xfrm>
            <a:off x="2607364" y="172790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B88CF131-10D5-DB45-83B1-38F802672F8C}"/>
              </a:ext>
            </a:extLst>
          </p:cNvPr>
          <p:cNvSpPr txBox="1"/>
          <p:nvPr/>
        </p:nvSpPr>
        <p:spPr>
          <a:xfrm>
            <a:off x="4934271" y="1557540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B4804FDC-31BF-7B4D-86A4-6BAECCAF0BCE}"/>
              </a:ext>
            </a:extLst>
          </p:cNvPr>
          <p:cNvSpPr txBox="1"/>
          <p:nvPr/>
        </p:nvSpPr>
        <p:spPr>
          <a:xfrm>
            <a:off x="4933323" y="2008702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D0CE114F-661B-9149-83C4-ACDBCDA9F67B}"/>
              </a:ext>
            </a:extLst>
          </p:cNvPr>
          <p:cNvSpPr txBox="1"/>
          <p:nvPr/>
        </p:nvSpPr>
        <p:spPr>
          <a:xfrm>
            <a:off x="4888439" y="2558071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586982EC-9711-FE4E-B98A-8C391AD88546}"/>
              </a:ext>
            </a:extLst>
          </p:cNvPr>
          <p:cNvSpPr txBox="1"/>
          <p:nvPr/>
        </p:nvSpPr>
        <p:spPr>
          <a:xfrm>
            <a:off x="4888439" y="3115877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05E10610-656A-CB4B-AA20-CF5426C7F770}"/>
              </a:ext>
            </a:extLst>
          </p:cNvPr>
          <p:cNvSpPr txBox="1"/>
          <p:nvPr/>
        </p:nvSpPr>
        <p:spPr>
          <a:xfrm>
            <a:off x="4891076" y="3656384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F1D414BF-9341-6943-8925-E9F8008FFA79}"/>
              </a:ext>
            </a:extLst>
          </p:cNvPr>
          <p:cNvSpPr txBox="1"/>
          <p:nvPr/>
        </p:nvSpPr>
        <p:spPr>
          <a:xfrm>
            <a:off x="4891076" y="4214190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2742B802-9FE3-0D4C-B402-9700BB482156}"/>
              </a:ext>
            </a:extLst>
          </p:cNvPr>
          <p:cNvSpPr txBox="1"/>
          <p:nvPr/>
        </p:nvSpPr>
        <p:spPr>
          <a:xfrm>
            <a:off x="4888439" y="476132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EEFA2-5571-1841-8A5C-45A92C9C46CA}"/>
              </a:ext>
            </a:extLst>
          </p:cNvPr>
          <p:cNvSpPr txBox="1"/>
          <p:nvPr/>
        </p:nvSpPr>
        <p:spPr>
          <a:xfrm>
            <a:off x="1481103" y="1397858"/>
            <a:ext cx="89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Batch 0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6A2DC0C-C3A7-A24B-B75A-568B129C7321}"/>
              </a:ext>
            </a:extLst>
          </p:cNvPr>
          <p:cNvSpPr txBox="1"/>
          <p:nvPr/>
        </p:nvSpPr>
        <p:spPr>
          <a:xfrm>
            <a:off x="3609615" y="1403239"/>
            <a:ext cx="89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Batch 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BCE78E5-242B-0F48-881A-8D01BF6B4EE7}"/>
              </a:ext>
            </a:extLst>
          </p:cNvPr>
          <p:cNvSpPr txBox="1"/>
          <p:nvPr/>
        </p:nvSpPr>
        <p:spPr>
          <a:xfrm>
            <a:off x="1453725" y="4454303"/>
            <a:ext cx="89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Batch 2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520EF0D-FACA-F147-B748-990E1E636172}"/>
              </a:ext>
            </a:extLst>
          </p:cNvPr>
          <p:cNvSpPr txBox="1"/>
          <p:nvPr/>
        </p:nvSpPr>
        <p:spPr>
          <a:xfrm>
            <a:off x="3500082" y="4459591"/>
            <a:ext cx="89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Batch 3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38CF8C8-148E-AF42-B086-16470495BBE1}"/>
              </a:ext>
            </a:extLst>
          </p:cNvPr>
          <p:cNvSpPr txBox="1"/>
          <p:nvPr/>
        </p:nvSpPr>
        <p:spPr>
          <a:xfrm>
            <a:off x="2293319" y="4977194"/>
            <a:ext cx="14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 Size: 10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EF9E10E7-C4CA-BA4F-92E3-1F378A03D334}"/>
              </a:ext>
            </a:extLst>
          </p:cNvPr>
          <p:cNvSpPr/>
          <p:nvPr/>
        </p:nvSpPr>
        <p:spPr>
          <a:xfrm>
            <a:off x="7321436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79F733B6-EC20-B348-8AF0-9C693A3CF499}"/>
              </a:ext>
            </a:extLst>
          </p:cNvPr>
          <p:cNvSpPr/>
          <p:nvPr/>
        </p:nvSpPr>
        <p:spPr>
          <a:xfrm>
            <a:off x="7778636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696C86A-F034-9B4F-B66F-D207CFCD0517}"/>
              </a:ext>
            </a:extLst>
          </p:cNvPr>
          <p:cNvSpPr/>
          <p:nvPr/>
        </p:nvSpPr>
        <p:spPr>
          <a:xfrm>
            <a:off x="8235836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EE734DF-D4F3-F04F-B4F3-FE06235798DB}"/>
              </a:ext>
            </a:extLst>
          </p:cNvPr>
          <p:cNvSpPr/>
          <p:nvPr/>
        </p:nvSpPr>
        <p:spPr>
          <a:xfrm>
            <a:off x="8693036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B24E99E-7666-1A47-80CF-F6609F5064E5}"/>
              </a:ext>
            </a:extLst>
          </p:cNvPr>
          <p:cNvSpPr/>
          <p:nvPr/>
        </p:nvSpPr>
        <p:spPr>
          <a:xfrm>
            <a:off x="9150236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6C49AFE-0A17-AA49-9DE9-E424F43932DA}"/>
              </a:ext>
            </a:extLst>
          </p:cNvPr>
          <p:cNvSpPr/>
          <p:nvPr/>
        </p:nvSpPr>
        <p:spPr>
          <a:xfrm>
            <a:off x="9607436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EE9C25F-7AB2-D84D-9B6D-1FC1ED99C951}"/>
              </a:ext>
            </a:extLst>
          </p:cNvPr>
          <p:cNvSpPr/>
          <p:nvPr/>
        </p:nvSpPr>
        <p:spPr>
          <a:xfrm>
            <a:off x="7321436" y="31951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B53031BE-83DF-9B4C-A889-26221F57A827}"/>
              </a:ext>
            </a:extLst>
          </p:cNvPr>
          <p:cNvSpPr/>
          <p:nvPr/>
        </p:nvSpPr>
        <p:spPr>
          <a:xfrm>
            <a:off x="7778636" y="31951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77E40D8-B8A7-0448-8EC9-C27581373766}"/>
              </a:ext>
            </a:extLst>
          </p:cNvPr>
          <p:cNvSpPr/>
          <p:nvPr/>
        </p:nvSpPr>
        <p:spPr>
          <a:xfrm>
            <a:off x="8235836" y="31951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BE0A2019-5201-1643-A273-AA1B68331445}"/>
              </a:ext>
            </a:extLst>
          </p:cNvPr>
          <p:cNvSpPr/>
          <p:nvPr/>
        </p:nvSpPr>
        <p:spPr>
          <a:xfrm>
            <a:off x="8693036" y="31951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E4BC2CA-3C42-CA45-84E0-A3A3866C279D}"/>
              </a:ext>
            </a:extLst>
          </p:cNvPr>
          <p:cNvSpPr/>
          <p:nvPr/>
        </p:nvSpPr>
        <p:spPr>
          <a:xfrm>
            <a:off x="9150236" y="31951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31D01B6-12A4-DF49-840E-181CBB1044D9}"/>
              </a:ext>
            </a:extLst>
          </p:cNvPr>
          <p:cNvSpPr/>
          <p:nvPr/>
        </p:nvSpPr>
        <p:spPr>
          <a:xfrm>
            <a:off x="9607436" y="31951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51C04812-E3A0-234F-AD58-03C831AA59BA}"/>
              </a:ext>
            </a:extLst>
          </p:cNvPr>
          <p:cNvSpPr/>
          <p:nvPr/>
        </p:nvSpPr>
        <p:spPr>
          <a:xfrm>
            <a:off x="7321436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F2017ED-867E-C745-9806-4B63F9AAEF38}"/>
              </a:ext>
            </a:extLst>
          </p:cNvPr>
          <p:cNvSpPr/>
          <p:nvPr/>
        </p:nvSpPr>
        <p:spPr>
          <a:xfrm>
            <a:off x="7778636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9982AFF8-3610-9547-A0C7-2F2DA2FC83E0}"/>
              </a:ext>
            </a:extLst>
          </p:cNvPr>
          <p:cNvSpPr/>
          <p:nvPr/>
        </p:nvSpPr>
        <p:spPr>
          <a:xfrm>
            <a:off x="8235836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077B873-B0AA-5E49-B338-82871586C19A}"/>
              </a:ext>
            </a:extLst>
          </p:cNvPr>
          <p:cNvSpPr/>
          <p:nvPr/>
        </p:nvSpPr>
        <p:spPr>
          <a:xfrm>
            <a:off x="8693036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63BF1F73-D228-044E-BB1D-82C181D56173}"/>
              </a:ext>
            </a:extLst>
          </p:cNvPr>
          <p:cNvSpPr/>
          <p:nvPr/>
        </p:nvSpPr>
        <p:spPr>
          <a:xfrm>
            <a:off x="9150236" y="36523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9EBB760-CB7A-CA41-9948-351507AC60B3}"/>
              </a:ext>
            </a:extLst>
          </p:cNvPr>
          <p:cNvSpPr/>
          <p:nvPr/>
        </p:nvSpPr>
        <p:spPr>
          <a:xfrm>
            <a:off x="9607436" y="36523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28ABE1B-FF62-EA4D-A43F-3310683542CF}"/>
              </a:ext>
            </a:extLst>
          </p:cNvPr>
          <p:cNvSpPr/>
          <p:nvPr/>
        </p:nvSpPr>
        <p:spPr>
          <a:xfrm>
            <a:off x="7321436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360C656-D74B-9C47-BD16-E34713D33736}"/>
              </a:ext>
            </a:extLst>
          </p:cNvPr>
          <p:cNvSpPr/>
          <p:nvPr/>
        </p:nvSpPr>
        <p:spPr>
          <a:xfrm>
            <a:off x="7778636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D60F36A-16BA-1C47-B2B5-8EDD3968E1AA}"/>
              </a:ext>
            </a:extLst>
          </p:cNvPr>
          <p:cNvSpPr/>
          <p:nvPr/>
        </p:nvSpPr>
        <p:spPr>
          <a:xfrm>
            <a:off x="8235836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E2C1B5B-0FC0-D24F-B1D6-DB0FFE98F979}"/>
              </a:ext>
            </a:extLst>
          </p:cNvPr>
          <p:cNvSpPr/>
          <p:nvPr/>
        </p:nvSpPr>
        <p:spPr>
          <a:xfrm>
            <a:off x="8693036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4A71A8C-669B-FA4A-99FC-D660FB292738}"/>
              </a:ext>
            </a:extLst>
          </p:cNvPr>
          <p:cNvSpPr/>
          <p:nvPr/>
        </p:nvSpPr>
        <p:spPr>
          <a:xfrm>
            <a:off x="9150236" y="41095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82D660E7-7B48-1E46-95B2-D3485F36F7A9}"/>
              </a:ext>
            </a:extLst>
          </p:cNvPr>
          <p:cNvSpPr/>
          <p:nvPr/>
        </p:nvSpPr>
        <p:spPr>
          <a:xfrm>
            <a:off x="9607436" y="41095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1A6BBA44-6DF7-DB41-A056-ECBF035553BB}"/>
              </a:ext>
            </a:extLst>
          </p:cNvPr>
          <p:cNvSpPr/>
          <p:nvPr/>
        </p:nvSpPr>
        <p:spPr>
          <a:xfrm>
            <a:off x="7321436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46C4EE73-F2EA-5845-AE2A-6C0A1E2CD87F}"/>
              </a:ext>
            </a:extLst>
          </p:cNvPr>
          <p:cNvSpPr/>
          <p:nvPr/>
        </p:nvSpPr>
        <p:spPr>
          <a:xfrm>
            <a:off x="7778636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FF61E19-7739-C34B-997E-5C68BB60DDCD}"/>
              </a:ext>
            </a:extLst>
          </p:cNvPr>
          <p:cNvSpPr/>
          <p:nvPr/>
        </p:nvSpPr>
        <p:spPr>
          <a:xfrm>
            <a:off x="8235836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8FF470C-D0CC-6749-B92C-A5915858AC0B}"/>
              </a:ext>
            </a:extLst>
          </p:cNvPr>
          <p:cNvSpPr/>
          <p:nvPr/>
        </p:nvSpPr>
        <p:spPr>
          <a:xfrm>
            <a:off x="8693036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C0997BA-4553-6343-992E-47BC55C3C1BE}"/>
              </a:ext>
            </a:extLst>
          </p:cNvPr>
          <p:cNvSpPr/>
          <p:nvPr/>
        </p:nvSpPr>
        <p:spPr>
          <a:xfrm>
            <a:off x="9150236" y="18235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C0EFF69-36CC-0B40-8DE2-921F29416F67}"/>
              </a:ext>
            </a:extLst>
          </p:cNvPr>
          <p:cNvSpPr/>
          <p:nvPr/>
        </p:nvSpPr>
        <p:spPr>
          <a:xfrm>
            <a:off x="9607436" y="18235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68DCC15-4B44-6646-A16F-0470330154D5}"/>
              </a:ext>
            </a:extLst>
          </p:cNvPr>
          <p:cNvSpPr/>
          <p:nvPr/>
        </p:nvSpPr>
        <p:spPr>
          <a:xfrm>
            <a:off x="7321436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823EB8B-2E50-C846-AFA5-64E52066613E}"/>
              </a:ext>
            </a:extLst>
          </p:cNvPr>
          <p:cNvSpPr/>
          <p:nvPr/>
        </p:nvSpPr>
        <p:spPr>
          <a:xfrm>
            <a:off x="7778636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78F3A5D-9A21-D946-88A4-7BA9FB1898AD}"/>
              </a:ext>
            </a:extLst>
          </p:cNvPr>
          <p:cNvSpPr/>
          <p:nvPr/>
        </p:nvSpPr>
        <p:spPr>
          <a:xfrm>
            <a:off x="8235836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BF9A38E-FDC6-5145-9FD3-0C2696302A5E}"/>
              </a:ext>
            </a:extLst>
          </p:cNvPr>
          <p:cNvSpPr/>
          <p:nvPr/>
        </p:nvSpPr>
        <p:spPr>
          <a:xfrm>
            <a:off x="8693036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23CF1957-C565-324A-8D89-FCAC7C7590E4}"/>
              </a:ext>
            </a:extLst>
          </p:cNvPr>
          <p:cNvSpPr/>
          <p:nvPr/>
        </p:nvSpPr>
        <p:spPr>
          <a:xfrm>
            <a:off x="9150236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B6680CC-11A2-3B49-A61F-9094A4E0A7E8}"/>
              </a:ext>
            </a:extLst>
          </p:cNvPr>
          <p:cNvSpPr/>
          <p:nvPr/>
        </p:nvSpPr>
        <p:spPr>
          <a:xfrm>
            <a:off x="9607436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A15C154-4E35-D84E-9EBD-5001D6CAAE1C}"/>
              </a:ext>
            </a:extLst>
          </p:cNvPr>
          <p:cNvSpPr/>
          <p:nvPr/>
        </p:nvSpPr>
        <p:spPr>
          <a:xfrm>
            <a:off x="10613276" y="16034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59A6431-FB68-2D44-A597-FF8C5854E987}"/>
              </a:ext>
            </a:extLst>
          </p:cNvPr>
          <p:cNvSpPr/>
          <p:nvPr/>
        </p:nvSpPr>
        <p:spPr>
          <a:xfrm>
            <a:off x="10613276" y="16949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F557F36-F728-6940-A934-61CB55591CDA}"/>
              </a:ext>
            </a:extLst>
          </p:cNvPr>
          <p:cNvSpPr/>
          <p:nvPr/>
        </p:nvSpPr>
        <p:spPr>
          <a:xfrm>
            <a:off x="10613276" y="17863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C68AA74-BB31-8047-88E1-BAE561397E51}"/>
              </a:ext>
            </a:extLst>
          </p:cNvPr>
          <p:cNvSpPr/>
          <p:nvPr/>
        </p:nvSpPr>
        <p:spPr>
          <a:xfrm>
            <a:off x="10613276" y="18777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9E24008-109B-2547-BECD-2281D8862566}"/>
              </a:ext>
            </a:extLst>
          </p:cNvPr>
          <p:cNvSpPr/>
          <p:nvPr/>
        </p:nvSpPr>
        <p:spPr>
          <a:xfrm>
            <a:off x="10613276" y="19692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48265E7-7499-F949-92D6-257A5C264FF3}"/>
              </a:ext>
            </a:extLst>
          </p:cNvPr>
          <p:cNvSpPr/>
          <p:nvPr/>
        </p:nvSpPr>
        <p:spPr>
          <a:xfrm>
            <a:off x="10613276" y="20606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4E48489-1B6D-4343-923A-83D96E2A1F26}"/>
              </a:ext>
            </a:extLst>
          </p:cNvPr>
          <p:cNvSpPr/>
          <p:nvPr/>
        </p:nvSpPr>
        <p:spPr>
          <a:xfrm>
            <a:off x="10613276" y="21521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806F7AB-0CC5-A94F-BAA5-2FF47090AC15}"/>
              </a:ext>
            </a:extLst>
          </p:cNvPr>
          <p:cNvSpPr/>
          <p:nvPr/>
        </p:nvSpPr>
        <p:spPr>
          <a:xfrm>
            <a:off x="10613276" y="22435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DABC425-1F40-E545-BF40-2A280874EA90}"/>
              </a:ext>
            </a:extLst>
          </p:cNvPr>
          <p:cNvSpPr/>
          <p:nvPr/>
        </p:nvSpPr>
        <p:spPr>
          <a:xfrm>
            <a:off x="10613276" y="23349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FE9F12B-F2AF-144D-9309-9FAD373E0880}"/>
              </a:ext>
            </a:extLst>
          </p:cNvPr>
          <p:cNvSpPr/>
          <p:nvPr/>
        </p:nvSpPr>
        <p:spPr>
          <a:xfrm>
            <a:off x="10613276" y="24264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ED8D12E-53E5-0C47-8B80-729AC8AE846F}"/>
              </a:ext>
            </a:extLst>
          </p:cNvPr>
          <p:cNvSpPr/>
          <p:nvPr/>
        </p:nvSpPr>
        <p:spPr>
          <a:xfrm>
            <a:off x="10613276" y="25178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2EF03F2-F3DE-D34E-99E7-2973E3D4C997}"/>
              </a:ext>
            </a:extLst>
          </p:cNvPr>
          <p:cNvSpPr/>
          <p:nvPr/>
        </p:nvSpPr>
        <p:spPr>
          <a:xfrm>
            <a:off x="10613276" y="26093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715089E-FDE3-9C4D-8850-6E514063DF26}"/>
              </a:ext>
            </a:extLst>
          </p:cNvPr>
          <p:cNvSpPr/>
          <p:nvPr/>
        </p:nvSpPr>
        <p:spPr>
          <a:xfrm>
            <a:off x="10613276" y="27007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C27ECE2-CA38-574D-BE69-D242D5895057}"/>
              </a:ext>
            </a:extLst>
          </p:cNvPr>
          <p:cNvSpPr/>
          <p:nvPr/>
        </p:nvSpPr>
        <p:spPr>
          <a:xfrm>
            <a:off x="10613276" y="27921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AAC26C6F-1294-B741-9015-C67098DEE7C2}"/>
              </a:ext>
            </a:extLst>
          </p:cNvPr>
          <p:cNvSpPr/>
          <p:nvPr/>
        </p:nvSpPr>
        <p:spPr>
          <a:xfrm>
            <a:off x="10613276" y="28836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47E61F1-871F-4147-9235-7A9396B005ED}"/>
              </a:ext>
            </a:extLst>
          </p:cNvPr>
          <p:cNvSpPr/>
          <p:nvPr/>
        </p:nvSpPr>
        <p:spPr>
          <a:xfrm>
            <a:off x="10613276" y="29750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D29FB86-F3D4-7147-BAC2-B6CDCEC48910}"/>
              </a:ext>
            </a:extLst>
          </p:cNvPr>
          <p:cNvSpPr/>
          <p:nvPr/>
        </p:nvSpPr>
        <p:spPr>
          <a:xfrm>
            <a:off x="10613276" y="30665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E81CCF9-BBFE-874F-B2E0-878F0D4E4CDC}"/>
              </a:ext>
            </a:extLst>
          </p:cNvPr>
          <p:cNvSpPr/>
          <p:nvPr/>
        </p:nvSpPr>
        <p:spPr>
          <a:xfrm>
            <a:off x="10613276" y="31579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F598C13-59FF-6148-9DCB-DFD372F6186C}"/>
              </a:ext>
            </a:extLst>
          </p:cNvPr>
          <p:cNvSpPr/>
          <p:nvPr/>
        </p:nvSpPr>
        <p:spPr>
          <a:xfrm>
            <a:off x="10613276" y="32493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1DDF848-41AE-3F4C-B752-73972DC56E44}"/>
              </a:ext>
            </a:extLst>
          </p:cNvPr>
          <p:cNvSpPr/>
          <p:nvPr/>
        </p:nvSpPr>
        <p:spPr>
          <a:xfrm>
            <a:off x="10613276" y="33408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EAC5956-E549-0F44-97F4-7BA123838951}"/>
              </a:ext>
            </a:extLst>
          </p:cNvPr>
          <p:cNvSpPr/>
          <p:nvPr/>
        </p:nvSpPr>
        <p:spPr>
          <a:xfrm>
            <a:off x="10613276" y="34322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612871C-4AD3-594F-A741-17CC7161246A}"/>
              </a:ext>
            </a:extLst>
          </p:cNvPr>
          <p:cNvSpPr/>
          <p:nvPr/>
        </p:nvSpPr>
        <p:spPr>
          <a:xfrm>
            <a:off x="10613276" y="35237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8FAD5790-ECA2-BD42-BF80-CFE00A032FC7}"/>
              </a:ext>
            </a:extLst>
          </p:cNvPr>
          <p:cNvSpPr/>
          <p:nvPr/>
        </p:nvSpPr>
        <p:spPr>
          <a:xfrm>
            <a:off x="10613276" y="36151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3C36D6E-A16A-0844-AF98-3FC0B7966668}"/>
              </a:ext>
            </a:extLst>
          </p:cNvPr>
          <p:cNvSpPr/>
          <p:nvPr/>
        </p:nvSpPr>
        <p:spPr>
          <a:xfrm>
            <a:off x="10613276" y="37065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3BF6D8C-83C5-F44A-9424-BDDF2A4A82C2}"/>
              </a:ext>
            </a:extLst>
          </p:cNvPr>
          <p:cNvSpPr/>
          <p:nvPr/>
        </p:nvSpPr>
        <p:spPr>
          <a:xfrm>
            <a:off x="10613276" y="37980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ECA8215-2F21-164D-AD80-17F8C7DDAE0F}"/>
              </a:ext>
            </a:extLst>
          </p:cNvPr>
          <p:cNvSpPr/>
          <p:nvPr/>
        </p:nvSpPr>
        <p:spPr>
          <a:xfrm>
            <a:off x="10613276" y="38894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716533B-90F5-BD49-9BC6-ACF89F6AB741}"/>
              </a:ext>
            </a:extLst>
          </p:cNvPr>
          <p:cNvSpPr/>
          <p:nvPr/>
        </p:nvSpPr>
        <p:spPr>
          <a:xfrm>
            <a:off x="10613276" y="39809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3064AAB-ED9D-DA4C-BC56-7B9AE60F65B0}"/>
              </a:ext>
            </a:extLst>
          </p:cNvPr>
          <p:cNvSpPr/>
          <p:nvPr/>
        </p:nvSpPr>
        <p:spPr>
          <a:xfrm>
            <a:off x="10613276" y="40723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CE88BE5-C20E-134B-85F6-5AEF313FDB5F}"/>
              </a:ext>
            </a:extLst>
          </p:cNvPr>
          <p:cNvSpPr/>
          <p:nvPr/>
        </p:nvSpPr>
        <p:spPr>
          <a:xfrm>
            <a:off x="10613276" y="41637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90DF2B8-4CEE-894A-ABCE-BD10D2516641}"/>
              </a:ext>
            </a:extLst>
          </p:cNvPr>
          <p:cNvSpPr/>
          <p:nvPr/>
        </p:nvSpPr>
        <p:spPr>
          <a:xfrm>
            <a:off x="10613276" y="42552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E03548B-5ED7-144C-9713-5BC555C1888D}"/>
              </a:ext>
            </a:extLst>
          </p:cNvPr>
          <p:cNvSpPr/>
          <p:nvPr/>
        </p:nvSpPr>
        <p:spPr>
          <a:xfrm>
            <a:off x="10613276" y="43466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4933777-B195-9048-86D1-303E59070439}"/>
              </a:ext>
            </a:extLst>
          </p:cNvPr>
          <p:cNvSpPr/>
          <p:nvPr/>
        </p:nvSpPr>
        <p:spPr>
          <a:xfrm>
            <a:off x="10613276" y="443810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5FD59D5-46AE-B844-A91E-483747AC8462}"/>
              </a:ext>
            </a:extLst>
          </p:cNvPr>
          <p:cNvSpPr/>
          <p:nvPr/>
        </p:nvSpPr>
        <p:spPr>
          <a:xfrm>
            <a:off x="10613276" y="452954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AA88B77-324F-FF4B-8235-B6AF5D0D7F02}"/>
              </a:ext>
            </a:extLst>
          </p:cNvPr>
          <p:cNvSpPr/>
          <p:nvPr/>
        </p:nvSpPr>
        <p:spPr>
          <a:xfrm>
            <a:off x="10613276" y="462098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FD14552-F4D7-444A-869B-F2DBE86312D2}"/>
              </a:ext>
            </a:extLst>
          </p:cNvPr>
          <p:cNvSpPr/>
          <p:nvPr/>
        </p:nvSpPr>
        <p:spPr>
          <a:xfrm>
            <a:off x="10613276" y="471242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6109C7C0-613B-6146-B608-750B82C3C8C1}"/>
              </a:ext>
            </a:extLst>
          </p:cNvPr>
          <p:cNvSpPr/>
          <p:nvPr/>
        </p:nvSpPr>
        <p:spPr>
          <a:xfrm>
            <a:off x="10613276" y="48038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7C07D0DA-76A4-5F46-8171-67C7D60DEE35}"/>
              </a:ext>
            </a:extLst>
          </p:cNvPr>
          <p:cNvSpPr txBox="1"/>
          <p:nvPr/>
        </p:nvSpPr>
        <p:spPr>
          <a:xfrm>
            <a:off x="7674169" y="980232"/>
            <a:ext cx="182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Batch Reordering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0FF81B2-7ED6-174D-8E66-6142F4564A7F}"/>
              </a:ext>
            </a:extLst>
          </p:cNvPr>
          <p:cNvSpPr txBox="1"/>
          <p:nvPr/>
        </p:nvSpPr>
        <p:spPr>
          <a:xfrm>
            <a:off x="7177325" y="171539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D376B1E-75B2-CE4D-8F25-B088FDA24AB3}"/>
              </a:ext>
            </a:extLst>
          </p:cNvPr>
          <p:cNvSpPr txBox="1"/>
          <p:nvPr/>
        </p:nvSpPr>
        <p:spPr>
          <a:xfrm>
            <a:off x="8516546" y="26338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F828A3D-FBAD-0944-ACD7-EF2D3BA94A7D}"/>
              </a:ext>
            </a:extLst>
          </p:cNvPr>
          <p:cNvSpPr txBox="1"/>
          <p:nvPr/>
        </p:nvSpPr>
        <p:spPr>
          <a:xfrm>
            <a:off x="7595686" y="356944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80E03F5-5FC6-4744-AECC-217E7ED30EFC}"/>
              </a:ext>
            </a:extLst>
          </p:cNvPr>
          <p:cNvSpPr txBox="1"/>
          <p:nvPr/>
        </p:nvSpPr>
        <p:spPr>
          <a:xfrm>
            <a:off x="8947834" y="173780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52D09DB-07A2-8642-97A7-590B21C38219}"/>
              </a:ext>
            </a:extLst>
          </p:cNvPr>
          <p:cNvSpPr txBox="1"/>
          <p:nvPr/>
        </p:nvSpPr>
        <p:spPr>
          <a:xfrm>
            <a:off x="8974065" y="21766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4E17B1C0-873D-EC48-A187-ED4F26923142}"/>
              </a:ext>
            </a:extLst>
          </p:cNvPr>
          <p:cNvSpPr txBox="1"/>
          <p:nvPr/>
        </p:nvSpPr>
        <p:spPr>
          <a:xfrm>
            <a:off x="8974338" y="354917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01FBEE1C-395A-6943-AD12-3F707AA06AFB}"/>
              </a:ext>
            </a:extLst>
          </p:cNvPr>
          <p:cNvSpPr txBox="1"/>
          <p:nvPr/>
        </p:nvSpPr>
        <p:spPr>
          <a:xfrm>
            <a:off x="8965460" y="401884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CCEBED0-E826-EF40-9BA8-A6C727CF6464}"/>
              </a:ext>
            </a:extLst>
          </p:cNvPr>
          <p:cNvSpPr txBox="1"/>
          <p:nvPr/>
        </p:nvSpPr>
        <p:spPr>
          <a:xfrm>
            <a:off x="7638616" y="264277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B5E34F4-BAA8-F049-845A-194E31831430}"/>
              </a:ext>
            </a:extLst>
          </p:cNvPr>
          <p:cNvSpPr txBox="1"/>
          <p:nvPr/>
        </p:nvSpPr>
        <p:spPr>
          <a:xfrm>
            <a:off x="8051060" y="40171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C105CCE-9068-F744-BDC2-7D592744A01F}"/>
              </a:ext>
            </a:extLst>
          </p:cNvPr>
          <p:cNvSpPr txBox="1"/>
          <p:nvPr/>
        </p:nvSpPr>
        <p:spPr>
          <a:xfrm>
            <a:off x="9433593" y="17100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8434F74-3417-D145-9648-BE18E81EC4BC}"/>
              </a:ext>
            </a:extLst>
          </p:cNvPr>
          <p:cNvSpPr txBox="1"/>
          <p:nvPr/>
        </p:nvSpPr>
        <p:spPr>
          <a:xfrm>
            <a:off x="8088189" y="263669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E3FC436-BD85-F442-8F2D-9B46C6F91033}"/>
              </a:ext>
            </a:extLst>
          </p:cNvPr>
          <p:cNvSpPr txBox="1"/>
          <p:nvPr/>
        </p:nvSpPr>
        <p:spPr>
          <a:xfrm>
            <a:off x="8974279" y="26338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D58A5437-B323-5742-9A92-115137EE3EF1}"/>
              </a:ext>
            </a:extLst>
          </p:cNvPr>
          <p:cNvSpPr txBox="1"/>
          <p:nvPr/>
        </p:nvSpPr>
        <p:spPr>
          <a:xfrm>
            <a:off x="8972655" y="30905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4A97364-B6D6-B84B-8048-9110E57A27CE}"/>
              </a:ext>
            </a:extLst>
          </p:cNvPr>
          <p:cNvSpPr txBox="1"/>
          <p:nvPr/>
        </p:nvSpPr>
        <p:spPr>
          <a:xfrm>
            <a:off x="8507559" y="31027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202A1CE4-F50F-8949-925A-ED52B5912B03}"/>
              </a:ext>
            </a:extLst>
          </p:cNvPr>
          <p:cNvSpPr txBox="1"/>
          <p:nvPr/>
        </p:nvSpPr>
        <p:spPr>
          <a:xfrm>
            <a:off x="7136119" y="310391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86DA348-E2A1-9F4E-AA7C-616CAE16D103}"/>
              </a:ext>
            </a:extLst>
          </p:cNvPr>
          <p:cNvSpPr txBox="1"/>
          <p:nvPr/>
        </p:nvSpPr>
        <p:spPr>
          <a:xfrm>
            <a:off x="7118363" y="404207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3386562E-0CB1-9141-B7B2-CCB013994E5A}"/>
              </a:ext>
            </a:extLst>
          </p:cNvPr>
          <p:cNvSpPr txBox="1"/>
          <p:nvPr/>
        </p:nvSpPr>
        <p:spPr>
          <a:xfrm>
            <a:off x="7647936" y="1713554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65236FD8-72DD-E341-BE95-7F99A6376F4B}"/>
              </a:ext>
            </a:extLst>
          </p:cNvPr>
          <p:cNvSpPr txBox="1"/>
          <p:nvPr/>
        </p:nvSpPr>
        <p:spPr>
          <a:xfrm>
            <a:off x="8570838" y="1720843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372F37C-716C-FF47-BEF1-C2095BF4609D}"/>
              </a:ext>
            </a:extLst>
          </p:cNvPr>
          <p:cNvSpPr txBox="1"/>
          <p:nvPr/>
        </p:nvSpPr>
        <p:spPr>
          <a:xfrm>
            <a:off x="9434527" y="354254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DE2BCFC-2C84-2241-BA2D-2D1EF25148B5}"/>
              </a:ext>
            </a:extLst>
          </p:cNvPr>
          <p:cNvSpPr txBox="1"/>
          <p:nvPr/>
        </p:nvSpPr>
        <p:spPr>
          <a:xfrm>
            <a:off x="9452283" y="40049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F9C6013-6B18-E746-A2D5-DBA99D4F8873}"/>
              </a:ext>
            </a:extLst>
          </p:cNvPr>
          <p:cNvSpPr txBox="1"/>
          <p:nvPr/>
        </p:nvSpPr>
        <p:spPr>
          <a:xfrm>
            <a:off x="8038880" y="311950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760B428-7C49-6B45-9A0D-595E02B4B009}"/>
              </a:ext>
            </a:extLst>
          </p:cNvPr>
          <p:cNvSpPr txBox="1"/>
          <p:nvPr/>
        </p:nvSpPr>
        <p:spPr>
          <a:xfrm>
            <a:off x="9420979" y="219063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034463E-CCD8-A24C-AAE1-C1BBC27AA5B6}"/>
              </a:ext>
            </a:extLst>
          </p:cNvPr>
          <p:cNvSpPr txBox="1"/>
          <p:nvPr/>
        </p:nvSpPr>
        <p:spPr>
          <a:xfrm>
            <a:off x="8094474" y="218526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9429635-21F8-994F-ACB6-CA32ADE8359D}"/>
              </a:ext>
            </a:extLst>
          </p:cNvPr>
          <p:cNvSpPr txBox="1"/>
          <p:nvPr/>
        </p:nvSpPr>
        <p:spPr>
          <a:xfrm>
            <a:off x="7171460" y="2652398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B6D3420-FFB9-0747-98E7-E120AB663D3F}"/>
              </a:ext>
            </a:extLst>
          </p:cNvPr>
          <p:cNvSpPr txBox="1"/>
          <p:nvPr/>
        </p:nvSpPr>
        <p:spPr>
          <a:xfrm>
            <a:off x="8515455" y="355096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2BCC72F-04B4-0545-BB76-75B5C9CF1158}"/>
              </a:ext>
            </a:extLst>
          </p:cNvPr>
          <p:cNvSpPr txBox="1"/>
          <p:nvPr/>
        </p:nvSpPr>
        <p:spPr>
          <a:xfrm>
            <a:off x="7592177" y="401678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C9EAA8D-D46E-B04C-8C62-F0F5908A1BE8}"/>
              </a:ext>
            </a:extLst>
          </p:cNvPr>
          <p:cNvSpPr txBox="1"/>
          <p:nvPr/>
        </p:nvSpPr>
        <p:spPr>
          <a:xfrm>
            <a:off x="8504405" y="217713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E384B8A-BCBF-3343-8021-3FD3448659F2}"/>
              </a:ext>
            </a:extLst>
          </p:cNvPr>
          <p:cNvSpPr txBox="1"/>
          <p:nvPr/>
        </p:nvSpPr>
        <p:spPr>
          <a:xfrm>
            <a:off x="9437769" y="309421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C7E5C7E7-8631-A541-8D78-F28605E591EB}"/>
              </a:ext>
            </a:extLst>
          </p:cNvPr>
          <p:cNvSpPr txBox="1"/>
          <p:nvPr/>
        </p:nvSpPr>
        <p:spPr>
          <a:xfrm>
            <a:off x="7132877" y="35680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EA964C3-48B1-9741-868A-5C909ECC8466}"/>
              </a:ext>
            </a:extLst>
          </p:cNvPr>
          <p:cNvSpPr txBox="1"/>
          <p:nvPr/>
        </p:nvSpPr>
        <p:spPr>
          <a:xfrm>
            <a:off x="7585720" y="310693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B42481E-F3B3-474F-8920-938B8D173DC2}"/>
              </a:ext>
            </a:extLst>
          </p:cNvPr>
          <p:cNvSpPr txBox="1"/>
          <p:nvPr/>
        </p:nvSpPr>
        <p:spPr>
          <a:xfrm>
            <a:off x="8533211" y="40049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4EDB188-71D5-8540-B3D3-4C98F8D81B6F}"/>
              </a:ext>
            </a:extLst>
          </p:cNvPr>
          <p:cNvSpPr txBox="1"/>
          <p:nvPr/>
        </p:nvSpPr>
        <p:spPr>
          <a:xfrm>
            <a:off x="7171701" y="2195198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D675615-A7F8-A04A-B416-5BA605A9CB0F}"/>
              </a:ext>
            </a:extLst>
          </p:cNvPr>
          <p:cNvSpPr txBox="1"/>
          <p:nvPr/>
        </p:nvSpPr>
        <p:spPr>
          <a:xfrm>
            <a:off x="9420979" y="26333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A0C0E11-2283-9D47-9D5E-3FC8B8B223DA}"/>
              </a:ext>
            </a:extLst>
          </p:cNvPr>
          <p:cNvSpPr txBox="1"/>
          <p:nvPr/>
        </p:nvSpPr>
        <p:spPr>
          <a:xfrm>
            <a:off x="8050722" y="35599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9D7D244-7246-C44B-AC1A-96C02E956524}"/>
              </a:ext>
            </a:extLst>
          </p:cNvPr>
          <p:cNvSpPr txBox="1"/>
          <p:nvPr/>
        </p:nvSpPr>
        <p:spPr>
          <a:xfrm>
            <a:off x="7656305" y="217713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9FE9C49-33B1-F141-A4CC-152596C4E0CD}"/>
              </a:ext>
            </a:extLst>
          </p:cNvPr>
          <p:cNvSpPr txBox="1"/>
          <p:nvPr/>
        </p:nvSpPr>
        <p:spPr>
          <a:xfrm>
            <a:off x="8100000" y="1722618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385DCE6B-6698-2249-B9C5-8CBA5D9E9CA0}"/>
              </a:ext>
            </a:extLst>
          </p:cNvPr>
          <p:cNvSpPr txBox="1"/>
          <p:nvPr/>
        </p:nvSpPr>
        <p:spPr>
          <a:xfrm>
            <a:off x="10426907" y="155225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19EBB0-314F-6D47-B8BA-DEDF13B5C050}"/>
              </a:ext>
            </a:extLst>
          </p:cNvPr>
          <p:cNvSpPr txBox="1"/>
          <p:nvPr/>
        </p:nvSpPr>
        <p:spPr>
          <a:xfrm>
            <a:off x="10425959" y="2003414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6CC5E7CB-0560-4A4A-BF7D-DB2EAAB63196}"/>
              </a:ext>
            </a:extLst>
          </p:cNvPr>
          <p:cNvSpPr txBox="1"/>
          <p:nvPr/>
        </p:nvSpPr>
        <p:spPr>
          <a:xfrm>
            <a:off x="10381075" y="255278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C8E26E2B-78CE-C34D-8811-77CE9C436236}"/>
              </a:ext>
            </a:extLst>
          </p:cNvPr>
          <p:cNvSpPr txBox="1"/>
          <p:nvPr/>
        </p:nvSpPr>
        <p:spPr>
          <a:xfrm>
            <a:off x="10381075" y="3110589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D5342794-0623-8646-B415-DA3EC5A275EF}"/>
              </a:ext>
            </a:extLst>
          </p:cNvPr>
          <p:cNvSpPr txBox="1"/>
          <p:nvPr/>
        </p:nvSpPr>
        <p:spPr>
          <a:xfrm>
            <a:off x="10383712" y="3651096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563B36D-2E28-8241-8825-C13C289E9AB5}"/>
              </a:ext>
            </a:extLst>
          </p:cNvPr>
          <p:cNvSpPr txBox="1"/>
          <p:nvPr/>
        </p:nvSpPr>
        <p:spPr>
          <a:xfrm>
            <a:off x="10383712" y="4208902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A7DAF7D9-7164-2143-AD30-51933D9F877A}"/>
              </a:ext>
            </a:extLst>
          </p:cNvPr>
          <p:cNvSpPr txBox="1"/>
          <p:nvPr/>
        </p:nvSpPr>
        <p:spPr>
          <a:xfrm>
            <a:off x="10381075" y="4756035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ABC95408-0919-BC43-B465-F302C5849CDD}"/>
              </a:ext>
            </a:extLst>
          </p:cNvPr>
          <p:cNvSpPr txBox="1"/>
          <p:nvPr/>
        </p:nvSpPr>
        <p:spPr>
          <a:xfrm>
            <a:off x="6973739" y="1392570"/>
            <a:ext cx="89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Batch 0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97FD99C9-DD2B-6B42-BC37-863364B88B16}"/>
              </a:ext>
            </a:extLst>
          </p:cNvPr>
          <p:cNvSpPr txBox="1"/>
          <p:nvPr/>
        </p:nvSpPr>
        <p:spPr>
          <a:xfrm>
            <a:off x="9102251" y="1397951"/>
            <a:ext cx="89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Batch 1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AFD269FA-2293-BB45-808B-3EC10ACF56CC}"/>
              </a:ext>
            </a:extLst>
          </p:cNvPr>
          <p:cNvSpPr txBox="1"/>
          <p:nvPr/>
        </p:nvSpPr>
        <p:spPr>
          <a:xfrm>
            <a:off x="6946361" y="4449015"/>
            <a:ext cx="89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Batch 2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3BC2B688-E7A7-1D43-874E-98D8E1AA6EDA}"/>
              </a:ext>
            </a:extLst>
          </p:cNvPr>
          <p:cNvSpPr txBox="1"/>
          <p:nvPr/>
        </p:nvSpPr>
        <p:spPr>
          <a:xfrm>
            <a:off x="8992718" y="4454303"/>
            <a:ext cx="89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Batch 3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63218771-A42B-4143-978C-C2A6AB896D25}"/>
              </a:ext>
            </a:extLst>
          </p:cNvPr>
          <p:cNvSpPr txBox="1"/>
          <p:nvPr/>
        </p:nvSpPr>
        <p:spPr>
          <a:xfrm>
            <a:off x="7785955" y="4971906"/>
            <a:ext cx="14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 Size: 10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C8A2018B-02E7-BE45-B7DD-65B8FA5C3C5E}"/>
              </a:ext>
            </a:extLst>
          </p:cNvPr>
          <p:cNvSpPr/>
          <p:nvPr/>
        </p:nvSpPr>
        <p:spPr>
          <a:xfrm>
            <a:off x="10613276" y="489204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9442C29-17FD-FD40-8998-0A7C0D541948}"/>
              </a:ext>
            </a:extLst>
          </p:cNvPr>
          <p:cNvSpPr/>
          <p:nvPr/>
        </p:nvSpPr>
        <p:spPr>
          <a:xfrm>
            <a:off x="10613276" y="498348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BA5B5A98-AB20-A647-854E-AD6EA00D5CBA}"/>
              </a:ext>
            </a:extLst>
          </p:cNvPr>
          <p:cNvSpPr/>
          <p:nvPr/>
        </p:nvSpPr>
        <p:spPr>
          <a:xfrm>
            <a:off x="10613276" y="507492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4D096FFD-A180-314C-A353-B0D86E106CC7}"/>
              </a:ext>
            </a:extLst>
          </p:cNvPr>
          <p:cNvSpPr/>
          <p:nvPr/>
        </p:nvSpPr>
        <p:spPr>
          <a:xfrm>
            <a:off x="10613276" y="516636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B62AEEF2-EF98-0640-8EEF-8554E98E2549}"/>
              </a:ext>
            </a:extLst>
          </p:cNvPr>
          <p:cNvSpPr/>
          <p:nvPr/>
        </p:nvSpPr>
        <p:spPr>
          <a:xfrm>
            <a:off x="10744200" y="4900597"/>
            <a:ext cx="91440" cy="376253"/>
          </a:xfrm>
          <a:prstGeom prst="rightBrace">
            <a:avLst>
              <a:gd name="adj1" fmla="val 7430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75D7E7-4231-5045-924F-572F35A031B8}"/>
              </a:ext>
            </a:extLst>
          </p:cNvPr>
          <p:cNvSpPr txBox="1"/>
          <p:nvPr/>
        </p:nvSpPr>
        <p:spPr>
          <a:xfrm>
            <a:off x="10775950" y="4767882"/>
            <a:ext cx="134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dummy extension</a:t>
            </a:r>
          </a:p>
        </p:txBody>
      </p: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0FFD36-DC0E-AF43-85D0-6B856FB5F1DC}"/>
                  </a:ext>
                </a:extLst>
              </p:cNvPr>
              <p:cNvSpPr txBox="1"/>
              <p:nvPr/>
            </p:nvSpPr>
            <p:spPr>
              <a:xfrm>
                <a:off x="8327276" y="235102"/>
                <a:ext cx="3907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Comput. &amp; Memory Complexity: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0FFD36-DC0E-AF43-85D0-6B856FB5F1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7276" y="235102"/>
                <a:ext cx="3907095" cy="369332"/>
              </a:xfrm>
              <a:prstGeom prst="rect">
                <a:avLst/>
              </a:prstGeom>
              <a:blipFill>
                <a:blip r:embed="rId6"/>
                <a:stretch>
                  <a:fillRect l="-129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0" name="Picture 309">
            <a:extLst>
              <a:ext uri="{FF2B5EF4-FFF2-40B4-BE49-F238E27FC236}">
                <a16:creationId xmlns:a16="http://schemas.microsoft.com/office/drawing/2014/main" id="{E5ADB0DB-6A3E-C946-A122-A49DCA95B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308" name="Curved Down Arrow 307">
            <a:extLst>
              <a:ext uri="{FF2B5EF4-FFF2-40B4-BE49-F238E27FC236}">
                <a16:creationId xmlns:a16="http://schemas.microsoft.com/office/drawing/2014/main" id="{3612E960-303E-8348-8375-C6199C762C19}"/>
              </a:ext>
            </a:extLst>
          </p:cNvPr>
          <p:cNvSpPr/>
          <p:nvPr/>
        </p:nvSpPr>
        <p:spPr>
          <a:xfrm>
            <a:off x="4842086" y="801939"/>
            <a:ext cx="2388666" cy="6013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F6C69B4F-CA0D-344A-BA52-C080241422D5}"/>
              </a:ext>
            </a:extLst>
          </p:cNvPr>
          <p:cNvSpPr txBox="1"/>
          <p:nvPr/>
        </p:nvSpPr>
        <p:spPr>
          <a:xfrm>
            <a:off x="4626780" y="-31584"/>
            <a:ext cx="3151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IDEA: Reorder to increase cache reuse</a:t>
            </a:r>
          </a:p>
        </p:txBody>
      </p:sp>
      <p:pic>
        <p:nvPicPr>
          <p:cNvPr id="312" name="Graphic 311" descr="Lightbulb and gear">
            <a:extLst>
              <a:ext uri="{FF2B5EF4-FFF2-40B4-BE49-F238E27FC236}">
                <a16:creationId xmlns:a16="http://schemas.microsoft.com/office/drawing/2014/main" id="{D55822D4-FF04-884F-80E1-60540CB6E5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85287" y="-297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06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F62C0B2-23A7-FB47-94E7-03FA27AAA553}"/>
              </a:ext>
            </a:extLst>
          </p:cNvPr>
          <p:cNvSpPr/>
          <p:nvPr/>
        </p:nvSpPr>
        <p:spPr>
          <a:xfrm>
            <a:off x="0" y="932065"/>
            <a:ext cx="795866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400" dirty="0">
                <a:solidFill>
                  <a:srgbClr val="400BD9"/>
                </a:solidFill>
                <a:latin typeface="Menlo" panose="020B0609030804020204" pitchFamily="49" charset="0"/>
              </a:rPr>
              <a:t>//GAUSS-SEIDEL FORWARD SWEEP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m = </a:t>
            </a:r>
            <a:r>
              <a:rPr lang="en-US" sz="14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 m &lt;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nump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 m++){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4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reduce = b[m];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[m]; n &lt;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[m+</a:t>
            </a:r>
            <a:r>
              <a:rPr lang="en-US" sz="14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]; n++)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reduce -= value[n]*x[index[n]];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x[m] += reduce/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diag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[m];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196362-6FD8-794E-9548-5D7EF38161B9}"/>
              </a:ext>
            </a:extLst>
          </p:cNvPr>
          <p:cNvSpPr/>
          <p:nvPr/>
        </p:nvSpPr>
        <p:spPr>
          <a:xfrm>
            <a:off x="0" y="3414820"/>
            <a:ext cx="795866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400" dirty="0">
                <a:solidFill>
                  <a:srgbClr val="400BD9"/>
                </a:solidFill>
                <a:latin typeface="Menlo" panose="020B0609030804020204" pitchFamily="49" charset="0"/>
              </a:rPr>
              <a:t>//GAUSS-SEIDEL FORWARD SWEEP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m = </a:t>
            </a:r>
            <a:r>
              <a:rPr lang="en-US" sz="14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 m &lt;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nump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 m++){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4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reduce = b[m];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[m]; n &lt;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[m+</a:t>
            </a:r>
            <a:r>
              <a:rPr lang="en-US" sz="14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]; n++)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reduce -= value[n]*x[index[n]];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x[m] += reduce/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diag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[m];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0AA215-7E3B-A64E-BCBE-F00D7C61ACD0}"/>
              </a:ext>
            </a:extLst>
          </p:cNvPr>
          <p:cNvSpPr txBox="1"/>
          <p:nvPr/>
        </p:nvSpPr>
        <p:spPr>
          <a:xfrm>
            <a:off x="419872" y="420465"/>
            <a:ext cx="3670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Original HPCG Gauss-Seidel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D67410-1B92-A840-B96E-2CA3CF1C593A}"/>
              </a:ext>
            </a:extLst>
          </p:cNvPr>
          <p:cNvSpPr txBox="1"/>
          <p:nvPr/>
        </p:nvSpPr>
        <p:spPr>
          <a:xfrm>
            <a:off x="419872" y="2953155"/>
            <a:ext cx="3937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Gauss-Seidel with Reordering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F8C4C2-4B52-534B-8393-454C52FF13B5}"/>
                  </a:ext>
                </a:extLst>
              </p:cNvPr>
              <p:cNvSpPr txBox="1"/>
              <p:nvPr/>
            </p:nvSpPr>
            <p:spPr>
              <a:xfrm>
                <a:off x="5606487" y="550892"/>
                <a:ext cx="31397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/>
                  <a:t>Auxiliary Data: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 Bytes Read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F8C4C2-4B52-534B-8393-454C52FF1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487" y="550892"/>
                <a:ext cx="3139770" cy="276999"/>
              </a:xfrm>
              <a:prstGeom prst="rect">
                <a:avLst/>
              </a:prstGeom>
              <a:blipFill>
                <a:blip r:embed="rId2"/>
                <a:stretch>
                  <a:fillRect l="-4016" t="-21739" r="-3213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B04FA3-EC26-F144-A65F-07077FB9E8F8}"/>
                  </a:ext>
                </a:extLst>
              </p:cNvPr>
              <p:cNvSpPr txBox="1"/>
              <p:nvPr/>
            </p:nvSpPr>
            <p:spPr>
              <a:xfrm>
                <a:off x="5606487" y="877502"/>
                <a:ext cx="36784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/>
                  <a:t>Matrix Data: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×(8+4)</m:t>
                    </m:r>
                  </m:oMath>
                </a14:m>
                <a:r>
                  <a:rPr lang="en-US" dirty="0"/>
                  <a:t> Bytes Read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FB04FA3-EC26-F144-A65F-07077FB9E8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487" y="877502"/>
                <a:ext cx="3678443" cy="276999"/>
              </a:xfrm>
              <a:prstGeom prst="rect">
                <a:avLst/>
              </a:prstGeom>
              <a:blipFill>
                <a:blip r:embed="rId3"/>
                <a:stretch>
                  <a:fillRect l="-3436" t="-21739" r="-274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D31C22-9534-F442-8347-ADC17C8D3EEF}"/>
                  </a:ext>
                </a:extLst>
              </p:cNvPr>
              <p:cNvSpPr txBox="1"/>
              <p:nvPr/>
            </p:nvSpPr>
            <p:spPr>
              <a:xfrm>
                <a:off x="5606487" y="1204112"/>
                <a:ext cx="30444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/>
                  <a:t>Vector Data: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𝟐𝟕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Bytes Read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D31C22-9534-F442-8347-ADC17C8D3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487" y="1204112"/>
                <a:ext cx="3044488" cy="276999"/>
              </a:xfrm>
              <a:prstGeom prst="rect">
                <a:avLst/>
              </a:prstGeom>
              <a:blipFill>
                <a:blip r:embed="rId4"/>
                <a:stretch>
                  <a:fillRect l="-4149" t="-21739" r="-414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97848B-6E3C-394F-AEB6-967E02D2DC53}"/>
                  </a:ext>
                </a:extLst>
              </p:cNvPr>
              <p:cNvSpPr txBox="1"/>
              <p:nvPr/>
            </p:nvSpPr>
            <p:spPr>
              <a:xfrm>
                <a:off x="6981954" y="1530722"/>
                <a:ext cx="15497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 Bytes Read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097848B-6E3C-394F-AEB6-967E02D2D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954" y="1530722"/>
                <a:ext cx="1549720" cy="276999"/>
              </a:xfrm>
              <a:prstGeom prst="rect">
                <a:avLst/>
              </a:prstGeom>
              <a:blipFill>
                <a:blip r:embed="rId5"/>
                <a:stretch>
                  <a:fillRect l="-4878" t="-27273" r="-813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77E086C-FB2F-9F4B-AAA1-75341D9092EA}"/>
              </a:ext>
            </a:extLst>
          </p:cNvPr>
          <p:cNvSpPr txBox="1"/>
          <p:nvPr/>
        </p:nvSpPr>
        <p:spPr>
          <a:xfrm>
            <a:off x="5703212" y="49468"/>
            <a:ext cx="2946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Memory Transactions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E88EAE-DE1D-8249-BED1-01482F643610}"/>
                  </a:ext>
                </a:extLst>
              </p:cNvPr>
              <p:cNvSpPr txBox="1"/>
              <p:nvPr/>
            </p:nvSpPr>
            <p:spPr>
              <a:xfrm>
                <a:off x="5703212" y="3625927"/>
                <a:ext cx="31397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/>
                  <a:t>Auxiliary Data: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 Bytes Read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FE88EAE-DE1D-8249-BED1-01482F643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212" y="3625927"/>
                <a:ext cx="3139770" cy="276999"/>
              </a:xfrm>
              <a:prstGeom prst="rect">
                <a:avLst/>
              </a:prstGeom>
              <a:blipFill>
                <a:blip r:embed="rId6"/>
                <a:stretch>
                  <a:fillRect l="-4435" t="-27273" r="-362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01F55E-0C41-BE44-84E5-94B097F5EB5F}"/>
                  </a:ext>
                </a:extLst>
              </p:cNvPr>
              <p:cNvSpPr txBox="1"/>
              <p:nvPr/>
            </p:nvSpPr>
            <p:spPr>
              <a:xfrm>
                <a:off x="5703212" y="3952537"/>
                <a:ext cx="36592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/>
                  <a:t>Matrix Data: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𝟐𝟕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×(8+4)</m:t>
                    </m:r>
                  </m:oMath>
                </a14:m>
                <a:r>
                  <a:rPr lang="en-US" dirty="0"/>
                  <a:t> Bytes Read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701F55E-0C41-BE44-84E5-94B097F5E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212" y="3952537"/>
                <a:ext cx="3659207" cy="276999"/>
              </a:xfrm>
              <a:prstGeom prst="rect">
                <a:avLst/>
              </a:prstGeom>
              <a:blipFill>
                <a:blip r:embed="rId7"/>
                <a:stretch>
                  <a:fillRect l="-3806" t="-21739" r="-3460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3CF40E-A032-D541-A6BE-6AD88762CC4C}"/>
                  </a:ext>
                </a:extLst>
              </p:cNvPr>
              <p:cNvSpPr txBox="1"/>
              <p:nvPr/>
            </p:nvSpPr>
            <p:spPr>
              <a:xfrm>
                <a:off x="5703212" y="4279147"/>
                <a:ext cx="3063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/>
                  <a:t>Vector Data: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𝟐𝟕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Bytes Read</a:t>
                </a:r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D3CF40E-A032-D541-A6BE-6AD88762C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212" y="4279147"/>
                <a:ext cx="3063724" cy="276999"/>
              </a:xfrm>
              <a:prstGeom prst="rect">
                <a:avLst/>
              </a:prstGeom>
              <a:blipFill>
                <a:blip r:embed="rId8"/>
                <a:stretch>
                  <a:fillRect l="-4545" t="-21739" r="-371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7807EF9-7FEA-6944-AE2B-BA6BD6253863}"/>
              </a:ext>
            </a:extLst>
          </p:cNvPr>
          <p:cNvSpPr txBox="1"/>
          <p:nvPr/>
        </p:nvSpPr>
        <p:spPr>
          <a:xfrm>
            <a:off x="5799937" y="3124503"/>
            <a:ext cx="2946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Memory Transactions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D6EDCA-63E2-CB43-81F5-611EBDCF4952}"/>
              </a:ext>
            </a:extLst>
          </p:cNvPr>
          <p:cNvSpPr/>
          <p:nvPr/>
        </p:nvSpPr>
        <p:spPr>
          <a:xfrm>
            <a:off x="6892119" y="4265573"/>
            <a:ext cx="1874817" cy="335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694FAB-5DFB-F646-BA2F-E52ED7B8A663}"/>
                  </a:ext>
                </a:extLst>
              </p:cNvPr>
              <p:cNvSpPr txBox="1"/>
              <p:nvPr/>
            </p:nvSpPr>
            <p:spPr>
              <a:xfrm>
                <a:off x="8809022" y="4250431"/>
                <a:ext cx="27242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Maximum cache-reuse: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𝟐𝟕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694FAB-5DFB-F646-BA2F-E52ED7B8A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022" y="4250431"/>
                <a:ext cx="2724207" cy="369332"/>
              </a:xfrm>
              <a:prstGeom prst="rect">
                <a:avLst/>
              </a:prstGeom>
              <a:blipFill>
                <a:blip r:embed="rId9"/>
                <a:stretch>
                  <a:fillRect l="-1860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8E44F654-450E-ED45-88C2-9638A99170D3}"/>
              </a:ext>
            </a:extLst>
          </p:cNvPr>
          <p:cNvSpPr txBox="1"/>
          <p:nvPr/>
        </p:nvSpPr>
        <p:spPr>
          <a:xfrm>
            <a:off x="8920816" y="5212707"/>
            <a:ext cx="3574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IDEA: Use a buffer for explicit vector data reuse</a:t>
            </a:r>
          </a:p>
        </p:txBody>
      </p:sp>
      <p:pic>
        <p:nvPicPr>
          <p:cNvPr id="23" name="Graphic 22" descr="Lightbulb and gear">
            <a:extLst>
              <a:ext uri="{FF2B5EF4-FFF2-40B4-BE49-F238E27FC236}">
                <a16:creationId xmlns:a16="http://schemas.microsoft.com/office/drawing/2014/main" id="{A3D7A711-071A-E441-B76B-89AD7F6AAA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79323" y="5585985"/>
            <a:ext cx="914400" cy="914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3930E9D-DB48-6548-961F-2678FB9B5BDD}"/>
              </a:ext>
            </a:extLst>
          </p:cNvPr>
          <p:cNvSpPr txBox="1"/>
          <p:nvPr/>
        </p:nvSpPr>
        <p:spPr>
          <a:xfrm>
            <a:off x="8920816" y="6093315"/>
            <a:ext cx="3574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IDEA: Use short index to save memory B/W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1D15B5-74D0-264C-B0A8-4A4060391004}"/>
              </a:ext>
            </a:extLst>
          </p:cNvPr>
          <p:cNvSpPr txBox="1"/>
          <p:nvPr/>
        </p:nvSpPr>
        <p:spPr>
          <a:xfrm>
            <a:off x="8634340" y="1155042"/>
            <a:ext cx="1688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Irregular Access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E9CB7-7804-6A4C-95B5-272845E17F47}"/>
              </a:ext>
            </a:extLst>
          </p:cNvPr>
          <p:cNvSpPr txBox="1"/>
          <p:nvPr/>
        </p:nvSpPr>
        <p:spPr>
          <a:xfrm>
            <a:off x="709448" y="5203924"/>
            <a:ext cx="2685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No kernel code change!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9D704E-158C-F146-BFAB-EA6B6C1D2B97}"/>
                  </a:ext>
                </a:extLst>
              </p:cNvPr>
              <p:cNvSpPr txBox="1"/>
              <p:nvPr/>
            </p:nvSpPr>
            <p:spPr>
              <a:xfrm>
                <a:off x="6981954" y="1854389"/>
                <a:ext cx="16022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 Bytes Write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9D704E-158C-F146-BFAB-EA6B6C1D2B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954" y="1854389"/>
                <a:ext cx="1602233" cy="276999"/>
              </a:xfrm>
              <a:prstGeom prst="rect">
                <a:avLst/>
              </a:prstGeom>
              <a:blipFill>
                <a:blip r:embed="rId12"/>
                <a:stretch>
                  <a:fillRect l="-4724" t="-21739" r="-708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6782A8-72D1-D94D-8299-9B83ABAB70B9}"/>
                  </a:ext>
                </a:extLst>
              </p:cNvPr>
              <p:cNvSpPr txBox="1"/>
              <p:nvPr/>
            </p:nvSpPr>
            <p:spPr>
              <a:xfrm>
                <a:off x="7144023" y="4625699"/>
                <a:ext cx="15497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 Bytes Read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6782A8-72D1-D94D-8299-9B83ABAB7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023" y="4625699"/>
                <a:ext cx="1549720" cy="276999"/>
              </a:xfrm>
              <a:prstGeom prst="rect">
                <a:avLst/>
              </a:prstGeom>
              <a:blipFill>
                <a:blip r:embed="rId13"/>
                <a:stretch>
                  <a:fillRect l="-4878" t="-21739" r="-731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DDC348-A280-E748-8BB7-2C8E50527348}"/>
                  </a:ext>
                </a:extLst>
              </p:cNvPr>
              <p:cNvSpPr txBox="1"/>
              <p:nvPr/>
            </p:nvSpPr>
            <p:spPr>
              <a:xfrm>
                <a:off x="7144023" y="4949366"/>
                <a:ext cx="16022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 Bytes Write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0DDC348-A280-E748-8BB7-2C8E50527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4023" y="4949366"/>
                <a:ext cx="1602233" cy="276999"/>
              </a:xfrm>
              <a:prstGeom prst="rect">
                <a:avLst/>
              </a:prstGeom>
              <a:blipFill>
                <a:blip r:embed="rId14"/>
                <a:stretch>
                  <a:fillRect l="-4724" t="-21739" r="-7087" b="-4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520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A577679-F47E-6D41-95DD-7C0A8485B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48" b="11023"/>
          <a:stretch/>
        </p:blipFill>
        <p:spPr>
          <a:xfrm>
            <a:off x="6646247" y="1704488"/>
            <a:ext cx="4572000" cy="3192580"/>
          </a:xfrm>
          <a:prstGeom prst="rect">
            <a:avLst/>
          </a:prstGeom>
        </p:spPr>
      </p:pic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10" name="Picture 309">
            <a:extLst>
              <a:ext uri="{FF2B5EF4-FFF2-40B4-BE49-F238E27FC236}">
                <a16:creationId xmlns:a16="http://schemas.microsoft.com/office/drawing/2014/main" id="{E5ADB0DB-6A3E-C946-A122-A49DCA95BA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324BE1-836D-BD44-8F20-5DA99669BB97}"/>
              </a:ext>
            </a:extLst>
          </p:cNvPr>
          <p:cNvSpPr txBox="1"/>
          <p:nvPr/>
        </p:nvSpPr>
        <p:spPr>
          <a:xfrm>
            <a:off x="163894" y="192064"/>
            <a:ext cx="5011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Cache-Miss Rate Simulation</a:t>
            </a:r>
          </a:p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(for single-level and single-line cache)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113641-8326-AA4D-9C41-83DA540E56F8}"/>
              </a:ext>
            </a:extLst>
          </p:cNvPr>
          <p:cNvSpPr txBox="1"/>
          <p:nvPr/>
        </p:nvSpPr>
        <p:spPr>
          <a:xfrm>
            <a:off x="6487223" y="75370"/>
            <a:ext cx="27045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POWER9 Specs</a:t>
            </a:r>
          </a:p>
          <a:p>
            <a:r>
              <a:rPr lang="en-US" sz="2400" dirty="0"/>
              <a:t>L1: 32 KB per Core</a:t>
            </a:r>
          </a:p>
          <a:p>
            <a:r>
              <a:rPr lang="en-US" sz="2400" dirty="0"/>
              <a:t>L2: 512 KB per Core</a:t>
            </a:r>
          </a:p>
          <a:p>
            <a:r>
              <a:rPr lang="en-US" sz="2400" dirty="0"/>
              <a:t>L3: 120 MB per Chip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19ACC02-5ED1-D641-A9F5-B525A3C139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5E58B220-9470-EA41-B3FA-AAF5AE3DB649}"/>
              </a:ext>
            </a:extLst>
          </p:cNvPr>
          <p:cNvSpPr/>
          <p:nvPr/>
        </p:nvSpPr>
        <p:spPr>
          <a:xfrm rot="16200000">
            <a:off x="6929628" y="4863160"/>
            <a:ext cx="526943" cy="199942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3D14ED-8812-7640-9086-275D05C6CBB3}"/>
              </a:ext>
            </a:extLst>
          </p:cNvPr>
          <p:cNvSpPr txBox="1"/>
          <p:nvPr/>
        </p:nvSpPr>
        <p:spPr>
          <a:xfrm>
            <a:off x="6232245" y="5264677"/>
            <a:ext cx="348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Size = 1 means no reordering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24C52FF-21F4-1548-9D77-1C7B4DA9F0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134" r="17361" b="11064"/>
          <a:stretch/>
        </p:blipFill>
        <p:spPr>
          <a:xfrm>
            <a:off x="-7396" y="1207766"/>
            <a:ext cx="5392196" cy="468503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CC96E81-0858-CE41-827C-B1114F623F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3121"/>
          <a:stretch/>
        </p:blipFill>
        <p:spPr>
          <a:xfrm>
            <a:off x="5433365" y="1192711"/>
            <a:ext cx="728149" cy="431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3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10" name="Picture 309">
            <a:extLst>
              <a:ext uri="{FF2B5EF4-FFF2-40B4-BE49-F238E27FC236}">
                <a16:creationId xmlns:a16="http://schemas.microsoft.com/office/drawing/2014/main" id="{E5ADB0DB-6A3E-C946-A122-A49DCA95B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19ACC02-5ED1-D641-A9F5-B525A3C139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FA8964F9-905E-F344-ACFC-F2CE0BD519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9740363"/>
              </p:ext>
            </p:extLst>
          </p:nvPr>
        </p:nvGraphicFramePr>
        <p:xfrm>
          <a:off x="316294" y="1847849"/>
          <a:ext cx="6141656" cy="3954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D79B14B-FD46-5447-88BD-A3BF43854498}"/>
              </a:ext>
            </a:extLst>
          </p:cNvPr>
          <p:cNvSpPr txBox="1"/>
          <p:nvPr/>
        </p:nvSpPr>
        <p:spPr>
          <a:xfrm>
            <a:off x="1984311" y="1658751"/>
            <a:ext cx="310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Measurement on Summit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7C19E5-BA08-AA4C-9340-CD2ACD988C3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5809"/>
          <a:stretch/>
        </p:blipFill>
        <p:spPr>
          <a:xfrm>
            <a:off x="6231914" y="496024"/>
            <a:ext cx="5542826" cy="466652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D94ACD-8C89-C048-8AB4-8E4C59C06C29}"/>
              </a:ext>
            </a:extLst>
          </p:cNvPr>
          <p:cNvSpPr txBox="1"/>
          <p:nvPr/>
        </p:nvSpPr>
        <p:spPr>
          <a:xfrm>
            <a:off x="8033281" y="1620651"/>
            <a:ext cx="242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 Miss-Rate Simulation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324BE1-836D-BD44-8F20-5DA99669BB97}"/>
              </a:ext>
            </a:extLst>
          </p:cNvPr>
          <p:cNvSpPr txBox="1"/>
          <p:nvPr/>
        </p:nvSpPr>
        <p:spPr>
          <a:xfrm>
            <a:off x="163894" y="192064"/>
            <a:ext cx="6844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Cache-Miss Rate Simulation vs. Time Measurements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425044-8CD4-4547-B710-B2C275E56423}"/>
              </a:ext>
            </a:extLst>
          </p:cNvPr>
          <p:cNvSpPr/>
          <p:nvPr/>
        </p:nvSpPr>
        <p:spPr>
          <a:xfrm>
            <a:off x="4152991" y="851380"/>
            <a:ext cx="4286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220x220x220 Grid with 27-Point Stencil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A90CAA-FC62-D44D-82AE-4D682C22FCBD}"/>
              </a:ext>
            </a:extLst>
          </p:cNvPr>
          <p:cNvSpPr txBox="1"/>
          <p:nvPr/>
        </p:nvSpPr>
        <p:spPr>
          <a:xfrm>
            <a:off x="5890373" y="5257963"/>
            <a:ext cx="271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Very Good Match!!!</a:t>
            </a:r>
          </a:p>
        </p:txBody>
      </p:sp>
    </p:spTree>
    <p:extLst>
      <p:ext uri="{BB962C8B-B14F-4D97-AF65-F5344CB8AC3E}">
        <p14:creationId xmlns:p14="http://schemas.microsoft.com/office/powerpoint/2010/main" val="3437304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pic>
        <p:nvPicPr>
          <p:cNvPr id="310" name="Picture 309">
            <a:extLst>
              <a:ext uri="{FF2B5EF4-FFF2-40B4-BE49-F238E27FC236}">
                <a16:creationId xmlns:a16="http://schemas.microsoft.com/office/drawing/2014/main" id="{E5ADB0DB-6A3E-C946-A122-A49DCA95BA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A4FAD6E-961E-F14B-A0B3-8F8FC84314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1169" y="1099834"/>
            <a:ext cx="4572000" cy="4572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CD13178-C6A0-F54F-A8B2-3DA7B1E304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2679" y="1099834"/>
            <a:ext cx="4572000" cy="457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324BE1-836D-BD44-8F20-5DA99669BB97}"/>
              </a:ext>
            </a:extLst>
          </p:cNvPr>
          <p:cNvSpPr txBox="1"/>
          <p:nvPr/>
        </p:nvSpPr>
        <p:spPr>
          <a:xfrm>
            <a:off x="163894" y="192064"/>
            <a:ext cx="3138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Matrix Sparsity Pattern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56B25B-26F1-504D-9FA7-91167EA85DCC}"/>
              </a:ext>
            </a:extLst>
          </p:cNvPr>
          <p:cNvSpPr txBox="1"/>
          <p:nvPr/>
        </p:nvSpPr>
        <p:spPr>
          <a:xfrm>
            <a:off x="3008045" y="1167055"/>
            <a:ext cx="1191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Original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782E13-77F8-7749-9637-59330A6AFFF9}"/>
              </a:ext>
            </a:extLst>
          </p:cNvPr>
          <p:cNvSpPr txBox="1"/>
          <p:nvPr/>
        </p:nvSpPr>
        <p:spPr>
          <a:xfrm>
            <a:off x="7575219" y="1167055"/>
            <a:ext cx="2383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Batch Reordering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4725A7-1F66-2D42-88E1-F9C88B858558}"/>
              </a:ext>
            </a:extLst>
          </p:cNvPr>
          <p:cNvSpPr txBox="1"/>
          <p:nvPr/>
        </p:nvSpPr>
        <p:spPr>
          <a:xfrm>
            <a:off x="4543068" y="286474"/>
            <a:ext cx="2919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6x6x6 27-point stencil</a:t>
            </a:r>
          </a:p>
          <a:p>
            <a:r>
              <a:rPr lang="en-US" sz="2400" dirty="0"/>
              <a:t>Batch Size: 25</a:t>
            </a:r>
          </a:p>
        </p:txBody>
      </p:sp>
    </p:spTree>
    <p:extLst>
      <p:ext uri="{BB962C8B-B14F-4D97-AF65-F5344CB8AC3E}">
        <p14:creationId xmlns:p14="http://schemas.microsoft.com/office/powerpoint/2010/main" val="2167250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EF9E10E7-C4CA-BA4F-92E3-1F378A03D334}"/>
              </a:ext>
            </a:extLst>
          </p:cNvPr>
          <p:cNvSpPr/>
          <p:nvPr/>
        </p:nvSpPr>
        <p:spPr>
          <a:xfrm>
            <a:off x="13010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79F733B6-EC20-B348-8AF0-9C693A3CF499}"/>
              </a:ext>
            </a:extLst>
          </p:cNvPr>
          <p:cNvSpPr/>
          <p:nvPr/>
        </p:nvSpPr>
        <p:spPr>
          <a:xfrm>
            <a:off x="17582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696C86A-F034-9B4F-B66F-D207CFCD0517}"/>
              </a:ext>
            </a:extLst>
          </p:cNvPr>
          <p:cNvSpPr/>
          <p:nvPr/>
        </p:nvSpPr>
        <p:spPr>
          <a:xfrm>
            <a:off x="22154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EE734DF-D4F3-F04F-B4F3-FE06235798DB}"/>
              </a:ext>
            </a:extLst>
          </p:cNvPr>
          <p:cNvSpPr/>
          <p:nvPr/>
        </p:nvSpPr>
        <p:spPr>
          <a:xfrm>
            <a:off x="26726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B24E99E-7666-1A47-80CF-F6609F5064E5}"/>
              </a:ext>
            </a:extLst>
          </p:cNvPr>
          <p:cNvSpPr/>
          <p:nvPr/>
        </p:nvSpPr>
        <p:spPr>
          <a:xfrm>
            <a:off x="31298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6C49AFE-0A17-AA49-9DE9-E424F43932DA}"/>
              </a:ext>
            </a:extLst>
          </p:cNvPr>
          <p:cNvSpPr/>
          <p:nvPr/>
        </p:nvSpPr>
        <p:spPr>
          <a:xfrm>
            <a:off x="35870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EE9C25F-7AB2-D84D-9B6D-1FC1ED99C951}"/>
              </a:ext>
            </a:extLst>
          </p:cNvPr>
          <p:cNvSpPr/>
          <p:nvPr/>
        </p:nvSpPr>
        <p:spPr>
          <a:xfrm>
            <a:off x="1301012" y="31951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B53031BE-83DF-9B4C-A889-26221F57A827}"/>
              </a:ext>
            </a:extLst>
          </p:cNvPr>
          <p:cNvSpPr/>
          <p:nvPr/>
        </p:nvSpPr>
        <p:spPr>
          <a:xfrm>
            <a:off x="1758212" y="31951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77E40D8-B8A7-0448-8EC9-C27581373766}"/>
              </a:ext>
            </a:extLst>
          </p:cNvPr>
          <p:cNvSpPr/>
          <p:nvPr/>
        </p:nvSpPr>
        <p:spPr>
          <a:xfrm>
            <a:off x="2215412" y="31951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BE0A2019-5201-1643-A273-AA1B68331445}"/>
              </a:ext>
            </a:extLst>
          </p:cNvPr>
          <p:cNvSpPr/>
          <p:nvPr/>
        </p:nvSpPr>
        <p:spPr>
          <a:xfrm>
            <a:off x="2672612" y="31951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E4BC2CA-3C42-CA45-84E0-A3A3866C279D}"/>
              </a:ext>
            </a:extLst>
          </p:cNvPr>
          <p:cNvSpPr/>
          <p:nvPr/>
        </p:nvSpPr>
        <p:spPr>
          <a:xfrm>
            <a:off x="3129812" y="31951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31D01B6-12A4-DF49-840E-181CBB1044D9}"/>
              </a:ext>
            </a:extLst>
          </p:cNvPr>
          <p:cNvSpPr/>
          <p:nvPr/>
        </p:nvSpPr>
        <p:spPr>
          <a:xfrm>
            <a:off x="3587012" y="31951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51C04812-E3A0-234F-AD58-03C831AA59BA}"/>
              </a:ext>
            </a:extLst>
          </p:cNvPr>
          <p:cNvSpPr/>
          <p:nvPr/>
        </p:nvSpPr>
        <p:spPr>
          <a:xfrm>
            <a:off x="13010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F2017ED-867E-C745-9806-4B63F9AAEF38}"/>
              </a:ext>
            </a:extLst>
          </p:cNvPr>
          <p:cNvSpPr/>
          <p:nvPr/>
        </p:nvSpPr>
        <p:spPr>
          <a:xfrm>
            <a:off x="17582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9982AFF8-3610-9547-A0C7-2F2DA2FC83E0}"/>
              </a:ext>
            </a:extLst>
          </p:cNvPr>
          <p:cNvSpPr/>
          <p:nvPr/>
        </p:nvSpPr>
        <p:spPr>
          <a:xfrm>
            <a:off x="22154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077B873-B0AA-5E49-B338-82871586C19A}"/>
              </a:ext>
            </a:extLst>
          </p:cNvPr>
          <p:cNvSpPr/>
          <p:nvPr/>
        </p:nvSpPr>
        <p:spPr>
          <a:xfrm>
            <a:off x="26726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63BF1F73-D228-044E-BB1D-82C181D56173}"/>
              </a:ext>
            </a:extLst>
          </p:cNvPr>
          <p:cNvSpPr/>
          <p:nvPr/>
        </p:nvSpPr>
        <p:spPr>
          <a:xfrm>
            <a:off x="3129812" y="36523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9EBB760-CB7A-CA41-9948-351507AC60B3}"/>
              </a:ext>
            </a:extLst>
          </p:cNvPr>
          <p:cNvSpPr/>
          <p:nvPr/>
        </p:nvSpPr>
        <p:spPr>
          <a:xfrm>
            <a:off x="3587012" y="36523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28ABE1B-FF62-EA4D-A43F-3310683542CF}"/>
              </a:ext>
            </a:extLst>
          </p:cNvPr>
          <p:cNvSpPr/>
          <p:nvPr/>
        </p:nvSpPr>
        <p:spPr>
          <a:xfrm>
            <a:off x="13010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360C656-D74B-9C47-BD16-E34713D33736}"/>
              </a:ext>
            </a:extLst>
          </p:cNvPr>
          <p:cNvSpPr/>
          <p:nvPr/>
        </p:nvSpPr>
        <p:spPr>
          <a:xfrm>
            <a:off x="17582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D60F36A-16BA-1C47-B2B5-8EDD3968E1AA}"/>
              </a:ext>
            </a:extLst>
          </p:cNvPr>
          <p:cNvSpPr/>
          <p:nvPr/>
        </p:nvSpPr>
        <p:spPr>
          <a:xfrm>
            <a:off x="22154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E2C1B5B-0FC0-D24F-B1D6-DB0FFE98F979}"/>
              </a:ext>
            </a:extLst>
          </p:cNvPr>
          <p:cNvSpPr/>
          <p:nvPr/>
        </p:nvSpPr>
        <p:spPr>
          <a:xfrm>
            <a:off x="26726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4A71A8C-669B-FA4A-99FC-D660FB292738}"/>
              </a:ext>
            </a:extLst>
          </p:cNvPr>
          <p:cNvSpPr/>
          <p:nvPr/>
        </p:nvSpPr>
        <p:spPr>
          <a:xfrm>
            <a:off x="3129812" y="41095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82D660E7-7B48-1E46-95B2-D3485F36F7A9}"/>
              </a:ext>
            </a:extLst>
          </p:cNvPr>
          <p:cNvSpPr/>
          <p:nvPr/>
        </p:nvSpPr>
        <p:spPr>
          <a:xfrm>
            <a:off x="3587012" y="41095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1A6BBA44-6DF7-DB41-A056-ECBF035553BB}"/>
              </a:ext>
            </a:extLst>
          </p:cNvPr>
          <p:cNvSpPr/>
          <p:nvPr/>
        </p:nvSpPr>
        <p:spPr>
          <a:xfrm>
            <a:off x="13010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46C4EE73-F2EA-5845-AE2A-6C0A1E2CD87F}"/>
              </a:ext>
            </a:extLst>
          </p:cNvPr>
          <p:cNvSpPr/>
          <p:nvPr/>
        </p:nvSpPr>
        <p:spPr>
          <a:xfrm>
            <a:off x="17582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FF61E19-7739-C34B-997E-5C68BB60DDCD}"/>
              </a:ext>
            </a:extLst>
          </p:cNvPr>
          <p:cNvSpPr/>
          <p:nvPr/>
        </p:nvSpPr>
        <p:spPr>
          <a:xfrm>
            <a:off x="22154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8FF470C-D0CC-6749-B92C-A5915858AC0B}"/>
              </a:ext>
            </a:extLst>
          </p:cNvPr>
          <p:cNvSpPr/>
          <p:nvPr/>
        </p:nvSpPr>
        <p:spPr>
          <a:xfrm>
            <a:off x="26726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C0997BA-4553-6343-992E-47BC55C3C1BE}"/>
              </a:ext>
            </a:extLst>
          </p:cNvPr>
          <p:cNvSpPr/>
          <p:nvPr/>
        </p:nvSpPr>
        <p:spPr>
          <a:xfrm>
            <a:off x="3129812" y="18235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C0EFF69-36CC-0B40-8DE2-921F29416F67}"/>
              </a:ext>
            </a:extLst>
          </p:cNvPr>
          <p:cNvSpPr/>
          <p:nvPr/>
        </p:nvSpPr>
        <p:spPr>
          <a:xfrm>
            <a:off x="3587012" y="18235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68DCC15-4B44-6646-A16F-0470330154D5}"/>
              </a:ext>
            </a:extLst>
          </p:cNvPr>
          <p:cNvSpPr/>
          <p:nvPr/>
        </p:nvSpPr>
        <p:spPr>
          <a:xfrm>
            <a:off x="13010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823EB8B-2E50-C846-AFA5-64E52066613E}"/>
              </a:ext>
            </a:extLst>
          </p:cNvPr>
          <p:cNvSpPr/>
          <p:nvPr/>
        </p:nvSpPr>
        <p:spPr>
          <a:xfrm>
            <a:off x="17582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78F3A5D-9A21-D946-88A4-7BA9FB1898AD}"/>
              </a:ext>
            </a:extLst>
          </p:cNvPr>
          <p:cNvSpPr/>
          <p:nvPr/>
        </p:nvSpPr>
        <p:spPr>
          <a:xfrm>
            <a:off x="22154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BF9A38E-FDC6-5145-9FD3-0C2696302A5E}"/>
              </a:ext>
            </a:extLst>
          </p:cNvPr>
          <p:cNvSpPr/>
          <p:nvPr/>
        </p:nvSpPr>
        <p:spPr>
          <a:xfrm>
            <a:off x="26726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23CF1957-C565-324A-8D89-FCAC7C7590E4}"/>
              </a:ext>
            </a:extLst>
          </p:cNvPr>
          <p:cNvSpPr/>
          <p:nvPr/>
        </p:nvSpPr>
        <p:spPr>
          <a:xfrm>
            <a:off x="31298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B6680CC-11A2-3B49-A61F-9094A4E0A7E8}"/>
              </a:ext>
            </a:extLst>
          </p:cNvPr>
          <p:cNvSpPr/>
          <p:nvPr/>
        </p:nvSpPr>
        <p:spPr>
          <a:xfrm>
            <a:off x="35870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A15C154-4E35-D84E-9EBD-5001D6CAAE1C}"/>
              </a:ext>
            </a:extLst>
          </p:cNvPr>
          <p:cNvSpPr/>
          <p:nvPr/>
        </p:nvSpPr>
        <p:spPr>
          <a:xfrm>
            <a:off x="4592852" y="16034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59A6431-FB68-2D44-A597-FF8C5854E987}"/>
              </a:ext>
            </a:extLst>
          </p:cNvPr>
          <p:cNvSpPr/>
          <p:nvPr/>
        </p:nvSpPr>
        <p:spPr>
          <a:xfrm>
            <a:off x="4592852" y="16949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F557F36-F728-6940-A934-61CB55591CDA}"/>
              </a:ext>
            </a:extLst>
          </p:cNvPr>
          <p:cNvSpPr/>
          <p:nvPr/>
        </p:nvSpPr>
        <p:spPr>
          <a:xfrm>
            <a:off x="4592852" y="17863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C68AA74-BB31-8047-88E1-BAE561397E51}"/>
              </a:ext>
            </a:extLst>
          </p:cNvPr>
          <p:cNvSpPr/>
          <p:nvPr/>
        </p:nvSpPr>
        <p:spPr>
          <a:xfrm>
            <a:off x="4592852" y="18777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9E24008-109B-2547-BECD-2281D8862566}"/>
              </a:ext>
            </a:extLst>
          </p:cNvPr>
          <p:cNvSpPr/>
          <p:nvPr/>
        </p:nvSpPr>
        <p:spPr>
          <a:xfrm>
            <a:off x="4592852" y="19692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48265E7-7499-F949-92D6-257A5C264FF3}"/>
              </a:ext>
            </a:extLst>
          </p:cNvPr>
          <p:cNvSpPr/>
          <p:nvPr/>
        </p:nvSpPr>
        <p:spPr>
          <a:xfrm>
            <a:off x="4592852" y="20606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4E48489-1B6D-4343-923A-83D96E2A1F26}"/>
              </a:ext>
            </a:extLst>
          </p:cNvPr>
          <p:cNvSpPr/>
          <p:nvPr/>
        </p:nvSpPr>
        <p:spPr>
          <a:xfrm>
            <a:off x="4592852" y="21521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806F7AB-0CC5-A94F-BAA5-2FF47090AC15}"/>
              </a:ext>
            </a:extLst>
          </p:cNvPr>
          <p:cNvSpPr/>
          <p:nvPr/>
        </p:nvSpPr>
        <p:spPr>
          <a:xfrm>
            <a:off x="4592852" y="22435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DABC425-1F40-E545-BF40-2A280874EA90}"/>
              </a:ext>
            </a:extLst>
          </p:cNvPr>
          <p:cNvSpPr/>
          <p:nvPr/>
        </p:nvSpPr>
        <p:spPr>
          <a:xfrm>
            <a:off x="4592852" y="23349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FE9F12B-F2AF-144D-9309-9FAD373E0880}"/>
              </a:ext>
            </a:extLst>
          </p:cNvPr>
          <p:cNvSpPr/>
          <p:nvPr/>
        </p:nvSpPr>
        <p:spPr>
          <a:xfrm>
            <a:off x="4592852" y="24264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ED8D12E-53E5-0C47-8B80-729AC8AE846F}"/>
              </a:ext>
            </a:extLst>
          </p:cNvPr>
          <p:cNvSpPr/>
          <p:nvPr/>
        </p:nvSpPr>
        <p:spPr>
          <a:xfrm>
            <a:off x="4592852" y="25178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2EF03F2-F3DE-D34E-99E7-2973E3D4C997}"/>
              </a:ext>
            </a:extLst>
          </p:cNvPr>
          <p:cNvSpPr/>
          <p:nvPr/>
        </p:nvSpPr>
        <p:spPr>
          <a:xfrm>
            <a:off x="4592852" y="26093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715089E-FDE3-9C4D-8850-6E514063DF26}"/>
              </a:ext>
            </a:extLst>
          </p:cNvPr>
          <p:cNvSpPr/>
          <p:nvPr/>
        </p:nvSpPr>
        <p:spPr>
          <a:xfrm>
            <a:off x="4592852" y="27007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C27ECE2-CA38-574D-BE69-D242D5895057}"/>
              </a:ext>
            </a:extLst>
          </p:cNvPr>
          <p:cNvSpPr/>
          <p:nvPr/>
        </p:nvSpPr>
        <p:spPr>
          <a:xfrm>
            <a:off x="4592852" y="27921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AAC26C6F-1294-B741-9015-C67098DEE7C2}"/>
              </a:ext>
            </a:extLst>
          </p:cNvPr>
          <p:cNvSpPr/>
          <p:nvPr/>
        </p:nvSpPr>
        <p:spPr>
          <a:xfrm>
            <a:off x="4592852" y="28836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47E61F1-871F-4147-9235-7A9396B005ED}"/>
              </a:ext>
            </a:extLst>
          </p:cNvPr>
          <p:cNvSpPr/>
          <p:nvPr/>
        </p:nvSpPr>
        <p:spPr>
          <a:xfrm>
            <a:off x="4592852" y="29750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D29FB86-F3D4-7147-BAC2-B6CDCEC48910}"/>
              </a:ext>
            </a:extLst>
          </p:cNvPr>
          <p:cNvSpPr/>
          <p:nvPr/>
        </p:nvSpPr>
        <p:spPr>
          <a:xfrm>
            <a:off x="4592852" y="30665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E81CCF9-BBFE-874F-B2E0-878F0D4E4CDC}"/>
              </a:ext>
            </a:extLst>
          </p:cNvPr>
          <p:cNvSpPr/>
          <p:nvPr/>
        </p:nvSpPr>
        <p:spPr>
          <a:xfrm>
            <a:off x="4592852" y="31579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F598C13-59FF-6148-9DCB-DFD372F6186C}"/>
              </a:ext>
            </a:extLst>
          </p:cNvPr>
          <p:cNvSpPr/>
          <p:nvPr/>
        </p:nvSpPr>
        <p:spPr>
          <a:xfrm>
            <a:off x="4592852" y="32493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1DDF848-41AE-3F4C-B752-73972DC56E44}"/>
              </a:ext>
            </a:extLst>
          </p:cNvPr>
          <p:cNvSpPr/>
          <p:nvPr/>
        </p:nvSpPr>
        <p:spPr>
          <a:xfrm>
            <a:off x="4592852" y="33408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EAC5956-E549-0F44-97F4-7BA123838951}"/>
              </a:ext>
            </a:extLst>
          </p:cNvPr>
          <p:cNvSpPr/>
          <p:nvPr/>
        </p:nvSpPr>
        <p:spPr>
          <a:xfrm>
            <a:off x="4592852" y="34322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612871C-4AD3-594F-A741-17CC7161246A}"/>
              </a:ext>
            </a:extLst>
          </p:cNvPr>
          <p:cNvSpPr/>
          <p:nvPr/>
        </p:nvSpPr>
        <p:spPr>
          <a:xfrm>
            <a:off x="4592852" y="35237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8FAD5790-ECA2-BD42-BF80-CFE00A032FC7}"/>
              </a:ext>
            </a:extLst>
          </p:cNvPr>
          <p:cNvSpPr/>
          <p:nvPr/>
        </p:nvSpPr>
        <p:spPr>
          <a:xfrm>
            <a:off x="4592852" y="36151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3C36D6E-A16A-0844-AF98-3FC0B7966668}"/>
              </a:ext>
            </a:extLst>
          </p:cNvPr>
          <p:cNvSpPr/>
          <p:nvPr/>
        </p:nvSpPr>
        <p:spPr>
          <a:xfrm>
            <a:off x="4592852" y="37065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3BF6D8C-83C5-F44A-9424-BDDF2A4A82C2}"/>
              </a:ext>
            </a:extLst>
          </p:cNvPr>
          <p:cNvSpPr/>
          <p:nvPr/>
        </p:nvSpPr>
        <p:spPr>
          <a:xfrm>
            <a:off x="4592852" y="37980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ECA8215-2F21-164D-AD80-17F8C7DDAE0F}"/>
              </a:ext>
            </a:extLst>
          </p:cNvPr>
          <p:cNvSpPr/>
          <p:nvPr/>
        </p:nvSpPr>
        <p:spPr>
          <a:xfrm>
            <a:off x="4592852" y="38894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716533B-90F5-BD49-9BC6-ACF89F6AB741}"/>
              </a:ext>
            </a:extLst>
          </p:cNvPr>
          <p:cNvSpPr/>
          <p:nvPr/>
        </p:nvSpPr>
        <p:spPr>
          <a:xfrm>
            <a:off x="4592852" y="39809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3064AAB-ED9D-DA4C-BC56-7B9AE60F65B0}"/>
              </a:ext>
            </a:extLst>
          </p:cNvPr>
          <p:cNvSpPr/>
          <p:nvPr/>
        </p:nvSpPr>
        <p:spPr>
          <a:xfrm>
            <a:off x="4592852" y="40723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CE88BE5-C20E-134B-85F6-5AEF313FDB5F}"/>
              </a:ext>
            </a:extLst>
          </p:cNvPr>
          <p:cNvSpPr/>
          <p:nvPr/>
        </p:nvSpPr>
        <p:spPr>
          <a:xfrm>
            <a:off x="4592852" y="41637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90DF2B8-4CEE-894A-ABCE-BD10D2516641}"/>
              </a:ext>
            </a:extLst>
          </p:cNvPr>
          <p:cNvSpPr/>
          <p:nvPr/>
        </p:nvSpPr>
        <p:spPr>
          <a:xfrm>
            <a:off x="4592852" y="42552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E03548B-5ED7-144C-9713-5BC555C1888D}"/>
              </a:ext>
            </a:extLst>
          </p:cNvPr>
          <p:cNvSpPr/>
          <p:nvPr/>
        </p:nvSpPr>
        <p:spPr>
          <a:xfrm>
            <a:off x="4592852" y="43466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4933777-B195-9048-86D1-303E59070439}"/>
              </a:ext>
            </a:extLst>
          </p:cNvPr>
          <p:cNvSpPr/>
          <p:nvPr/>
        </p:nvSpPr>
        <p:spPr>
          <a:xfrm>
            <a:off x="4592852" y="443810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5FD59D5-46AE-B844-A91E-483747AC8462}"/>
              </a:ext>
            </a:extLst>
          </p:cNvPr>
          <p:cNvSpPr/>
          <p:nvPr/>
        </p:nvSpPr>
        <p:spPr>
          <a:xfrm>
            <a:off x="4592852" y="452954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AA88B77-324F-FF4B-8235-B6AF5D0D7F02}"/>
              </a:ext>
            </a:extLst>
          </p:cNvPr>
          <p:cNvSpPr/>
          <p:nvPr/>
        </p:nvSpPr>
        <p:spPr>
          <a:xfrm>
            <a:off x="4592852" y="462098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FD14552-F4D7-444A-869B-F2DBE86312D2}"/>
              </a:ext>
            </a:extLst>
          </p:cNvPr>
          <p:cNvSpPr/>
          <p:nvPr/>
        </p:nvSpPr>
        <p:spPr>
          <a:xfrm>
            <a:off x="4592852" y="471242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6109C7C0-613B-6146-B608-750B82C3C8C1}"/>
              </a:ext>
            </a:extLst>
          </p:cNvPr>
          <p:cNvSpPr/>
          <p:nvPr/>
        </p:nvSpPr>
        <p:spPr>
          <a:xfrm>
            <a:off x="4592852" y="48038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0FF81B2-7ED6-174D-8E66-6142F4564A7F}"/>
              </a:ext>
            </a:extLst>
          </p:cNvPr>
          <p:cNvSpPr txBox="1"/>
          <p:nvPr/>
        </p:nvSpPr>
        <p:spPr>
          <a:xfrm>
            <a:off x="1156901" y="171539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D376B1E-75B2-CE4D-8F25-B088FDA24AB3}"/>
              </a:ext>
            </a:extLst>
          </p:cNvPr>
          <p:cNvSpPr txBox="1"/>
          <p:nvPr/>
        </p:nvSpPr>
        <p:spPr>
          <a:xfrm>
            <a:off x="2496122" y="26338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F828A3D-FBAD-0944-ACD7-EF2D3BA94A7D}"/>
              </a:ext>
            </a:extLst>
          </p:cNvPr>
          <p:cNvSpPr txBox="1"/>
          <p:nvPr/>
        </p:nvSpPr>
        <p:spPr>
          <a:xfrm>
            <a:off x="1575262" y="356944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80E03F5-5FC6-4744-AECC-217E7ED30EFC}"/>
              </a:ext>
            </a:extLst>
          </p:cNvPr>
          <p:cNvSpPr txBox="1"/>
          <p:nvPr/>
        </p:nvSpPr>
        <p:spPr>
          <a:xfrm>
            <a:off x="2927410" y="173780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52D09DB-07A2-8642-97A7-590B21C38219}"/>
              </a:ext>
            </a:extLst>
          </p:cNvPr>
          <p:cNvSpPr txBox="1"/>
          <p:nvPr/>
        </p:nvSpPr>
        <p:spPr>
          <a:xfrm>
            <a:off x="2953641" y="21766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4E17B1C0-873D-EC48-A187-ED4F26923142}"/>
              </a:ext>
            </a:extLst>
          </p:cNvPr>
          <p:cNvSpPr txBox="1"/>
          <p:nvPr/>
        </p:nvSpPr>
        <p:spPr>
          <a:xfrm>
            <a:off x="2953914" y="354917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01FBEE1C-395A-6943-AD12-3F707AA06AFB}"/>
              </a:ext>
            </a:extLst>
          </p:cNvPr>
          <p:cNvSpPr txBox="1"/>
          <p:nvPr/>
        </p:nvSpPr>
        <p:spPr>
          <a:xfrm>
            <a:off x="2945036" y="401884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CCEBED0-E826-EF40-9BA8-A6C727CF6464}"/>
              </a:ext>
            </a:extLst>
          </p:cNvPr>
          <p:cNvSpPr txBox="1"/>
          <p:nvPr/>
        </p:nvSpPr>
        <p:spPr>
          <a:xfrm>
            <a:off x="1618192" y="264277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B5E34F4-BAA8-F049-845A-194E31831430}"/>
              </a:ext>
            </a:extLst>
          </p:cNvPr>
          <p:cNvSpPr txBox="1"/>
          <p:nvPr/>
        </p:nvSpPr>
        <p:spPr>
          <a:xfrm>
            <a:off x="2030636" y="40171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C105CCE-9068-F744-BDC2-7D592744A01F}"/>
              </a:ext>
            </a:extLst>
          </p:cNvPr>
          <p:cNvSpPr txBox="1"/>
          <p:nvPr/>
        </p:nvSpPr>
        <p:spPr>
          <a:xfrm>
            <a:off x="3413169" y="17100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8434F74-3417-D145-9648-BE18E81EC4BC}"/>
              </a:ext>
            </a:extLst>
          </p:cNvPr>
          <p:cNvSpPr txBox="1"/>
          <p:nvPr/>
        </p:nvSpPr>
        <p:spPr>
          <a:xfrm>
            <a:off x="2067765" y="263669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E3FC436-BD85-F442-8F2D-9B46C6F91033}"/>
              </a:ext>
            </a:extLst>
          </p:cNvPr>
          <p:cNvSpPr txBox="1"/>
          <p:nvPr/>
        </p:nvSpPr>
        <p:spPr>
          <a:xfrm>
            <a:off x="2953855" y="26338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D58A5437-B323-5742-9A92-115137EE3EF1}"/>
              </a:ext>
            </a:extLst>
          </p:cNvPr>
          <p:cNvSpPr txBox="1"/>
          <p:nvPr/>
        </p:nvSpPr>
        <p:spPr>
          <a:xfrm>
            <a:off x="2952231" y="30905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4A97364-B6D6-B84B-8048-9110E57A27CE}"/>
              </a:ext>
            </a:extLst>
          </p:cNvPr>
          <p:cNvSpPr txBox="1"/>
          <p:nvPr/>
        </p:nvSpPr>
        <p:spPr>
          <a:xfrm>
            <a:off x="2487135" y="31027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202A1CE4-F50F-8949-925A-ED52B5912B03}"/>
              </a:ext>
            </a:extLst>
          </p:cNvPr>
          <p:cNvSpPr txBox="1"/>
          <p:nvPr/>
        </p:nvSpPr>
        <p:spPr>
          <a:xfrm>
            <a:off x="1115695" y="310391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86DA348-E2A1-9F4E-AA7C-616CAE16D103}"/>
              </a:ext>
            </a:extLst>
          </p:cNvPr>
          <p:cNvSpPr txBox="1"/>
          <p:nvPr/>
        </p:nvSpPr>
        <p:spPr>
          <a:xfrm>
            <a:off x="1097939" y="404207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3386562E-0CB1-9141-B7B2-CCB013994E5A}"/>
              </a:ext>
            </a:extLst>
          </p:cNvPr>
          <p:cNvSpPr txBox="1"/>
          <p:nvPr/>
        </p:nvSpPr>
        <p:spPr>
          <a:xfrm>
            <a:off x="1627512" y="1713554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65236FD8-72DD-E341-BE95-7F99A6376F4B}"/>
              </a:ext>
            </a:extLst>
          </p:cNvPr>
          <p:cNvSpPr txBox="1"/>
          <p:nvPr/>
        </p:nvSpPr>
        <p:spPr>
          <a:xfrm>
            <a:off x="2550414" y="1720843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372F37C-716C-FF47-BEF1-C2095BF4609D}"/>
              </a:ext>
            </a:extLst>
          </p:cNvPr>
          <p:cNvSpPr txBox="1"/>
          <p:nvPr/>
        </p:nvSpPr>
        <p:spPr>
          <a:xfrm>
            <a:off x="3414103" y="354254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DE2BCFC-2C84-2241-BA2D-2D1EF25148B5}"/>
              </a:ext>
            </a:extLst>
          </p:cNvPr>
          <p:cNvSpPr txBox="1"/>
          <p:nvPr/>
        </p:nvSpPr>
        <p:spPr>
          <a:xfrm>
            <a:off x="3431859" y="40049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F9C6013-6B18-E746-A2D5-DBA99D4F8873}"/>
              </a:ext>
            </a:extLst>
          </p:cNvPr>
          <p:cNvSpPr txBox="1"/>
          <p:nvPr/>
        </p:nvSpPr>
        <p:spPr>
          <a:xfrm>
            <a:off x="2018456" y="311950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760B428-7C49-6B45-9A0D-595E02B4B009}"/>
              </a:ext>
            </a:extLst>
          </p:cNvPr>
          <p:cNvSpPr txBox="1"/>
          <p:nvPr/>
        </p:nvSpPr>
        <p:spPr>
          <a:xfrm>
            <a:off x="3400555" y="219063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034463E-CCD8-A24C-AAE1-C1BBC27AA5B6}"/>
              </a:ext>
            </a:extLst>
          </p:cNvPr>
          <p:cNvSpPr txBox="1"/>
          <p:nvPr/>
        </p:nvSpPr>
        <p:spPr>
          <a:xfrm>
            <a:off x="2074050" y="218526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9429635-21F8-994F-ACB6-CA32ADE8359D}"/>
              </a:ext>
            </a:extLst>
          </p:cNvPr>
          <p:cNvSpPr txBox="1"/>
          <p:nvPr/>
        </p:nvSpPr>
        <p:spPr>
          <a:xfrm>
            <a:off x="1151036" y="2652398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B6D3420-FFB9-0747-98E7-E120AB663D3F}"/>
              </a:ext>
            </a:extLst>
          </p:cNvPr>
          <p:cNvSpPr txBox="1"/>
          <p:nvPr/>
        </p:nvSpPr>
        <p:spPr>
          <a:xfrm>
            <a:off x="2495031" y="355096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2BCC72F-04B4-0545-BB76-75B5C9CF1158}"/>
              </a:ext>
            </a:extLst>
          </p:cNvPr>
          <p:cNvSpPr txBox="1"/>
          <p:nvPr/>
        </p:nvSpPr>
        <p:spPr>
          <a:xfrm>
            <a:off x="1571753" y="401678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C9EAA8D-D46E-B04C-8C62-F0F5908A1BE8}"/>
              </a:ext>
            </a:extLst>
          </p:cNvPr>
          <p:cNvSpPr txBox="1"/>
          <p:nvPr/>
        </p:nvSpPr>
        <p:spPr>
          <a:xfrm>
            <a:off x="2483981" y="217713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E384B8A-BCBF-3343-8021-3FD3448659F2}"/>
              </a:ext>
            </a:extLst>
          </p:cNvPr>
          <p:cNvSpPr txBox="1"/>
          <p:nvPr/>
        </p:nvSpPr>
        <p:spPr>
          <a:xfrm>
            <a:off x="3417345" y="309421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C7E5C7E7-8631-A541-8D78-F28605E591EB}"/>
              </a:ext>
            </a:extLst>
          </p:cNvPr>
          <p:cNvSpPr txBox="1"/>
          <p:nvPr/>
        </p:nvSpPr>
        <p:spPr>
          <a:xfrm>
            <a:off x="1112453" y="35680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EA964C3-48B1-9741-868A-5C909ECC8466}"/>
              </a:ext>
            </a:extLst>
          </p:cNvPr>
          <p:cNvSpPr txBox="1"/>
          <p:nvPr/>
        </p:nvSpPr>
        <p:spPr>
          <a:xfrm>
            <a:off x="1565296" y="310693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B42481E-F3B3-474F-8920-938B8D173DC2}"/>
              </a:ext>
            </a:extLst>
          </p:cNvPr>
          <p:cNvSpPr txBox="1"/>
          <p:nvPr/>
        </p:nvSpPr>
        <p:spPr>
          <a:xfrm>
            <a:off x="2512787" y="40049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4EDB188-71D5-8540-B3D3-4C98F8D81B6F}"/>
              </a:ext>
            </a:extLst>
          </p:cNvPr>
          <p:cNvSpPr txBox="1"/>
          <p:nvPr/>
        </p:nvSpPr>
        <p:spPr>
          <a:xfrm>
            <a:off x="1151277" y="2195198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D675615-A7F8-A04A-B416-5BA605A9CB0F}"/>
              </a:ext>
            </a:extLst>
          </p:cNvPr>
          <p:cNvSpPr txBox="1"/>
          <p:nvPr/>
        </p:nvSpPr>
        <p:spPr>
          <a:xfrm>
            <a:off x="3400555" y="26333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A0C0E11-2283-9D47-9D5E-3FC8B8B223DA}"/>
              </a:ext>
            </a:extLst>
          </p:cNvPr>
          <p:cNvSpPr txBox="1"/>
          <p:nvPr/>
        </p:nvSpPr>
        <p:spPr>
          <a:xfrm>
            <a:off x="2030298" y="35599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9D7D244-7246-C44B-AC1A-96C02E956524}"/>
              </a:ext>
            </a:extLst>
          </p:cNvPr>
          <p:cNvSpPr txBox="1"/>
          <p:nvPr/>
        </p:nvSpPr>
        <p:spPr>
          <a:xfrm>
            <a:off x="1635881" y="217713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9FE9C49-33B1-F141-A4CC-152596C4E0CD}"/>
              </a:ext>
            </a:extLst>
          </p:cNvPr>
          <p:cNvSpPr txBox="1"/>
          <p:nvPr/>
        </p:nvSpPr>
        <p:spPr>
          <a:xfrm>
            <a:off x="2079576" y="1722618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385DCE6B-6698-2249-B9C5-8CBA5D9E9CA0}"/>
              </a:ext>
            </a:extLst>
          </p:cNvPr>
          <p:cNvSpPr txBox="1"/>
          <p:nvPr/>
        </p:nvSpPr>
        <p:spPr>
          <a:xfrm>
            <a:off x="4406483" y="155225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19EBB0-314F-6D47-B8BA-DEDF13B5C050}"/>
              </a:ext>
            </a:extLst>
          </p:cNvPr>
          <p:cNvSpPr txBox="1"/>
          <p:nvPr/>
        </p:nvSpPr>
        <p:spPr>
          <a:xfrm>
            <a:off x="4405535" y="2003414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6CC5E7CB-0560-4A4A-BF7D-DB2EAAB63196}"/>
              </a:ext>
            </a:extLst>
          </p:cNvPr>
          <p:cNvSpPr txBox="1"/>
          <p:nvPr/>
        </p:nvSpPr>
        <p:spPr>
          <a:xfrm>
            <a:off x="4360651" y="255278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C8E26E2B-78CE-C34D-8811-77CE9C436236}"/>
              </a:ext>
            </a:extLst>
          </p:cNvPr>
          <p:cNvSpPr txBox="1"/>
          <p:nvPr/>
        </p:nvSpPr>
        <p:spPr>
          <a:xfrm>
            <a:off x="4360651" y="3110589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D5342794-0623-8646-B415-DA3EC5A275EF}"/>
              </a:ext>
            </a:extLst>
          </p:cNvPr>
          <p:cNvSpPr txBox="1"/>
          <p:nvPr/>
        </p:nvSpPr>
        <p:spPr>
          <a:xfrm>
            <a:off x="4363288" y="3651096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563B36D-2E28-8241-8825-C13C289E9AB5}"/>
              </a:ext>
            </a:extLst>
          </p:cNvPr>
          <p:cNvSpPr txBox="1"/>
          <p:nvPr/>
        </p:nvSpPr>
        <p:spPr>
          <a:xfrm>
            <a:off x="4363288" y="4208902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A7DAF7D9-7164-2143-AD30-51933D9F877A}"/>
              </a:ext>
            </a:extLst>
          </p:cNvPr>
          <p:cNvSpPr txBox="1"/>
          <p:nvPr/>
        </p:nvSpPr>
        <p:spPr>
          <a:xfrm>
            <a:off x="4360651" y="4756035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C8A2018B-02E7-BE45-B7DD-65B8FA5C3C5E}"/>
              </a:ext>
            </a:extLst>
          </p:cNvPr>
          <p:cNvSpPr/>
          <p:nvPr/>
        </p:nvSpPr>
        <p:spPr>
          <a:xfrm>
            <a:off x="4592852" y="489204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9442C29-17FD-FD40-8998-0A7C0D541948}"/>
              </a:ext>
            </a:extLst>
          </p:cNvPr>
          <p:cNvSpPr/>
          <p:nvPr/>
        </p:nvSpPr>
        <p:spPr>
          <a:xfrm>
            <a:off x="4592852" y="498348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BA5B5A98-AB20-A647-854E-AD6EA00D5CBA}"/>
              </a:ext>
            </a:extLst>
          </p:cNvPr>
          <p:cNvSpPr/>
          <p:nvPr/>
        </p:nvSpPr>
        <p:spPr>
          <a:xfrm>
            <a:off x="4592852" y="507492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4D096FFD-A180-314C-A353-B0D86E106CC7}"/>
              </a:ext>
            </a:extLst>
          </p:cNvPr>
          <p:cNvSpPr/>
          <p:nvPr/>
        </p:nvSpPr>
        <p:spPr>
          <a:xfrm>
            <a:off x="4592852" y="516636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134715"/>
            <a:ext cx="2709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Buffering Algorithm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48D4E4B3-7D85-4E4C-AA54-DD751E0D356D}"/>
              </a:ext>
            </a:extLst>
          </p:cNvPr>
          <p:cNvSpPr/>
          <p:nvPr/>
        </p:nvSpPr>
        <p:spPr>
          <a:xfrm>
            <a:off x="7133395" y="1552252"/>
            <a:ext cx="7958668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//GAUSS-SEIDEL FORWARD SWEEP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batch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batch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numbatch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batch++){</a:t>
            </a:r>
            <a:endParaRPr lang="en-US" sz="1100" dirty="0">
              <a:solidFill>
                <a:srgbClr val="400BD9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//READ MAPPING DATA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mapnz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mapdispl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[batch+1]-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mapdispl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[batch];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start =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mapdispl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[batch];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//ALLOCATE BUFFER      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double buffer[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batchsize+mapnz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//LOAD INTER-BATCH DATA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n = 0; n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mapnz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buffer[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batchsize+n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] = x[map[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start+n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]];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//LOAD INTRA-BATCH DATA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start = batch*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n = 0; n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buffer[n] = x[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start+n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//PERFORM GAUSS-SEIDEL PER BATCH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m = start; m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start+batchsize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; m++){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double reduce = b[m];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displ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[m]; n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displ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[m+1]; n++)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  reduce -= value[n]*buffer[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sndex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[n]];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buffer[m-start] += reduce/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diag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[m];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}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//WRITE-BACK INTRA-BATCH DATA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m = 0; m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; m++)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x[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start+m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] = buffer[m];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40B2F42E-5A9D-3741-9D23-1CA00AC20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66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45">
            <a:extLst>
              <a:ext uri="{FF2B5EF4-FFF2-40B4-BE49-F238E27FC236}">
                <a16:creationId xmlns:a16="http://schemas.microsoft.com/office/drawing/2014/main" id="{389A7000-2B2C-D44B-B822-FE10B3DE5312}"/>
              </a:ext>
            </a:extLst>
          </p:cNvPr>
          <p:cNvSpPr/>
          <p:nvPr/>
        </p:nvSpPr>
        <p:spPr>
          <a:xfrm>
            <a:off x="1064029" y="1687484"/>
            <a:ext cx="2360815" cy="1762298"/>
          </a:xfrm>
          <a:custGeom>
            <a:avLst/>
            <a:gdLst>
              <a:gd name="connsiteX0" fmla="*/ 33251 w 2360815"/>
              <a:gd name="connsiteY0" fmla="*/ 1729047 h 1762298"/>
              <a:gd name="connsiteX1" fmla="*/ 1546167 w 2360815"/>
              <a:gd name="connsiteY1" fmla="*/ 1762298 h 1762298"/>
              <a:gd name="connsiteX2" fmla="*/ 1886989 w 2360815"/>
              <a:gd name="connsiteY2" fmla="*/ 1695796 h 1762298"/>
              <a:gd name="connsiteX3" fmla="*/ 1878676 w 2360815"/>
              <a:gd name="connsiteY3" fmla="*/ 964276 h 1762298"/>
              <a:gd name="connsiteX4" fmla="*/ 1978429 w 2360815"/>
              <a:gd name="connsiteY4" fmla="*/ 856211 h 1762298"/>
              <a:gd name="connsiteX5" fmla="*/ 2335876 w 2360815"/>
              <a:gd name="connsiteY5" fmla="*/ 839585 h 1762298"/>
              <a:gd name="connsiteX6" fmla="*/ 2360815 w 2360815"/>
              <a:gd name="connsiteY6" fmla="*/ 648392 h 1762298"/>
              <a:gd name="connsiteX7" fmla="*/ 2319251 w 2360815"/>
              <a:gd name="connsiteY7" fmla="*/ 91440 h 1762298"/>
              <a:gd name="connsiteX8" fmla="*/ 2128058 w 2360815"/>
              <a:gd name="connsiteY8" fmla="*/ 0 h 1762298"/>
              <a:gd name="connsiteX9" fmla="*/ 166255 w 2360815"/>
              <a:gd name="connsiteY9" fmla="*/ 0 h 1762298"/>
              <a:gd name="connsiteX10" fmla="*/ 24938 w 2360815"/>
              <a:gd name="connsiteY10" fmla="*/ 108065 h 1762298"/>
              <a:gd name="connsiteX11" fmla="*/ 0 w 2360815"/>
              <a:gd name="connsiteY11" fmla="*/ 1620981 h 1762298"/>
              <a:gd name="connsiteX12" fmla="*/ 33251 w 2360815"/>
              <a:gd name="connsiteY12" fmla="*/ 1729047 h 176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60815" h="1762298">
                <a:moveTo>
                  <a:pt x="33251" y="1729047"/>
                </a:moveTo>
                <a:lnTo>
                  <a:pt x="1546167" y="1762298"/>
                </a:lnTo>
                <a:lnTo>
                  <a:pt x="1886989" y="1695796"/>
                </a:lnTo>
                <a:lnTo>
                  <a:pt x="1878676" y="964276"/>
                </a:lnTo>
                <a:lnTo>
                  <a:pt x="1978429" y="856211"/>
                </a:lnTo>
                <a:lnTo>
                  <a:pt x="2335876" y="839585"/>
                </a:lnTo>
                <a:lnTo>
                  <a:pt x="2360815" y="648392"/>
                </a:lnTo>
                <a:lnTo>
                  <a:pt x="2319251" y="91440"/>
                </a:lnTo>
                <a:lnTo>
                  <a:pt x="2128058" y="0"/>
                </a:lnTo>
                <a:lnTo>
                  <a:pt x="166255" y="0"/>
                </a:lnTo>
                <a:lnTo>
                  <a:pt x="24938" y="108065"/>
                </a:lnTo>
                <a:lnTo>
                  <a:pt x="0" y="1620981"/>
                </a:lnTo>
                <a:lnTo>
                  <a:pt x="33251" y="172904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2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EF9E10E7-C4CA-BA4F-92E3-1F378A03D334}"/>
              </a:ext>
            </a:extLst>
          </p:cNvPr>
          <p:cNvSpPr/>
          <p:nvPr/>
        </p:nvSpPr>
        <p:spPr>
          <a:xfrm>
            <a:off x="13010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79F733B6-EC20-B348-8AF0-9C693A3CF499}"/>
              </a:ext>
            </a:extLst>
          </p:cNvPr>
          <p:cNvSpPr/>
          <p:nvPr/>
        </p:nvSpPr>
        <p:spPr>
          <a:xfrm>
            <a:off x="17582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696C86A-F034-9B4F-B66F-D207CFCD0517}"/>
              </a:ext>
            </a:extLst>
          </p:cNvPr>
          <p:cNvSpPr/>
          <p:nvPr/>
        </p:nvSpPr>
        <p:spPr>
          <a:xfrm>
            <a:off x="22154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EE734DF-D4F3-F04F-B4F3-FE06235798DB}"/>
              </a:ext>
            </a:extLst>
          </p:cNvPr>
          <p:cNvSpPr/>
          <p:nvPr/>
        </p:nvSpPr>
        <p:spPr>
          <a:xfrm>
            <a:off x="26726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B24E99E-7666-1A47-80CF-F6609F5064E5}"/>
              </a:ext>
            </a:extLst>
          </p:cNvPr>
          <p:cNvSpPr/>
          <p:nvPr/>
        </p:nvSpPr>
        <p:spPr>
          <a:xfrm>
            <a:off x="31298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6C49AFE-0A17-AA49-9DE9-E424F43932DA}"/>
              </a:ext>
            </a:extLst>
          </p:cNvPr>
          <p:cNvSpPr/>
          <p:nvPr/>
        </p:nvSpPr>
        <p:spPr>
          <a:xfrm>
            <a:off x="35870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EE9C25F-7AB2-D84D-9B6D-1FC1ED99C951}"/>
              </a:ext>
            </a:extLst>
          </p:cNvPr>
          <p:cNvSpPr/>
          <p:nvPr/>
        </p:nvSpPr>
        <p:spPr>
          <a:xfrm>
            <a:off x="1301012" y="31951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B53031BE-83DF-9B4C-A889-26221F57A827}"/>
              </a:ext>
            </a:extLst>
          </p:cNvPr>
          <p:cNvSpPr/>
          <p:nvPr/>
        </p:nvSpPr>
        <p:spPr>
          <a:xfrm>
            <a:off x="1758212" y="31951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77E40D8-B8A7-0448-8EC9-C27581373766}"/>
              </a:ext>
            </a:extLst>
          </p:cNvPr>
          <p:cNvSpPr/>
          <p:nvPr/>
        </p:nvSpPr>
        <p:spPr>
          <a:xfrm>
            <a:off x="2215412" y="31951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BE0A2019-5201-1643-A273-AA1B68331445}"/>
              </a:ext>
            </a:extLst>
          </p:cNvPr>
          <p:cNvSpPr/>
          <p:nvPr/>
        </p:nvSpPr>
        <p:spPr>
          <a:xfrm>
            <a:off x="2672612" y="31951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E4BC2CA-3C42-CA45-84E0-A3A3866C279D}"/>
              </a:ext>
            </a:extLst>
          </p:cNvPr>
          <p:cNvSpPr/>
          <p:nvPr/>
        </p:nvSpPr>
        <p:spPr>
          <a:xfrm>
            <a:off x="3129812" y="31951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31D01B6-12A4-DF49-840E-181CBB1044D9}"/>
              </a:ext>
            </a:extLst>
          </p:cNvPr>
          <p:cNvSpPr/>
          <p:nvPr/>
        </p:nvSpPr>
        <p:spPr>
          <a:xfrm>
            <a:off x="3587012" y="31951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51C04812-E3A0-234F-AD58-03C831AA59BA}"/>
              </a:ext>
            </a:extLst>
          </p:cNvPr>
          <p:cNvSpPr/>
          <p:nvPr/>
        </p:nvSpPr>
        <p:spPr>
          <a:xfrm>
            <a:off x="13010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F2017ED-867E-C745-9806-4B63F9AAEF38}"/>
              </a:ext>
            </a:extLst>
          </p:cNvPr>
          <p:cNvSpPr/>
          <p:nvPr/>
        </p:nvSpPr>
        <p:spPr>
          <a:xfrm>
            <a:off x="17582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9982AFF8-3610-9547-A0C7-2F2DA2FC83E0}"/>
              </a:ext>
            </a:extLst>
          </p:cNvPr>
          <p:cNvSpPr/>
          <p:nvPr/>
        </p:nvSpPr>
        <p:spPr>
          <a:xfrm>
            <a:off x="22154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077B873-B0AA-5E49-B338-82871586C19A}"/>
              </a:ext>
            </a:extLst>
          </p:cNvPr>
          <p:cNvSpPr/>
          <p:nvPr/>
        </p:nvSpPr>
        <p:spPr>
          <a:xfrm>
            <a:off x="26726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63BF1F73-D228-044E-BB1D-82C181D56173}"/>
              </a:ext>
            </a:extLst>
          </p:cNvPr>
          <p:cNvSpPr/>
          <p:nvPr/>
        </p:nvSpPr>
        <p:spPr>
          <a:xfrm>
            <a:off x="3129812" y="36523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9EBB760-CB7A-CA41-9948-351507AC60B3}"/>
              </a:ext>
            </a:extLst>
          </p:cNvPr>
          <p:cNvSpPr/>
          <p:nvPr/>
        </p:nvSpPr>
        <p:spPr>
          <a:xfrm>
            <a:off x="3587012" y="36523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28ABE1B-FF62-EA4D-A43F-3310683542CF}"/>
              </a:ext>
            </a:extLst>
          </p:cNvPr>
          <p:cNvSpPr/>
          <p:nvPr/>
        </p:nvSpPr>
        <p:spPr>
          <a:xfrm>
            <a:off x="13010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360C656-D74B-9C47-BD16-E34713D33736}"/>
              </a:ext>
            </a:extLst>
          </p:cNvPr>
          <p:cNvSpPr/>
          <p:nvPr/>
        </p:nvSpPr>
        <p:spPr>
          <a:xfrm>
            <a:off x="17582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D60F36A-16BA-1C47-B2B5-8EDD3968E1AA}"/>
              </a:ext>
            </a:extLst>
          </p:cNvPr>
          <p:cNvSpPr/>
          <p:nvPr/>
        </p:nvSpPr>
        <p:spPr>
          <a:xfrm>
            <a:off x="22154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E2C1B5B-0FC0-D24F-B1D6-DB0FFE98F979}"/>
              </a:ext>
            </a:extLst>
          </p:cNvPr>
          <p:cNvSpPr/>
          <p:nvPr/>
        </p:nvSpPr>
        <p:spPr>
          <a:xfrm>
            <a:off x="26726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4A71A8C-669B-FA4A-99FC-D660FB292738}"/>
              </a:ext>
            </a:extLst>
          </p:cNvPr>
          <p:cNvSpPr/>
          <p:nvPr/>
        </p:nvSpPr>
        <p:spPr>
          <a:xfrm>
            <a:off x="3129812" y="41095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82D660E7-7B48-1E46-95B2-D3485F36F7A9}"/>
              </a:ext>
            </a:extLst>
          </p:cNvPr>
          <p:cNvSpPr/>
          <p:nvPr/>
        </p:nvSpPr>
        <p:spPr>
          <a:xfrm>
            <a:off x="3587012" y="41095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1A6BBA44-6DF7-DB41-A056-ECBF035553BB}"/>
              </a:ext>
            </a:extLst>
          </p:cNvPr>
          <p:cNvSpPr/>
          <p:nvPr/>
        </p:nvSpPr>
        <p:spPr>
          <a:xfrm>
            <a:off x="13010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46C4EE73-F2EA-5845-AE2A-6C0A1E2CD87F}"/>
              </a:ext>
            </a:extLst>
          </p:cNvPr>
          <p:cNvSpPr/>
          <p:nvPr/>
        </p:nvSpPr>
        <p:spPr>
          <a:xfrm>
            <a:off x="17582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FF61E19-7739-C34B-997E-5C68BB60DDCD}"/>
              </a:ext>
            </a:extLst>
          </p:cNvPr>
          <p:cNvSpPr/>
          <p:nvPr/>
        </p:nvSpPr>
        <p:spPr>
          <a:xfrm>
            <a:off x="22154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8FF470C-D0CC-6749-B92C-A5915858AC0B}"/>
              </a:ext>
            </a:extLst>
          </p:cNvPr>
          <p:cNvSpPr/>
          <p:nvPr/>
        </p:nvSpPr>
        <p:spPr>
          <a:xfrm>
            <a:off x="26726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C0997BA-4553-6343-992E-47BC55C3C1BE}"/>
              </a:ext>
            </a:extLst>
          </p:cNvPr>
          <p:cNvSpPr/>
          <p:nvPr/>
        </p:nvSpPr>
        <p:spPr>
          <a:xfrm>
            <a:off x="3129812" y="18235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C0EFF69-36CC-0B40-8DE2-921F29416F67}"/>
              </a:ext>
            </a:extLst>
          </p:cNvPr>
          <p:cNvSpPr/>
          <p:nvPr/>
        </p:nvSpPr>
        <p:spPr>
          <a:xfrm>
            <a:off x="3587012" y="18235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68DCC15-4B44-6646-A16F-0470330154D5}"/>
              </a:ext>
            </a:extLst>
          </p:cNvPr>
          <p:cNvSpPr/>
          <p:nvPr/>
        </p:nvSpPr>
        <p:spPr>
          <a:xfrm>
            <a:off x="13010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823EB8B-2E50-C846-AFA5-64E52066613E}"/>
              </a:ext>
            </a:extLst>
          </p:cNvPr>
          <p:cNvSpPr/>
          <p:nvPr/>
        </p:nvSpPr>
        <p:spPr>
          <a:xfrm>
            <a:off x="17582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78F3A5D-9A21-D946-88A4-7BA9FB1898AD}"/>
              </a:ext>
            </a:extLst>
          </p:cNvPr>
          <p:cNvSpPr/>
          <p:nvPr/>
        </p:nvSpPr>
        <p:spPr>
          <a:xfrm>
            <a:off x="22154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BF9A38E-FDC6-5145-9FD3-0C2696302A5E}"/>
              </a:ext>
            </a:extLst>
          </p:cNvPr>
          <p:cNvSpPr/>
          <p:nvPr/>
        </p:nvSpPr>
        <p:spPr>
          <a:xfrm>
            <a:off x="26726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23CF1957-C565-324A-8D89-FCAC7C7590E4}"/>
              </a:ext>
            </a:extLst>
          </p:cNvPr>
          <p:cNvSpPr/>
          <p:nvPr/>
        </p:nvSpPr>
        <p:spPr>
          <a:xfrm>
            <a:off x="31298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B6680CC-11A2-3B49-A61F-9094A4E0A7E8}"/>
              </a:ext>
            </a:extLst>
          </p:cNvPr>
          <p:cNvSpPr/>
          <p:nvPr/>
        </p:nvSpPr>
        <p:spPr>
          <a:xfrm>
            <a:off x="35870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A15C154-4E35-D84E-9EBD-5001D6CAAE1C}"/>
              </a:ext>
            </a:extLst>
          </p:cNvPr>
          <p:cNvSpPr/>
          <p:nvPr/>
        </p:nvSpPr>
        <p:spPr>
          <a:xfrm>
            <a:off x="4592852" y="16034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59A6431-FB68-2D44-A597-FF8C5854E987}"/>
              </a:ext>
            </a:extLst>
          </p:cNvPr>
          <p:cNvSpPr/>
          <p:nvPr/>
        </p:nvSpPr>
        <p:spPr>
          <a:xfrm>
            <a:off x="4592852" y="16949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F557F36-F728-6940-A934-61CB55591CDA}"/>
              </a:ext>
            </a:extLst>
          </p:cNvPr>
          <p:cNvSpPr/>
          <p:nvPr/>
        </p:nvSpPr>
        <p:spPr>
          <a:xfrm>
            <a:off x="4592852" y="17863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C68AA74-BB31-8047-88E1-BAE561397E51}"/>
              </a:ext>
            </a:extLst>
          </p:cNvPr>
          <p:cNvSpPr/>
          <p:nvPr/>
        </p:nvSpPr>
        <p:spPr>
          <a:xfrm>
            <a:off x="4592852" y="18777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9E24008-109B-2547-BECD-2281D8862566}"/>
              </a:ext>
            </a:extLst>
          </p:cNvPr>
          <p:cNvSpPr/>
          <p:nvPr/>
        </p:nvSpPr>
        <p:spPr>
          <a:xfrm>
            <a:off x="4592852" y="19692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48265E7-7499-F949-92D6-257A5C264FF3}"/>
              </a:ext>
            </a:extLst>
          </p:cNvPr>
          <p:cNvSpPr/>
          <p:nvPr/>
        </p:nvSpPr>
        <p:spPr>
          <a:xfrm>
            <a:off x="4592852" y="20606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4E48489-1B6D-4343-923A-83D96E2A1F26}"/>
              </a:ext>
            </a:extLst>
          </p:cNvPr>
          <p:cNvSpPr/>
          <p:nvPr/>
        </p:nvSpPr>
        <p:spPr>
          <a:xfrm>
            <a:off x="4592852" y="21521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806F7AB-0CC5-A94F-BAA5-2FF47090AC15}"/>
              </a:ext>
            </a:extLst>
          </p:cNvPr>
          <p:cNvSpPr/>
          <p:nvPr/>
        </p:nvSpPr>
        <p:spPr>
          <a:xfrm>
            <a:off x="4592852" y="22435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DABC425-1F40-E545-BF40-2A280874EA90}"/>
              </a:ext>
            </a:extLst>
          </p:cNvPr>
          <p:cNvSpPr/>
          <p:nvPr/>
        </p:nvSpPr>
        <p:spPr>
          <a:xfrm>
            <a:off x="4592852" y="23349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FE9F12B-F2AF-144D-9309-9FAD373E0880}"/>
              </a:ext>
            </a:extLst>
          </p:cNvPr>
          <p:cNvSpPr/>
          <p:nvPr/>
        </p:nvSpPr>
        <p:spPr>
          <a:xfrm>
            <a:off x="4592852" y="24264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ED8D12E-53E5-0C47-8B80-729AC8AE846F}"/>
              </a:ext>
            </a:extLst>
          </p:cNvPr>
          <p:cNvSpPr/>
          <p:nvPr/>
        </p:nvSpPr>
        <p:spPr>
          <a:xfrm>
            <a:off x="4592852" y="25178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2EF03F2-F3DE-D34E-99E7-2973E3D4C997}"/>
              </a:ext>
            </a:extLst>
          </p:cNvPr>
          <p:cNvSpPr/>
          <p:nvPr/>
        </p:nvSpPr>
        <p:spPr>
          <a:xfrm>
            <a:off x="4592852" y="26093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715089E-FDE3-9C4D-8850-6E514063DF26}"/>
              </a:ext>
            </a:extLst>
          </p:cNvPr>
          <p:cNvSpPr/>
          <p:nvPr/>
        </p:nvSpPr>
        <p:spPr>
          <a:xfrm>
            <a:off x="4592852" y="27007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C27ECE2-CA38-574D-BE69-D242D5895057}"/>
              </a:ext>
            </a:extLst>
          </p:cNvPr>
          <p:cNvSpPr/>
          <p:nvPr/>
        </p:nvSpPr>
        <p:spPr>
          <a:xfrm>
            <a:off x="4592852" y="27921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AAC26C6F-1294-B741-9015-C67098DEE7C2}"/>
              </a:ext>
            </a:extLst>
          </p:cNvPr>
          <p:cNvSpPr/>
          <p:nvPr/>
        </p:nvSpPr>
        <p:spPr>
          <a:xfrm>
            <a:off x="4592852" y="28836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47E61F1-871F-4147-9235-7A9396B005ED}"/>
              </a:ext>
            </a:extLst>
          </p:cNvPr>
          <p:cNvSpPr/>
          <p:nvPr/>
        </p:nvSpPr>
        <p:spPr>
          <a:xfrm>
            <a:off x="4592852" y="29750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D29FB86-F3D4-7147-BAC2-B6CDCEC48910}"/>
              </a:ext>
            </a:extLst>
          </p:cNvPr>
          <p:cNvSpPr/>
          <p:nvPr/>
        </p:nvSpPr>
        <p:spPr>
          <a:xfrm>
            <a:off x="4592852" y="30665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E81CCF9-BBFE-874F-B2E0-878F0D4E4CDC}"/>
              </a:ext>
            </a:extLst>
          </p:cNvPr>
          <p:cNvSpPr/>
          <p:nvPr/>
        </p:nvSpPr>
        <p:spPr>
          <a:xfrm>
            <a:off x="4592852" y="31579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F598C13-59FF-6148-9DCB-DFD372F6186C}"/>
              </a:ext>
            </a:extLst>
          </p:cNvPr>
          <p:cNvSpPr/>
          <p:nvPr/>
        </p:nvSpPr>
        <p:spPr>
          <a:xfrm>
            <a:off x="4592852" y="32493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1DDF848-41AE-3F4C-B752-73972DC56E44}"/>
              </a:ext>
            </a:extLst>
          </p:cNvPr>
          <p:cNvSpPr/>
          <p:nvPr/>
        </p:nvSpPr>
        <p:spPr>
          <a:xfrm>
            <a:off x="4592852" y="33408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EAC5956-E549-0F44-97F4-7BA123838951}"/>
              </a:ext>
            </a:extLst>
          </p:cNvPr>
          <p:cNvSpPr/>
          <p:nvPr/>
        </p:nvSpPr>
        <p:spPr>
          <a:xfrm>
            <a:off x="4592852" y="34322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612871C-4AD3-594F-A741-17CC7161246A}"/>
              </a:ext>
            </a:extLst>
          </p:cNvPr>
          <p:cNvSpPr/>
          <p:nvPr/>
        </p:nvSpPr>
        <p:spPr>
          <a:xfrm>
            <a:off x="4592852" y="35237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8FAD5790-ECA2-BD42-BF80-CFE00A032FC7}"/>
              </a:ext>
            </a:extLst>
          </p:cNvPr>
          <p:cNvSpPr/>
          <p:nvPr/>
        </p:nvSpPr>
        <p:spPr>
          <a:xfrm>
            <a:off x="4592852" y="36151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3C36D6E-A16A-0844-AF98-3FC0B7966668}"/>
              </a:ext>
            </a:extLst>
          </p:cNvPr>
          <p:cNvSpPr/>
          <p:nvPr/>
        </p:nvSpPr>
        <p:spPr>
          <a:xfrm>
            <a:off x="4592852" y="37065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3BF6D8C-83C5-F44A-9424-BDDF2A4A82C2}"/>
              </a:ext>
            </a:extLst>
          </p:cNvPr>
          <p:cNvSpPr/>
          <p:nvPr/>
        </p:nvSpPr>
        <p:spPr>
          <a:xfrm>
            <a:off x="4592852" y="37980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ECA8215-2F21-164D-AD80-17F8C7DDAE0F}"/>
              </a:ext>
            </a:extLst>
          </p:cNvPr>
          <p:cNvSpPr/>
          <p:nvPr/>
        </p:nvSpPr>
        <p:spPr>
          <a:xfrm>
            <a:off x="4592852" y="38894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716533B-90F5-BD49-9BC6-ACF89F6AB741}"/>
              </a:ext>
            </a:extLst>
          </p:cNvPr>
          <p:cNvSpPr/>
          <p:nvPr/>
        </p:nvSpPr>
        <p:spPr>
          <a:xfrm>
            <a:off x="4592852" y="39809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3064AAB-ED9D-DA4C-BC56-7B9AE60F65B0}"/>
              </a:ext>
            </a:extLst>
          </p:cNvPr>
          <p:cNvSpPr/>
          <p:nvPr/>
        </p:nvSpPr>
        <p:spPr>
          <a:xfrm>
            <a:off x="4592852" y="40723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CE88BE5-C20E-134B-85F6-5AEF313FDB5F}"/>
              </a:ext>
            </a:extLst>
          </p:cNvPr>
          <p:cNvSpPr/>
          <p:nvPr/>
        </p:nvSpPr>
        <p:spPr>
          <a:xfrm>
            <a:off x="4592852" y="41637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90DF2B8-4CEE-894A-ABCE-BD10D2516641}"/>
              </a:ext>
            </a:extLst>
          </p:cNvPr>
          <p:cNvSpPr/>
          <p:nvPr/>
        </p:nvSpPr>
        <p:spPr>
          <a:xfrm>
            <a:off x="4592852" y="42552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E03548B-5ED7-144C-9713-5BC555C1888D}"/>
              </a:ext>
            </a:extLst>
          </p:cNvPr>
          <p:cNvSpPr/>
          <p:nvPr/>
        </p:nvSpPr>
        <p:spPr>
          <a:xfrm>
            <a:off x="4592852" y="43466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4933777-B195-9048-86D1-303E59070439}"/>
              </a:ext>
            </a:extLst>
          </p:cNvPr>
          <p:cNvSpPr/>
          <p:nvPr/>
        </p:nvSpPr>
        <p:spPr>
          <a:xfrm>
            <a:off x="4592852" y="443810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5FD59D5-46AE-B844-A91E-483747AC8462}"/>
              </a:ext>
            </a:extLst>
          </p:cNvPr>
          <p:cNvSpPr/>
          <p:nvPr/>
        </p:nvSpPr>
        <p:spPr>
          <a:xfrm>
            <a:off x="4592852" y="452954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AA88B77-324F-FF4B-8235-B6AF5D0D7F02}"/>
              </a:ext>
            </a:extLst>
          </p:cNvPr>
          <p:cNvSpPr/>
          <p:nvPr/>
        </p:nvSpPr>
        <p:spPr>
          <a:xfrm>
            <a:off x="4592852" y="462098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FD14552-F4D7-444A-869B-F2DBE86312D2}"/>
              </a:ext>
            </a:extLst>
          </p:cNvPr>
          <p:cNvSpPr/>
          <p:nvPr/>
        </p:nvSpPr>
        <p:spPr>
          <a:xfrm>
            <a:off x="4592852" y="471242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6109C7C0-613B-6146-B608-750B82C3C8C1}"/>
              </a:ext>
            </a:extLst>
          </p:cNvPr>
          <p:cNvSpPr/>
          <p:nvPr/>
        </p:nvSpPr>
        <p:spPr>
          <a:xfrm>
            <a:off x="4592852" y="48038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0FF81B2-7ED6-174D-8E66-6142F4564A7F}"/>
              </a:ext>
            </a:extLst>
          </p:cNvPr>
          <p:cNvSpPr txBox="1"/>
          <p:nvPr/>
        </p:nvSpPr>
        <p:spPr>
          <a:xfrm>
            <a:off x="1156901" y="171539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D376B1E-75B2-CE4D-8F25-B088FDA24AB3}"/>
              </a:ext>
            </a:extLst>
          </p:cNvPr>
          <p:cNvSpPr txBox="1"/>
          <p:nvPr/>
        </p:nvSpPr>
        <p:spPr>
          <a:xfrm>
            <a:off x="2496122" y="26338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F828A3D-FBAD-0944-ACD7-EF2D3BA94A7D}"/>
              </a:ext>
            </a:extLst>
          </p:cNvPr>
          <p:cNvSpPr txBox="1"/>
          <p:nvPr/>
        </p:nvSpPr>
        <p:spPr>
          <a:xfrm>
            <a:off x="1575262" y="356944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80E03F5-5FC6-4744-AECC-217E7ED30EFC}"/>
              </a:ext>
            </a:extLst>
          </p:cNvPr>
          <p:cNvSpPr txBox="1"/>
          <p:nvPr/>
        </p:nvSpPr>
        <p:spPr>
          <a:xfrm>
            <a:off x="2927410" y="173780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52D09DB-07A2-8642-97A7-590B21C38219}"/>
              </a:ext>
            </a:extLst>
          </p:cNvPr>
          <p:cNvSpPr txBox="1"/>
          <p:nvPr/>
        </p:nvSpPr>
        <p:spPr>
          <a:xfrm>
            <a:off x="2953641" y="21766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4E17B1C0-873D-EC48-A187-ED4F26923142}"/>
              </a:ext>
            </a:extLst>
          </p:cNvPr>
          <p:cNvSpPr txBox="1"/>
          <p:nvPr/>
        </p:nvSpPr>
        <p:spPr>
          <a:xfrm>
            <a:off x="2953914" y="354917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01FBEE1C-395A-6943-AD12-3F707AA06AFB}"/>
              </a:ext>
            </a:extLst>
          </p:cNvPr>
          <p:cNvSpPr txBox="1"/>
          <p:nvPr/>
        </p:nvSpPr>
        <p:spPr>
          <a:xfrm>
            <a:off x="2945036" y="401884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CCEBED0-E826-EF40-9BA8-A6C727CF6464}"/>
              </a:ext>
            </a:extLst>
          </p:cNvPr>
          <p:cNvSpPr txBox="1"/>
          <p:nvPr/>
        </p:nvSpPr>
        <p:spPr>
          <a:xfrm>
            <a:off x="1618192" y="264277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B5E34F4-BAA8-F049-845A-194E31831430}"/>
              </a:ext>
            </a:extLst>
          </p:cNvPr>
          <p:cNvSpPr txBox="1"/>
          <p:nvPr/>
        </p:nvSpPr>
        <p:spPr>
          <a:xfrm>
            <a:off x="2030636" y="40171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C105CCE-9068-F744-BDC2-7D592744A01F}"/>
              </a:ext>
            </a:extLst>
          </p:cNvPr>
          <p:cNvSpPr txBox="1"/>
          <p:nvPr/>
        </p:nvSpPr>
        <p:spPr>
          <a:xfrm>
            <a:off x="3413169" y="17100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8434F74-3417-D145-9648-BE18E81EC4BC}"/>
              </a:ext>
            </a:extLst>
          </p:cNvPr>
          <p:cNvSpPr txBox="1"/>
          <p:nvPr/>
        </p:nvSpPr>
        <p:spPr>
          <a:xfrm>
            <a:off x="2067765" y="263669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E3FC436-BD85-F442-8F2D-9B46C6F91033}"/>
              </a:ext>
            </a:extLst>
          </p:cNvPr>
          <p:cNvSpPr txBox="1"/>
          <p:nvPr/>
        </p:nvSpPr>
        <p:spPr>
          <a:xfrm>
            <a:off x="2953855" y="26338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D58A5437-B323-5742-9A92-115137EE3EF1}"/>
              </a:ext>
            </a:extLst>
          </p:cNvPr>
          <p:cNvSpPr txBox="1"/>
          <p:nvPr/>
        </p:nvSpPr>
        <p:spPr>
          <a:xfrm>
            <a:off x="2952231" y="30905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4A97364-B6D6-B84B-8048-9110E57A27CE}"/>
              </a:ext>
            </a:extLst>
          </p:cNvPr>
          <p:cNvSpPr txBox="1"/>
          <p:nvPr/>
        </p:nvSpPr>
        <p:spPr>
          <a:xfrm>
            <a:off x="2487135" y="31027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202A1CE4-F50F-8949-925A-ED52B5912B03}"/>
              </a:ext>
            </a:extLst>
          </p:cNvPr>
          <p:cNvSpPr txBox="1"/>
          <p:nvPr/>
        </p:nvSpPr>
        <p:spPr>
          <a:xfrm>
            <a:off x="1115695" y="310391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86DA348-E2A1-9F4E-AA7C-616CAE16D103}"/>
              </a:ext>
            </a:extLst>
          </p:cNvPr>
          <p:cNvSpPr txBox="1"/>
          <p:nvPr/>
        </p:nvSpPr>
        <p:spPr>
          <a:xfrm>
            <a:off x="1097939" y="404207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3386562E-0CB1-9141-B7B2-CCB013994E5A}"/>
              </a:ext>
            </a:extLst>
          </p:cNvPr>
          <p:cNvSpPr txBox="1"/>
          <p:nvPr/>
        </p:nvSpPr>
        <p:spPr>
          <a:xfrm>
            <a:off x="1627512" y="1713554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65236FD8-72DD-E341-BE95-7F99A6376F4B}"/>
              </a:ext>
            </a:extLst>
          </p:cNvPr>
          <p:cNvSpPr txBox="1"/>
          <p:nvPr/>
        </p:nvSpPr>
        <p:spPr>
          <a:xfrm>
            <a:off x="2550414" y="1720843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372F37C-716C-FF47-BEF1-C2095BF4609D}"/>
              </a:ext>
            </a:extLst>
          </p:cNvPr>
          <p:cNvSpPr txBox="1"/>
          <p:nvPr/>
        </p:nvSpPr>
        <p:spPr>
          <a:xfrm>
            <a:off x="3414103" y="354254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DE2BCFC-2C84-2241-BA2D-2D1EF25148B5}"/>
              </a:ext>
            </a:extLst>
          </p:cNvPr>
          <p:cNvSpPr txBox="1"/>
          <p:nvPr/>
        </p:nvSpPr>
        <p:spPr>
          <a:xfrm>
            <a:off x="3431859" y="40049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F9C6013-6B18-E746-A2D5-DBA99D4F8873}"/>
              </a:ext>
            </a:extLst>
          </p:cNvPr>
          <p:cNvSpPr txBox="1"/>
          <p:nvPr/>
        </p:nvSpPr>
        <p:spPr>
          <a:xfrm>
            <a:off x="2018456" y="311950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760B428-7C49-6B45-9A0D-595E02B4B009}"/>
              </a:ext>
            </a:extLst>
          </p:cNvPr>
          <p:cNvSpPr txBox="1"/>
          <p:nvPr/>
        </p:nvSpPr>
        <p:spPr>
          <a:xfrm>
            <a:off x="3400555" y="219063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034463E-CCD8-A24C-AAE1-C1BBC27AA5B6}"/>
              </a:ext>
            </a:extLst>
          </p:cNvPr>
          <p:cNvSpPr txBox="1"/>
          <p:nvPr/>
        </p:nvSpPr>
        <p:spPr>
          <a:xfrm>
            <a:off x="2074050" y="218526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9429635-21F8-994F-ACB6-CA32ADE8359D}"/>
              </a:ext>
            </a:extLst>
          </p:cNvPr>
          <p:cNvSpPr txBox="1"/>
          <p:nvPr/>
        </p:nvSpPr>
        <p:spPr>
          <a:xfrm>
            <a:off x="1151036" y="2652398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B6D3420-FFB9-0747-98E7-E120AB663D3F}"/>
              </a:ext>
            </a:extLst>
          </p:cNvPr>
          <p:cNvSpPr txBox="1"/>
          <p:nvPr/>
        </p:nvSpPr>
        <p:spPr>
          <a:xfrm>
            <a:off x="2495031" y="355096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2BCC72F-04B4-0545-BB76-75B5C9CF1158}"/>
              </a:ext>
            </a:extLst>
          </p:cNvPr>
          <p:cNvSpPr txBox="1"/>
          <p:nvPr/>
        </p:nvSpPr>
        <p:spPr>
          <a:xfrm>
            <a:off x="1571753" y="401678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C9EAA8D-D46E-B04C-8C62-F0F5908A1BE8}"/>
              </a:ext>
            </a:extLst>
          </p:cNvPr>
          <p:cNvSpPr txBox="1"/>
          <p:nvPr/>
        </p:nvSpPr>
        <p:spPr>
          <a:xfrm>
            <a:off x="2483981" y="217713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E384B8A-BCBF-3343-8021-3FD3448659F2}"/>
              </a:ext>
            </a:extLst>
          </p:cNvPr>
          <p:cNvSpPr txBox="1"/>
          <p:nvPr/>
        </p:nvSpPr>
        <p:spPr>
          <a:xfrm>
            <a:off x="3417345" y="309421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C7E5C7E7-8631-A541-8D78-F28605E591EB}"/>
              </a:ext>
            </a:extLst>
          </p:cNvPr>
          <p:cNvSpPr txBox="1"/>
          <p:nvPr/>
        </p:nvSpPr>
        <p:spPr>
          <a:xfrm>
            <a:off x="1112453" y="35680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EA964C3-48B1-9741-868A-5C909ECC8466}"/>
              </a:ext>
            </a:extLst>
          </p:cNvPr>
          <p:cNvSpPr txBox="1"/>
          <p:nvPr/>
        </p:nvSpPr>
        <p:spPr>
          <a:xfrm>
            <a:off x="1565296" y="310693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B42481E-F3B3-474F-8920-938B8D173DC2}"/>
              </a:ext>
            </a:extLst>
          </p:cNvPr>
          <p:cNvSpPr txBox="1"/>
          <p:nvPr/>
        </p:nvSpPr>
        <p:spPr>
          <a:xfrm>
            <a:off x="2512787" y="40049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4EDB188-71D5-8540-B3D3-4C98F8D81B6F}"/>
              </a:ext>
            </a:extLst>
          </p:cNvPr>
          <p:cNvSpPr txBox="1"/>
          <p:nvPr/>
        </p:nvSpPr>
        <p:spPr>
          <a:xfrm>
            <a:off x="1151277" y="2195198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D675615-A7F8-A04A-B416-5BA605A9CB0F}"/>
              </a:ext>
            </a:extLst>
          </p:cNvPr>
          <p:cNvSpPr txBox="1"/>
          <p:nvPr/>
        </p:nvSpPr>
        <p:spPr>
          <a:xfrm>
            <a:off x="3400555" y="26333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A0C0E11-2283-9D47-9D5E-3FC8B8B223DA}"/>
              </a:ext>
            </a:extLst>
          </p:cNvPr>
          <p:cNvSpPr txBox="1"/>
          <p:nvPr/>
        </p:nvSpPr>
        <p:spPr>
          <a:xfrm>
            <a:off x="2030298" y="35599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9D7D244-7246-C44B-AC1A-96C02E956524}"/>
              </a:ext>
            </a:extLst>
          </p:cNvPr>
          <p:cNvSpPr txBox="1"/>
          <p:nvPr/>
        </p:nvSpPr>
        <p:spPr>
          <a:xfrm>
            <a:off x="1635881" y="217713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9FE9C49-33B1-F141-A4CC-152596C4E0CD}"/>
              </a:ext>
            </a:extLst>
          </p:cNvPr>
          <p:cNvSpPr txBox="1"/>
          <p:nvPr/>
        </p:nvSpPr>
        <p:spPr>
          <a:xfrm>
            <a:off x="2079576" y="1722618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385DCE6B-6698-2249-B9C5-8CBA5D9E9CA0}"/>
              </a:ext>
            </a:extLst>
          </p:cNvPr>
          <p:cNvSpPr txBox="1"/>
          <p:nvPr/>
        </p:nvSpPr>
        <p:spPr>
          <a:xfrm>
            <a:off x="4406483" y="155225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19EBB0-314F-6D47-B8BA-DEDF13B5C050}"/>
              </a:ext>
            </a:extLst>
          </p:cNvPr>
          <p:cNvSpPr txBox="1"/>
          <p:nvPr/>
        </p:nvSpPr>
        <p:spPr>
          <a:xfrm>
            <a:off x="4405535" y="2003414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6CC5E7CB-0560-4A4A-BF7D-DB2EAAB63196}"/>
              </a:ext>
            </a:extLst>
          </p:cNvPr>
          <p:cNvSpPr txBox="1"/>
          <p:nvPr/>
        </p:nvSpPr>
        <p:spPr>
          <a:xfrm>
            <a:off x="4360651" y="255278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C8E26E2B-78CE-C34D-8811-77CE9C436236}"/>
              </a:ext>
            </a:extLst>
          </p:cNvPr>
          <p:cNvSpPr txBox="1"/>
          <p:nvPr/>
        </p:nvSpPr>
        <p:spPr>
          <a:xfrm>
            <a:off x="4360651" y="3110589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D5342794-0623-8646-B415-DA3EC5A275EF}"/>
              </a:ext>
            </a:extLst>
          </p:cNvPr>
          <p:cNvSpPr txBox="1"/>
          <p:nvPr/>
        </p:nvSpPr>
        <p:spPr>
          <a:xfrm>
            <a:off x="4363288" y="3651096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563B36D-2E28-8241-8825-C13C289E9AB5}"/>
              </a:ext>
            </a:extLst>
          </p:cNvPr>
          <p:cNvSpPr txBox="1"/>
          <p:nvPr/>
        </p:nvSpPr>
        <p:spPr>
          <a:xfrm>
            <a:off x="4363288" y="4208902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A7DAF7D9-7164-2143-AD30-51933D9F877A}"/>
              </a:ext>
            </a:extLst>
          </p:cNvPr>
          <p:cNvSpPr txBox="1"/>
          <p:nvPr/>
        </p:nvSpPr>
        <p:spPr>
          <a:xfrm>
            <a:off x="4360651" y="4756035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C8A2018B-02E7-BE45-B7DD-65B8FA5C3C5E}"/>
              </a:ext>
            </a:extLst>
          </p:cNvPr>
          <p:cNvSpPr/>
          <p:nvPr/>
        </p:nvSpPr>
        <p:spPr>
          <a:xfrm>
            <a:off x="4592852" y="489204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9442C29-17FD-FD40-8998-0A7C0D541948}"/>
              </a:ext>
            </a:extLst>
          </p:cNvPr>
          <p:cNvSpPr/>
          <p:nvPr/>
        </p:nvSpPr>
        <p:spPr>
          <a:xfrm>
            <a:off x="4592852" y="498348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BA5B5A98-AB20-A647-854E-AD6EA00D5CBA}"/>
              </a:ext>
            </a:extLst>
          </p:cNvPr>
          <p:cNvSpPr/>
          <p:nvPr/>
        </p:nvSpPr>
        <p:spPr>
          <a:xfrm>
            <a:off x="4592852" y="507492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4D096FFD-A180-314C-A353-B0D86E106CC7}"/>
              </a:ext>
            </a:extLst>
          </p:cNvPr>
          <p:cNvSpPr/>
          <p:nvPr/>
        </p:nvSpPr>
        <p:spPr>
          <a:xfrm>
            <a:off x="4592852" y="516636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134715"/>
            <a:ext cx="2709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Buffering Algorithm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DC282961-C697-F84B-9683-EE17270A58DA}"/>
              </a:ext>
            </a:extLst>
          </p:cNvPr>
          <p:cNvSpPr txBox="1"/>
          <p:nvPr/>
        </p:nvSpPr>
        <p:spPr>
          <a:xfrm>
            <a:off x="914959" y="1231411"/>
            <a:ext cx="260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Accessed by </a:t>
            </a:r>
            <a:r>
              <a:rPr lang="en-US" b="1" dirty="0">
                <a:solidFill>
                  <a:schemeClr val="accent2"/>
                </a:solidFill>
              </a:rPr>
              <a:t>Batch 0</a:t>
            </a:r>
          </a:p>
        </p:txBody>
      </p:sp>
      <p:pic>
        <p:nvPicPr>
          <p:cNvPr id="244" name="Picture 243">
            <a:extLst>
              <a:ext uri="{FF2B5EF4-FFF2-40B4-BE49-F238E27FC236}">
                <a16:creationId xmlns:a16="http://schemas.microsoft.com/office/drawing/2014/main" id="{F81FC9B8-3B21-0C4E-88F6-2D920038FF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202" name="Rectangle 201">
            <a:extLst>
              <a:ext uri="{FF2B5EF4-FFF2-40B4-BE49-F238E27FC236}">
                <a16:creationId xmlns:a16="http://schemas.microsoft.com/office/drawing/2014/main" id="{FCD56817-135D-7749-B71D-01DCA68A3A16}"/>
              </a:ext>
            </a:extLst>
          </p:cNvPr>
          <p:cNvSpPr/>
          <p:nvPr/>
        </p:nvSpPr>
        <p:spPr>
          <a:xfrm>
            <a:off x="7133395" y="1552252"/>
            <a:ext cx="7958668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//GAUSS-SEIDEL FORWARD SWEEP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batch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batch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numbatch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batch++){</a:t>
            </a:r>
            <a:endParaRPr lang="en-US" sz="1100" dirty="0">
              <a:solidFill>
                <a:srgbClr val="400BD9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//READ MAPPING DATA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start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[batch];</a:t>
            </a:r>
            <a:endParaRPr lang="en-US" sz="11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2FB41D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[batch+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]-start;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//ALLOCATE BUFFER      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double buffer[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batchsize+mapnz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//LOAD INTER-BATCH DATA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n = 0; n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mapnz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buffer[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batchsize+n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] = x[map[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start+n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]];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//LOAD INTRA-BATCH DATA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start = batch*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n = 0; n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buffer[n] = x[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start+n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//PERFORM GAUSS-SEIDEL PER BATCH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m = start; m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start+batchsize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; m++){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double reduce = b[m];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displ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[m]; n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displ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[m+1]; n++)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  reduce -= value[n]*buffer[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sndex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[n]];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buffer[m-start] += reduce/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diag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[m];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}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//WRITE-BACK INTRA-BATCH DATA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m = 0; m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; m++)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x[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start+m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] = buffer[m];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72124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7237199-F738-594C-B315-AE9D3A108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0990B8-F86F-B74D-AB67-8BCF020C8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5421FE-DBC7-6A41-8A46-59CFC1F871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53A451-D9D0-1F47-B77F-D7A44D5C006C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87AB88-1F2A-374B-96FB-BFE2B7B13ADF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E09BF-BFBB-CD43-B9DD-937F97311277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A0E18F-57EB-8D4E-B8F4-D9D3B0B053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06116A-5831-C640-884B-50B87E700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7DD443D-5375-9645-AD6A-4DDB1B59E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933" y="366875"/>
            <a:ext cx="8780661" cy="38232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1121DF1-0F67-1649-87BF-9C81661608BF}"/>
              </a:ext>
            </a:extLst>
          </p:cNvPr>
          <p:cNvSpPr txBox="1"/>
          <p:nvPr/>
        </p:nvSpPr>
        <p:spPr>
          <a:xfrm>
            <a:off x="45258" y="-2443"/>
            <a:ext cx="713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Roofline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28550B-D3B4-1C40-B7A4-C96BC04BA921}"/>
              </a:ext>
            </a:extLst>
          </p:cNvPr>
          <p:cNvSpPr/>
          <p:nvPr/>
        </p:nvSpPr>
        <p:spPr>
          <a:xfrm>
            <a:off x="3613554" y="4255704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400BD9"/>
                </a:solidFill>
                <a:latin typeface="Menlo" panose="020B0609030804020204" pitchFamily="49" charset="0"/>
              </a:rPr>
              <a:t>    //SPMV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m = </a:t>
            </a:r>
            <a:r>
              <a:rPr lang="en-US" sz="14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 m &lt;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nump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 m++){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4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reduce = </a:t>
            </a:r>
            <a:r>
              <a:rPr lang="en-US" sz="14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[m]; n &lt;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[m+</a:t>
            </a:r>
            <a:r>
              <a:rPr lang="en-US" sz="14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]; n++)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reduce += value[n]*x[index[n]];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y[m] = reduce;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843335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134715"/>
            <a:ext cx="2709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Buffering Algorithm</a:t>
            </a:r>
          </a:p>
        </p:txBody>
      </p:sp>
      <p:sp>
        <p:nvSpPr>
          <p:cNvPr id="259" name="Freeform 258">
            <a:extLst>
              <a:ext uri="{FF2B5EF4-FFF2-40B4-BE49-F238E27FC236}">
                <a16:creationId xmlns:a16="http://schemas.microsoft.com/office/drawing/2014/main" id="{3EA20B10-667E-974F-81FD-7639BE11DF1A}"/>
              </a:ext>
            </a:extLst>
          </p:cNvPr>
          <p:cNvSpPr/>
          <p:nvPr/>
        </p:nvSpPr>
        <p:spPr>
          <a:xfrm>
            <a:off x="1064029" y="1687484"/>
            <a:ext cx="2360815" cy="1762298"/>
          </a:xfrm>
          <a:custGeom>
            <a:avLst/>
            <a:gdLst>
              <a:gd name="connsiteX0" fmla="*/ 33251 w 2360815"/>
              <a:gd name="connsiteY0" fmla="*/ 1729047 h 1762298"/>
              <a:gd name="connsiteX1" fmla="*/ 1546167 w 2360815"/>
              <a:gd name="connsiteY1" fmla="*/ 1762298 h 1762298"/>
              <a:gd name="connsiteX2" fmla="*/ 1886989 w 2360815"/>
              <a:gd name="connsiteY2" fmla="*/ 1695796 h 1762298"/>
              <a:gd name="connsiteX3" fmla="*/ 1878676 w 2360815"/>
              <a:gd name="connsiteY3" fmla="*/ 964276 h 1762298"/>
              <a:gd name="connsiteX4" fmla="*/ 1978429 w 2360815"/>
              <a:gd name="connsiteY4" fmla="*/ 856211 h 1762298"/>
              <a:gd name="connsiteX5" fmla="*/ 2335876 w 2360815"/>
              <a:gd name="connsiteY5" fmla="*/ 839585 h 1762298"/>
              <a:gd name="connsiteX6" fmla="*/ 2360815 w 2360815"/>
              <a:gd name="connsiteY6" fmla="*/ 648392 h 1762298"/>
              <a:gd name="connsiteX7" fmla="*/ 2319251 w 2360815"/>
              <a:gd name="connsiteY7" fmla="*/ 91440 h 1762298"/>
              <a:gd name="connsiteX8" fmla="*/ 2128058 w 2360815"/>
              <a:gd name="connsiteY8" fmla="*/ 0 h 1762298"/>
              <a:gd name="connsiteX9" fmla="*/ 166255 w 2360815"/>
              <a:gd name="connsiteY9" fmla="*/ 0 h 1762298"/>
              <a:gd name="connsiteX10" fmla="*/ 24938 w 2360815"/>
              <a:gd name="connsiteY10" fmla="*/ 108065 h 1762298"/>
              <a:gd name="connsiteX11" fmla="*/ 0 w 2360815"/>
              <a:gd name="connsiteY11" fmla="*/ 1620981 h 1762298"/>
              <a:gd name="connsiteX12" fmla="*/ 33251 w 2360815"/>
              <a:gd name="connsiteY12" fmla="*/ 1729047 h 176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60815" h="1762298">
                <a:moveTo>
                  <a:pt x="33251" y="1729047"/>
                </a:moveTo>
                <a:lnTo>
                  <a:pt x="1546167" y="1762298"/>
                </a:lnTo>
                <a:lnTo>
                  <a:pt x="1886989" y="1695796"/>
                </a:lnTo>
                <a:lnTo>
                  <a:pt x="1878676" y="964276"/>
                </a:lnTo>
                <a:lnTo>
                  <a:pt x="1978429" y="856211"/>
                </a:lnTo>
                <a:lnTo>
                  <a:pt x="2335876" y="839585"/>
                </a:lnTo>
                <a:lnTo>
                  <a:pt x="2360815" y="648392"/>
                </a:lnTo>
                <a:lnTo>
                  <a:pt x="2319251" y="91440"/>
                </a:lnTo>
                <a:lnTo>
                  <a:pt x="2128058" y="0"/>
                </a:lnTo>
                <a:lnTo>
                  <a:pt x="166255" y="0"/>
                </a:lnTo>
                <a:lnTo>
                  <a:pt x="24938" y="108065"/>
                </a:lnTo>
                <a:lnTo>
                  <a:pt x="0" y="1620981"/>
                </a:lnTo>
                <a:lnTo>
                  <a:pt x="33251" y="172904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2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65C134B8-1E63-FF45-AD61-DC86D343B8AF}"/>
              </a:ext>
            </a:extLst>
          </p:cNvPr>
          <p:cNvSpPr/>
          <p:nvPr/>
        </p:nvSpPr>
        <p:spPr>
          <a:xfrm>
            <a:off x="13010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EA50BB38-E576-F045-8F47-DFB31D389D43}"/>
              </a:ext>
            </a:extLst>
          </p:cNvPr>
          <p:cNvSpPr/>
          <p:nvPr/>
        </p:nvSpPr>
        <p:spPr>
          <a:xfrm>
            <a:off x="17582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D9CC4BDB-6E34-1642-A9B7-475AD899E5CA}"/>
              </a:ext>
            </a:extLst>
          </p:cNvPr>
          <p:cNvSpPr/>
          <p:nvPr/>
        </p:nvSpPr>
        <p:spPr>
          <a:xfrm>
            <a:off x="22154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AFC8DEDD-1493-C446-95F4-8F022A4D4251}"/>
              </a:ext>
            </a:extLst>
          </p:cNvPr>
          <p:cNvSpPr/>
          <p:nvPr/>
        </p:nvSpPr>
        <p:spPr>
          <a:xfrm>
            <a:off x="26726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3D700801-2C71-724C-B2F3-5520D56778BD}"/>
              </a:ext>
            </a:extLst>
          </p:cNvPr>
          <p:cNvSpPr/>
          <p:nvPr/>
        </p:nvSpPr>
        <p:spPr>
          <a:xfrm>
            <a:off x="31298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A54CD2CD-4D43-1C4F-9BCB-5C10EA7ABB59}"/>
              </a:ext>
            </a:extLst>
          </p:cNvPr>
          <p:cNvSpPr/>
          <p:nvPr/>
        </p:nvSpPr>
        <p:spPr>
          <a:xfrm>
            <a:off x="35870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46272F4F-B5E3-BA4D-8A03-B596FFDC5BDD}"/>
              </a:ext>
            </a:extLst>
          </p:cNvPr>
          <p:cNvSpPr/>
          <p:nvPr/>
        </p:nvSpPr>
        <p:spPr>
          <a:xfrm>
            <a:off x="1301012" y="31951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AE8C8A1D-EA35-084B-BF74-942D69A58A43}"/>
              </a:ext>
            </a:extLst>
          </p:cNvPr>
          <p:cNvSpPr/>
          <p:nvPr/>
        </p:nvSpPr>
        <p:spPr>
          <a:xfrm>
            <a:off x="1758212" y="31951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7645D9F5-64FE-F643-AEAB-E7A9854F9953}"/>
              </a:ext>
            </a:extLst>
          </p:cNvPr>
          <p:cNvSpPr/>
          <p:nvPr/>
        </p:nvSpPr>
        <p:spPr>
          <a:xfrm>
            <a:off x="2215412" y="31951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>
            <a:extLst>
              <a:ext uri="{FF2B5EF4-FFF2-40B4-BE49-F238E27FC236}">
                <a16:creationId xmlns:a16="http://schemas.microsoft.com/office/drawing/2014/main" id="{8774DF34-E58C-F045-82DC-1082A8BD45B5}"/>
              </a:ext>
            </a:extLst>
          </p:cNvPr>
          <p:cNvSpPr/>
          <p:nvPr/>
        </p:nvSpPr>
        <p:spPr>
          <a:xfrm>
            <a:off x="2672612" y="31951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>
            <a:extLst>
              <a:ext uri="{FF2B5EF4-FFF2-40B4-BE49-F238E27FC236}">
                <a16:creationId xmlns:a16="http://schemas.microsoft.com/office/drawing/2014/main" id="{A18B3902-4A12-4D44-AB0C-AEB7D99CD59B}"/>
              </a:ext>
            </a:extLst>
          </p:cNvPr>
          <p:cNvSpPr/>
          <p:nvPr/>
        </p:nvSpPr>
        <p:spPr>
          <a:xfrm>
            <a:off x="3129812" y="31951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8EFE1095-31FB-DC44-BA71-9EA561A64754}"/>
              </a:ext>
            </a:extLst>
          </p:cNvPr>
          <p:cNvSpPr/>
          <p:nvPr/>
        </p:nvSpPr>
        <p:spPr>
          <a:xfrm>
            <a:off x="3587012" y="31951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3A3973A1-0B99-4940-A2C3-7F0D6FFA5659}"/>
              </a:ext>
            </a:extLst>
          </p:cNvPr>
          <p:cNvSpPr/>
          <p:nvPr/>
        </p:nvSpPr>
        <p:spPr>
          <a:xfrm>
            <a:off x="13010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2B1C0D27-D993-5D4B-AECF-2B4F20EDA405}"/>
              </a:ext>
            </a:extLst>
          </p:cNvPr>
          <p:cNvSpPr/>
          <p:nvPr/>
        </p:nvSpPr>
        <p:spPr>
          <a:xfrm>
            <a:off x="17582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E5E88B3E-FFAA-DB41-A8D2-307E5690B8EA}"/>
              </a:ext>
            </a:extLst>
          </p:cNvPr>
          <p:cNvSpPr/>
          <p:nvPr/>
        </p:nvSpPr>
        <p:spPr>
          <a:xfrm>
            <a:off x="22154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7A8A172D-44DA-B74F-BB96-9149B03A0E55}"/>
              </a:ext>
            </a:extLst>
          </p:cNvPr>
          <p:cNvSpPr/>
          <p:nvPr/>
        </p:nvSpPr>
        <p:spPr>
          <a:xfrm>
            <a:off x="26726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038152CC-4DC5-7D4A-BF2E-CBCEF98A02A7}"/>
              </a:ext>
            </a:extLst>
          </p:cNvPr>
          <p:cNvSpPr/>
          <p:nvPr/>
        </p:nvSpPr>
        <p:spPr>
          <a:xfrm>
            <a:off x="3129812" y="36523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0AE10E49-33CB-244B-AF7B-D10CEDBF2ECC}"/>
              </a:ext>
            </a:extLst>
          </p:cNvPr>
          <p:cNvSpPr/>
          <p:nvPr/>
        </p:nvSpPr>
        <p:spPr>
          <a:xfrm>
            <a:off x="3587012" y="36523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7AE1E6F6-5297-5C4E-9114-6A9F28CC7A82}"/>
              </a:ext>
            </a:extLst>
          </p:cNvPr>
          <p:cNvSpPr/>
          <p:nvPr/>
        </p:nvSpPr>
        <p:spPr>
          <a:xfrm>
            <a:off x="13010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A3002EF4-CC5F-B54C-A72F-AE66C67B53E8}"/>
              </a:ext>
            </a:extLst>
          </p:cNvPr>
          <p:cNvSpPr/>
          <p:nvPr/>
        </p:nvSpPr>
        <p:spPr>
          <a:xfrm>
            <a:off x="17582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A5037984-B334-E64B-A627-BD43F970DDA4}"/>
              </a:ext>
            </a:extLst>
          </p:cNvPr>
          <p:cNvSpPr/>
          <p:nvPr/>
        </p:nvSpPr>
        <p:spPr>
          <a:xfrm>
            <a:off x="22154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26DAEC40-9004-A34E-B1A3-92EBB88748E0}"/>
              </a:ext>
            </a:extLst>
          </p:cNvPr>
          <p:cNvSpPr/>
          <p:nvPr/>
        </p:nvSpPr>
        <p:spPr>
          <a:xfrm>
            <a:off x="26726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DE69B56F-C99A-F945-B678-876DE62352F8}"/>
              </a:ext>
            </a:extLst>
          </p:cNvPr>
          <p:cNvSpPr/>
          <p:nvPr/>
        </p:nvSpPr>
        <p:spPr>
          <a:xfrm>
            <a:off x="3129812" y="41095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A5363453-07BF-954A-8BAE-5FC5878FD9B4}"/>
              </a:ext>
            </a:extLst>
          </p:cNvPr>
          <p:cNvSpPr/>
          <p:nvPr/>
        </p:nvSpPr>
        <p:spPr>
          <a:xfrm>
            <a:off x="3587012" y="41095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D611B290-9614-464D-B52E-BE814462D95E}"/>
              </a:ext>
            </a:extLst>
          </p:cNvPr>
          <p:cNvSpPr/>
          <p:nvPr/>
        </p:nvSpPr>
        <p:spPr>
          <a:xfrm>
            <a:off x="13010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D65EF049-EA4F-B24D-ABF1-F19740836C99}"/>
              </a:ext>
            </a:extLst>
          </p:cNvPr>
          <p:cNvSpPr/>
          <p:nvPr/>
        </p:nvSpPr>
        <p:spPr>
          <a:xfrm>
            <a:off x="17582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4377AA18-DCB4-D745-8A94-4365FF359AEC}"/>
              </a:ext>
            </a:extLst>
          </p:cNvPr>
          <p:cNvSpPr/>
          <p:nvPr/>
        </p:nvSpPr>
        <p:spPr>
          <a:xfrm>
            <a:off x="22154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044A7AC7-339F-664B-AF99-F947F37BA750}"/>
              </a:ext>
            </a:extLst>
          </p:cNvPr>
          <p:cNvSpPr/>
          <p:nvPr/>
        </p:nvSpPr>
        <p:spPr>
          <a:xfrm>
            <a:off x="26726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B4EBF440-97BF-6249-838E-7C570DEE3EF6}"/>
              </a:ext>
            </a:extLst>
          </p:cNvPr>
          <p:cNvSpPr/>
          <p:nvPr/>
        </p:nvSpPr>
        <p:spPr>
          <a:xfrm>
            <a:off x="3129812" y="18235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29F3BD23-0D4F-854A-81CD-7B5EEFE6D74E}"/>
              </a:ext>
            </a:extLst>
          </p:cNvPr>
          <p:cNvSpPr/>
          <p:nvPr/>
        </p:nvSpPr>
        <p:spPr>
          <a:xfrm>
            <a:off x="3587012" y="18235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Oval 311">
            <a:extLst>
              <a:ext uri="{FF2B5EF4-FFF2-40B4-BE49-F238E27FC236}">
                <a16:creationId xmlns:a16="http://schemas.microsoft.com/office/drawing/2014/main" id="{811BD470-7E84-A044-A822-1FE38070861E}"/>
              </a:ext>
            </a:extLst>
          </p:cNvPr>
          <p:cNvSpPr/>
          <p:nvPr/>
        </p:nvSpPr>
        <p:spPr>
          <a:xfrm>
            <a:off x="13010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Oval 312">
            <a:extLst>
              <a:ext uri="{FF2B5EF4-FFF2-40B4-BE49-F238E27FC236}">
                <a16:creationId xmlns:a16="http://schemas.microsoft.com/office/drawing/2014/main" id="{FB0095A3-EE1A-2441-B578-5CA2C0673CFA}"/>
              </a:ext>
            </a:extLst>
          </p:cNvPr>
          <p:cNvSpPr/>
          <p:nvPr/>
        </p:nvSpPr>
        <p:spPr>
          <a:xfrm>
            <a:off x="17582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Oval 313">
            <a:extLst>
              <a:ext uri="{FF2B5EF4-FFF2-40B4-BE49-F238E27FC236}">
                <a16:creationId xmlns:a16="http://schemas.microsoft.com/office/drawing/2014/main" id="{501C1AF7-D977-7142-8FD6-61DD42965076}"/>
              </a:ext>
            </a:extLst>
          </p:cNvPr>
          <p:cNvSpPr/>
          <p:nvPr/>
        </p:nvSpPr>
        <p:spPr>
          <a:xfrm>
            <a:off x="22154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Oval 314">
            <a:extLst>
              <a:ext uri="{FF2B5EF4-FFF2-40B4-BE49-F238E27FC236}">
                <a16:creationId xmlns:a16="http://schemas.microsoft.com/office/drawing/2014/main" id="{49AB1061-9A09-224C-99A8-655D49A908ED}"/>
              </a:ext>
            </a:extLst>
          </p:cNvPr>
          <p:cNvSpPr/>
          <p:nvPr/>
        </p:nvSpPr>
        <p:spPr>
          <a:xfrm>
            <a:off x="26726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Oval 315">
            <a:extLst>
              <a:ext uri="{FF2B5EF4-FFF2-40B4-BE49-F238E27FC236}">
                <a16:creationId xmlns:a16="http://schemas.microsoft.com/office/drawing/2014/main" id="{11E7BA43-2B1C-164C-A37F-39D8F81C2484}"/>
              </a:ext>
            </a:extLst>
          </p:cNvPr>
          <p:cNvSpPr/>
          <p:nvPr/>
        </p:nvSpPr>
        <p:spPr>
          <a:xfrm>
            <a:off x="31298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A834C47E-FD64-D445-A6EF-45787C51FF3B}"/>
              </a:ext>
            </a:extLst>
          </p:cNvPr>
          <p:cNvSpPr/>
          <p:nvPr/>
        </p:nvSpPr>
        <p:spPr>
          <a:xfrm>
            <a:off x="35870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266C7564-6531-CD4A-8494-1351688D39B2}"/>
              </a:ext>
            </a:extLst>
          </p:cNvPr>
          <p:cNvSpPr/>
          <p:nvPr/>
        </p:nvSpPr>
        <p:spPr>
          <a:xfrm>
            <a:off x="4592852" y="16034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94E2D69F-91B9-4344-94F6-DD3AF9C1A24E}"/>
              </a:ext>
            </a:extLst>
          </p:cNvPr>
          <p:cNvSpPr/>
          <p:nvPr/>
        </p:nvSpPr>
        <p:spPr>
          <a:xfrm>
            <a:off x="4592852" y="16949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B0F657C9-3CA4-3843-8C3B-1A5FDD1C5A1D}"/>
              </a:ext>
            </a:extLst>
          </p:cNvPr>
          <p:cNvSpPr/>
          <p:nvPr/>
        </p:nvSpPr>
        <p:spPr>
          <a:xfrm>
            <a:off x="4592852" y="17863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24C63863-F886-5240-A424-3626A7879EE8}"/>
              </a:ext>
            </a:extLst>
          </p:cNvPr>
          <p:cNvSpPr/>
          <p:nvPr/>
        </p:nvSpPr>
        <p:spPr>
          <a:xfrm>
            <a:off x="4592852" y="18777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282684F2-3FC8-274D-B5ED-6A28C330E5B1}"/>
              </a:ext>
            </a:extLst>
          </p:cNvPr>
          <p:cNvSpPr/>
          <p:nvPr/>
        </p:nvSpPr>
        <p:spPr>
          <a:xfrm>
            <a:off x="4592852" y="19692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>
            <a:extLst>
              <a:ext uri="{FF2B5EF4-FFF2-40B4-BE49-F238E27FC236}">
                <a16:creationId xmlns:a16="http://schemas.microsoft.com/office/drawing/2014/main" id="{9BF5EFFB-EDCC-4E4C-8036-6E63F8EABF29}"/>
              </a:ext>
            </a:extLst>
          </p:cNvPr>
          <p:cNvSpPr/>
          <p:nvPr/>
        </p:nvSpPr>
        <p:spPr>
          <a:xfrm>
            <a:off x="4592852" y="20606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>
            <a:extLst>
              <a:ext uri="{FF2B5EF4-FFF2-40B4-BE49-F238E27FC236}">
                <a16:creationId xmlns:a16="http://schemas.microsoft.com/office/drawing/2014/main" id="{A3A950A0-CF9D-5C4E-AC58-6146B8B19052}"/>
              </a:ext>
            </a:extLst>
          </p:cNvPr>
          <p:cNvSpPr/>
          <p:nvPr/>
        </p:nvSpPr>
        <p:spPr>
          <a:xfrm>
            <a:off x="4592852" y="21521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>
            <a:extLst>
              <a:ext uri="{FF2B5EF4-FFF2-40B4-BE49-F238E27FC236}">
                <a16:creationId xmlns:a16="http://schemas.microsoft.com/office/drawing/2014/main" id="{8F78DEC7-A959-4449-8944-103E5182603A}"/>
              </a:ext>
            </a:extLst>
          </p:cNvPr>
          <p:cNvSpPr/>
          <p:nvPr/>
        </p:nvSpPr>
        <p:spPr>
          <a:xfrm>
            <a:off x="4592852" y="22435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>
            <a:extLst>
              <a:ext uri="{FF2B5EF4-FFF2-40B4-BE49-F238E27FC236}">
                <a16:creationId xmlns:a16="http://schemas.microsoft.com/office/drawing/2014/main" id="{C9537DEC-11F3-6144-BDCD-08BF88CD3ACB}"/>
              </a:ext>
            </a:extLst>
          </p:cNvPr>
          <p:cNvSpPr/>
          <p:nvPr/>
        </p:nvSpPr>
        <p:spPr>
          <a:xfrm>
            <a:off x="4592852" y="23349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B62D8BF1-004F-7C40-B744-5E09B12933BA}"/>
              </a:ext>
            </a:extLst>
          </p:cNvPr>
          <p:cNvSpPr/>
          <p:nvPr/>
        </p:nvSpPr>
        <p:spPr>
          <a:xfrm>
            <a:off x="4592852" y="24264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>
            <a:extLst>
              <a:ext uri="{FF2B5EF4-FFF2-40B4-BE49-F238E27FC236}">
                <a16:creationId xmlns:a16="http://schemas.microsoft.com/office/drawing/2014/main" id="{A4DC7964-6668-E743-8FA2-C8EC691EA441}"/>
              </a:ext>
            </a:extLst>
          </p:cNvPr>
          <p:cNvSpPr/>
          <p:nvPr/>
        </p:nvSpPr>
        <p:spPr>
          <a:xfrm>
            <a:off x="4592852" y="25178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88517880-EC8B-B545-AF8F-B6DF6FB290CC}"/>
              </a:ext>
            </a:extLst>
          </p:cNvPr>
          <p:cNvSpPr/>
          <p:nvPr/>
        </p:nvSpPr>
        <p:spPr>
          <a:xfrm>
            <a:off x="4592852" y="26093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A04A3EC-ED30-9745-A9AE-F7F3F9DA286E}"/>
              </a:ext>
            </a:extLst>
          </p:cNvPr>
          <p:cNvSpPr/>
          <p:nvPr/>
        </p:nvSpPr>
        <p:spPr>
          <a:xfrm>
            <a:off x="4592852" y="27007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077B497A-3588-7645-A73D-AC02C8BCD678}"/>
              </a:ext>
            </a:extLst>
          </p:cNvPr>
          <p:cNvSpPr/>
          <p:nvPr/>
        </p:nvSpPr>
        <p:spPr>
          <a:xfrm>
            <a:off x="4592852" y="27921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1AC7E54D-E976-1348-9A2C-B2A52BA7CBE4}"/>
              </a:ext>
            </a:extLst>
          </p:cNvPr>
          <p:cNvSpPr/>
          <p:nvPr/>
        </p:nvSpPr>
        <p:spPr>
          <a:xfrm>
            <a:off x="4592852" y="28836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257284BF-4AAB-784E-9DFF-AEC3DBBC529C}"/>
              </a:ext>
            </a:extLst>
          </p:cNvPr>
          <p:cNvSpPr/>
          <p:nvPr/>
        </p:nvSpPr>
        <p:spPr>
          <a:xfrm>
            <a:off x="4592852" y="29750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>
            <a:extLst>
              <a:ext uri="{FF2B5EF4-FFF2-40B4-BE49-F238E27FC236}">
                <a16:creationId xmlns:a16="http://schemas.microsoft.com/office/drawing/2014/main" id="{DF453712-1471-FA4D-85E2-9979C4D663EB}"/>
              </a:ext>
            </a:extLst>
          </p:cNvPr>
          <p:cNvSpPr/>
          <p:nvPr/>
        </p:nvSpPr>
        <p:spPr>
          <a:xfrm>
            <a:off x="4592852" y="30665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>
            <a:extLst>
              <a:ext uri="{FF2B5EF4-FFF2-40B4-BE49-F238E27FC236}">
                <a16:creationId xmlns:a16="http://schemas.microsoft.com/office/drawing/2014/main" id="{86A54445-811A-8E43-85EB-B9CB4C0A2471}"/>
              </a:ext>
            </a:extLst>
          </p:cNvPr>
          <p:cNvSpPr/>
          <p:nvPr/>
        </p:nvSpPr>
        <p:spPr>
          <a:xfrm>
            <a:off x="4592852" y="31579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0B45DDD3-370A-9C44-9517-5CFA5E0926CE}"/>
              </a:ext>
            </a:extLst>
          </p:cNvPr>
          <p:cNvSpPr/>
          <p:nvPr/>
        </p:nvSpPr>
        <p:spPr>
          <a:xfrm>
            <a:off x="4592852" y="32493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AA2B9606-8001-2049-8B75-865CA1C3B1BA}"/>
              </a:ext>
            </a:extLst>
          </p:cNvPr>
          <p:cNvSpPr/>
          <p:nvPr/>
        </p:nvSpPr>
        <p:spPr>
          <a:xfrm>
            <a:off x="4592852" y="33408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F85B4A48-D5DD-2342-878C-2EB58A990D0A}"/>
              </a:ext>
            </a:extLst>
          </p:cNvPr>
          <p:cNvSpPr/>
          <p:nvPr/>
        </p:nvSpPr>
        <p:spPr>
          <a:xfrm>
            <a:off x="4592852" y="34322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758775B6-0CC7-024C-9CC4-38071090169A}"/>
              </a:ext>
            </a:extLst>
          </p:cNvPr>
          <p:cNvSpPr/>
          <p:nvPr/>
        </p:nvSpPr>
        <p:spPr>
          <a:xfrm>
            <a:off x="4592852" y="35237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C1C3D262-923C-4941-96C4-767907DDE231}"/>
              </a:ext>
            </a:extLst>
          </p:cNvPr>
          <p:cNvSpPr/>
          <p:nvPr/>
        </p:nvSpPr>
        <p:spPr>
          <a:xfrm>
            <a:off x="4592852" y="36151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6347BFDC-D8BE-F04B-BA6E-2843783E28E9}"/>
              </a:ext>
            </a:extLst>
          </p:cNvPr>
          <p:cNvSpPr/>
          <p:nvPr/>
        </p:nvSpPr>
        <p:spPr>
          <a:xfrm>
            <a:off x="4592852" y="37065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58E3F9FF-6654-0D46-A1A0-FA9A1CE96212}"/>
              </a:ext>
            </a:extLst>
          </p:cNvPr>
          <p:cNvSpPr/>
          <p:nvPr/>
        </p:nvSpPr>
        <p:spPr>
          <a:xfrm>
            <a:off x="4592852" y="37980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791EB317-0FBC-1E48-855C-593392DB1C45}"/>
              </a:ext>
            </a:extLst>
          </p:cNvPr>
          <p:cNvSpPr/>
          <p:nvPr/>
        </p:nvSpPr>
        <p:spPr>
          <a:xfrm>
            <a:off x="4592852" y="38894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1198BA57-4D93-3C45-9FF4-B5A422D3B19C}"/>
              </a:ext>
            </a:extLst>
          </p:cNvPr>
          <p:cNvSpPr/>
          <p:nvPr/>
        </p:nvSpPr>
        <p:spPr>
          <a:xfrm>
            <a:off x="4592852" y="39809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B03898F1-4466-DF47-A475-1B1396B379FE}"/>
              </a:ext>
            </a:extLst>
          </p:cNvPr>
          <p:cNvSpPr/>
          <p:nvPr/>
        </p:nvSpPr>
        <p:spPr>
          <a:xfrm>
            <a:off x="4592852" y="40723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CD5FD451-79C4-ED4A-A131-A915864BB4B2}"/>
              </a:ext>
            </a:extLst>
          </p:cNvPr>
          <p:cNvSpPr/>
          <p:nvPr/>
        </p:nvSpPr>
        <p:spPr>
          <a:xfrm>
            <a:off x="4592852" y="41637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B41A4180-49AE-4F4C-B8B1-BC761135A9EA}"/>
              </a:ext>
            </a:extLst>
          </p:cNvPr>
          <p:cNvSpPr/>
          <p:nvPr/>
        </p:nvSpPr>
        <p:spPr>
          <a:xfrm>
            <a:off x="4592852" y="42552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1781954F-93AE-3A4A-A571-524912BE6ACA}"/>
              </a:ext>
            </a:extLst>
          </p:cNvPr>
          <p:cNvSpPr/>
          <p:nvPr/>
        </p:nvSpPr>
        <p:spPr>
          <a:xfrm>
            <a:off x="4592852" y="43466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D8692441-D7FA-8B41-A210-E76C30D79E5C}"/>
              </a:ext>
            </a:extLst>
          </p:cNvPr>
          <p:cNvSpPr/>
          <p:nvPr/>
        </p:nvSpPr>
        <p:spPr>
          <a:xfrm>
            <a:off x="4592852" y="443810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2057BD6D-3E00-FD43-9667-D6747965BD3F}"/>
              </a:ext>
            </a:extLst>
          </p:cNvPr>
          <p:cNvSpPr/>
          <p:nvPr/>
        </p:nvSpPr>
        <p:spPr>
          <a:xfrm>
            <a:off x="4592852" y="452954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08A84F89-2A6A-DF45-B653-9D7B4F839F23}"/>
              </a:ext>
            </a:extLst>
          </p:cNvPr>
          <p:cNvSpPr/>
          <p:nvPr/>
        </p:nvSpPr>
        <p:spPr>
          <a:xfrm>
            <a:off x="4592852" y="462098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965A4F19-68CB-F542-A75F-964CCDF0570E}"/>
              </a:ext>
            </a:extLst>
          </p:cNvPr>
          <p:cNvSpPr/>
          <p:nvPr/>
        </p:nvSpPr>
        <p:spPr>
          <a:xfrm>
            <a:off x="4592852" y="471242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B1E140BB-EA11-D145-AB81-671BD9AB2FF5}"/>
              </a:ext>
            </a:extLst>
          </p:cNvPr>
          <p:cNvSpPr/>
          <p:nvPr/>
        </p:nvSpPr>
        <p:spPr>
          <a:xfrm>
            <a:off x="4592852" y="48038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8A37CE92-26DF-FC45-8F0D-9604F51C5B34}"/>
              </a:ext>
            </a:extLst>
          </p:cNvPr>
          <p:cNvSpPr txBox="1"/>
          <p:nvPr/>
        </p:nvSpPr>
        <p:spPr>
          <a:xfrm>
            <a:off x="1156901" y="171539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EC5C4A6E-0DBE-E646-A900-134C74C35E7C}"/>
              </a:ext>
            </a:extLst>
          </p:cNvPr>
          <p:cNvSpPr txBox="1"/>
          <p:nvPr/>
        </p:nvSpPr>
        <p:spPr>
          <a:xfrm>
            <a:off x="2496122" y="26338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D9394302-C799-2F47-9130-0AB7B8FD394C}"/>
              </a:ext>
            </a:extLst>
          </p:cNvPr>
          <p:cNvSpPr txBox="1"/>
          <p:nvPr/>
        </p:nvSpPr>
        <p:spPr>
          <a:xfrm>
            <a:off x="1575262" y="356944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83689973-0046-4A4A-AFC2-903FFDD79F53}"/>
              </a:ext>
            </a:extLst>
          </p:cNvPr>
          <p:cNvSpPr txBox="1"/>
          <p:nvPr/>
        </p:nvSpPr>
        <p:spPr>
          <a:xfrm>
            <a:off x="2927410" y="173780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B4CF5E2C-4C7B-6247-9461-30AA1F1A9462}"/>
              </a:ext>
            </a:extLst>
          </p:cNvPr>
          <p:cNvSpPr txBox="1"/>
          <p:nvPr/>
        </p:nvSpPr>
        <p:spPr>
          <a:xfrm>
            <a:off x="2953641" y="21766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0DBE260A-F613-6E4F-9A48-297E3362A657}"/>
              </a:ext>
            </a:extLst>
          </p:cNvPr>
          <p:cNvSpPr txBox="1"/>
          <p:nvPr/>
        </p:nvSpPr>
        <p:spPr>
          <a:xfrm>
            <a:off x="2953914" y="354917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360" name="TextBox 359">
            <a:extLst>
              <a:ext uri="{FF2B5EF4-FFF2-40B4-BE49-F238E27FC236}">
                <a16:creationId xmlns:a16="http://schemas.microsoft.com/office/drawing/2014/main" id="{E0E9BBD3-A45A-7D49-9F53-24C877C79CE9}"/>
              </a:ext>
            </a:extLst>
          </p:cNvPr>
          <p:cNvSpPr txBox="1"/>
          <p:nvPr/>
        </p:nvSpPr>
        <p:spPr>
          <a:xfrm>
            <a:off x="2945036" y="401884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361" name="TextBox 360">
            <a:extLst>
              <a:ext uri="{FF2B5EF4-FFF2-40B4-BE49-F238E27FC236}">
                <a16:creationId xmlns:a16="http://schemas.microsoft.com/office/drawing/2014/main" id="{F3C51D38-6461-8A4B-803D-EB7C89882CAA}"/>
              </a:ext>
            </a:extLst>
          </p:cNvPr>
          <p:cNvSpPr txBox="1"/>
          <p:nvPr/>
        </p:nvSpPr>
        <p:spPr>
          <a:xfrm>
            <a:off x="1618192" y="264277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362" name="TextBox 361">
            <a:extLst>
              <a:ext uri="{FF2B5EF4-FFF2-40B4-BE49-F238E27FC236}">
                <a16:creationId xmlns:a16="http://schemas.microsoft.com/office/drawing/2014/main" id="{F43A5327-C5CF-474A-B414-D96EDCC58494}"/>
              </a:ext>
            </a:extLst>
          </p:cNvPr>
          <p:cNvSpPr txBox="1"/>
          <p:nvPr/>
        </p:nvSpPr>
        <p:spPr>
          <a:xfrm>
            <a:off x="2030636" y="40171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1E7885FE-4640-3B4E-9AA1-192DB157383D}"/>
              </a:ext>
            </a:extLst>
          </p:cNvPr>
          <p:cNvSpPr txBox="1"/>
          <p:nvPr/>
        </p:nvSpPr>
        <p:spPr>
          <a:xfrm>
            <a:off x="3413169" y="17100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EDF0D44B-E9AC-C34D-9179-96E8BEE5812B}"/>
              </a:ext>
            </a:extLst>
          </p:cNvPr>
          <p:cNvSpPr txBox="1"/>
          <p:nvPr/>
        </p:nvSpPr>
        <p:spPr>
          <a:xfrm>
            <a:off x="2067765" y="263669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D93755CC-7F9D-8A47-8D8C-998C04D5F610}"/>
              </a:ext>
            </a:extLst>
          </p:cNvPr>
          <p:cNvSpPr txBox="1"/>
          <p:nvPr/>
        </p:nvSpPr>
        <p:spPr>
          <a:xfrm>
            <a:off x="2953855" y="26338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01E6524C-3367-CF4E-B91A-05030855BA9C}"/>
              </a:ext>
            </a:extLst>
          </p:cNvPr>
          <p:cNvSpPr txBox="1"/>
          <p:nvPr/>
        </p:nvSpPr>
        <p:spPr>
          <a:xfrm>
            <a:off x="2952231" y="30905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D6F24C74-FC45-AF48-93A4-8F0A6D19DA84}"/>
              </a:ext>
            </a:extLst>
          </p:cNvPr>
          <p:cNvSpPr txBox="1"/>
          <p:nvPr/>
        </p:nvSpPr>
        <p:spPr>
          <a:xfrm>
            <a:off x="2487135" y="31027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77C0DC34-25A7-7149-A005-FD9A90FF1169}"/>
              </a:ext>
            </a:extLst>
          </p:cNvPr>
          <p:cNvSpPr txBox="1"/>
          <p:nvPr/>
        </p:nvSpPr>
        <p:spPr>
          <a:xfrm>
            <a:off x="1115695" y="310391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3CCA8637-C8FE-0A4D-8272-4CA3786F62B7}"/>
              </a:ext>
            </a:extLst>
          </p:cNvPr>
          <p:cNvSpPr txBox="1"/>
          <p:nvPr/>
        </p:nvSpPr>
        <p:spPr>
          <a:xfrm>
            <a:off x="1097939" y="404207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0673C7BC-D594-DA44-829F-C9A9D34401D3}"/>
              </a:ext>
            </a:extLst>
          </p:cNvPr>
          <p:cNvSpPr txBox="1"/>
          <p:nvPr/>
        </p:nvSpPr>
        <p:spPr>
          <a:xfrm>
            <a:off x="1627512" y="1713554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7A042E5B-9456-8040-9C40-D6DC20D431AF}"/>
              </a:ext>
            </a:extLst>
          </p:cNvPr>
          <p:cNvSpPr txBox="1"/>
          <p:nvPr/>
        </p:nvSpPr>
        <p:spPr>
          <a:xfrm>
            <a:off x="2550414" y="1720843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C934049C-0173-2A4A-8B37-42B6BF375580}"/>
              </a:ext>
            </a:extLst>
          </p:cNvPr>
          <p:cNvSpPr txBox="1"/>
          <p:nvPr/>
        </p:nvSpPr>
        <p:spPr>
          <a:xfrm>
            <a:off x="3414103" y="354254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E72507C0-5A7D-344D-A4ED-AA827B6BF1D1}"/>
              </a:ext>
            </a:extLst>
          </p:cNvPr>
          <p:cNvSpPr txBox="1"/>
          <p:nvPr/>
        </p:nvSpPr>
        <p:spPr>
          <a:xfrm>
            <a:off x="3431859" y="40049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E0CFD10A-F6AB-D04B-AB38-D26E1F02D8AA}"/>
              </a:ext>
            </a:extLst>
          </p:cNvPr>
          <p:cNvSpPr txBox="1"/>
          <p:nvPr/>
        </p:nvSpPr>
        <p:spPr>
          <a:xfrm>
            <a:off x="2018456" y="311950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B2E4D7DA-37D8-624B-BE6E-D4C9E776FD3B}"/>
              </a:ext>
            </a:extLst>
          </p:cNvPr>
          <p:cNvSpPr txBox="1"/>
          <p:nvPr/>
        </p:nvSpPr>
        <p:spPr>
          <a:xfrm>
            <a:off x="3400555" y="219063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376" name="TextBox 375">
            <a:extLst>
              <a:ext uri="{FF2B5EF4-FFF2-40B4-BE49-F238E27FC236}">
                <a16:creationId xmlns:a16="http://schemas.microsoft.com/office/drawing/2014/main" id="{EB42890C-4080-2B44-B517-CCD98923DC52}"/>
              </a:ext>
            </a:extLst>
          </p:cNvPr>
          <p:cNvSpPr txBox="1"/>
          <p:nvPr/>
        </p:nvSpPr>
        <p:spPr>
          <a:xfrm>
            <a:off x="2074050" y="218526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6A0EF521-CA8E-9940-8190-8ACC3FEC0B43}"/>
              </a:ext>
            </a:extLst>
          </p:cNvPr>
          <p:cNvSpPr txBox="1"/>
          <p:nvPr/>
        </p:nvSpPr>
        <p:spPr>
          <a:xfrm>
            <a:off x="1151036" y="2652398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378" name="TextBox 377">
            <a:extLst>
              <a:ext uri="{FF2B5EF4-FFF2-40B4-BE49-F238E27FC236}">
                <a16:creationId xmlns:a16="http://schemas.microsoft.com/office/drawing/2014/main" id="{DDEB0C03-D7F4-3B41-B72F-CE2D7521CE4A}"/>
              </a:ext>
            </a:extLst>
          </p:cNvPr>
          <p:cNvSpPr txBox="1"/>
          <p:nvPr/>
        </p:nvSpPr>
        <p:spPr>
          <a:xfrm>
            <a:off x="2495031" y="355096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379" name="TextBox 378">
            <a:extLst>
              <a:ext uri="{FF2B5EF4-FFF2-40B4-BE49-F238E27FC236}">
                <a16:creationId xmlns:a16="http://schemas.microsoft.com/office/drawing/2014/main" id="{8DCF24A9-5BAF-DF4B-8872-8F8855BE0181}"/>
              </a:ext>
            </a:extLst>
          </p:cNvPr>
          <p:cNvSpPr txBox="1"/>
          <p:nvPr/>
        </p:nvSpPr>
        <p:spPr>
          <a:xfrm>
            <a:off x="1571753" y="401678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380" name="TextBox 379">
            <a:extLst>
              <a:ext uri="{FF2B5EF4-FFF2-40B4-BE49-F238E27FC236}">
                <a16:creationId xmlns:a16="http://schemas.microsoft.com/office/drawing/2014/main" id="{45A1BFE9-E644-F74B-9C00-82ACE73DAA28}"/>
              </a:ext>
            </a:extLst>
          </p:cNvPr>
          <p:cNvSpPr txBox="1"/>
          <p:nvPr/>
        </p:nvSpPr>
        <p:spPr>
          <a:xfrm>
            <a:off x="2483981" y="217713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381" name="TextBox 380">
            <a:extLst>
              <a:ext uri="{FF2B5EF4-FFF2-40B4-BE49-F238E27FC236}">
                <a16:creationId xmlns:a16="http://schemas.microsoft.com/office/drawing/2014/main" id="{FFC20E2B-2DF5-5D4D-8BD0-F35BD2DE8790}"/>
              </a:ext>
            </a:extLst>
          </p:cNvPr>
          <p:cNvSpPr txBox="1"/>
          <p:nvPr/>
        </p:nvSpPr>
        <p:spPr>
          <a:xfrm>
            <a:off x="3417345" y="309421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382" name="TextBox 381">
            <a:extLst>
              <a:ext uri="{FF2B5EF4-FFF2-40B4-BE49-F238E27FC236}">
                <a16:creationId xmlns:a16="http://schemas.microsoft.com/office/drawing/2014/main" id="{75672CC1-3720-2B4C-93CB-2218B3907785}"/>
              </a:ext>
            </a:extLst>
          </p:cNvPr>
          <p:cNvSpPr txBox="1"/>
          <p:nvPr/>
        </p:nvSpPr>
        <p:spPr>
          <a:xfrm>
            <a:off x="1112453" y="35680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83261B97-D4A9-DB4B-AC16-07B3A48C5F5F}"/>
              </a:ext>
            </a:extLst>
          </p:cNvPr>
          <p:cNvSpPr txBox="1"/>
          <p:nvPr/>
        </p:nvSpPr>
        <p:spPr>
          <a:xfrm>
            <a:off x="1565296" y="310693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384" name="TextBox 383">
            <a:extLst>
              <a:ext uri="{FF2B5EF4-FFF2-40B4-BE49-F238E27FC236}">
                <a16:creationId xmlns:a16="http://schemas.microsoft.com/office/drawing/2014/main" id="{C3FF81B8-B678-F741-91A4-039AA9BD6E50}"/>
              </a:ext>
            </a:extLst>
          </p:cNvPr>
          <p:cNvSpPr txBox="1"/>
          <p:nvPr/>
        </p:nvSpPr>
        <p:spPr>
          <a:xfrm>
            <a:off x="2512787" y="40049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A89C350F-9063-614F-9C07-15C534B9D512}"/>
              </a:ext>
            </a:extLst>
          </p:cNvPr>
          <p:cNvSpPr txBox="1"/>
          <p:nvPr/>
        </p:nvSpPr>
        <p:spPr>
          <a:xfrm>
            <a:off x="1151277" y="2195198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AD25BB54-BCD0-BD43-85C0-D48E66B77BF4}"/>
              </a:ext>
            </a:extLst>
          </p:cNvPr>
          <p:cNvSpPr txBox="1"/>
          <p:nvPr/>
        </p:nvSpPr>
        <p:spPr>
          <a:xfrm>
            <a:off x="3400555" y="26333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387" name="TextBox 386">
            <a:extLst>
              <a:ext uri="{FF2B5EF4-FFF2-40B4-BE49-F238E27FC236}">
                <a16:creationId xmlns:a16="http://schemas.microsoft.com/office/drawing/2014/main" id="{608D0525-C715-1F4F-BDDE-50629A9F93C3}"/>
              </a:ext>
            </a:extLst>
          </p:cNvPr>
          <p:cNvSpPr txBox="1"/>
          <p:nvPr/>
        </p:nvSpPr>
        <p:spPr>
          <a:xfrm>
            <a:off x="2030298" y="35599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3EFED66E-30CE-F04E-8D48-8C340F7FDAFA}"/>
              </a:ext>
            </a:extLst>
          </p:cNvPr>
          <p:cNvSpPr txBox="1"/>
          <p:nvPr/>
        </p:nvSpPr>
        <p:spPr>
          <a:xfrm>
            <a:off x="1635881" y="217713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B6A9FA7B-80CA-4E4E-8FC2-BC0629F3F741}"/>
              </a:ext>
            </a:extLst>
          </p:cNvPr>
          <p:cNvSpPr txBox="1"/>
          <p:nvPr/>
        </p:nvSpPr>
        <p:spPr>
          <a:xfrm>
            <a:off x="2079576" y="1722618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390" name="TextBox 389">
            <a:extLst>
              <a:ext uri="{FF2B5EF4-FFF2-40B4-BE49-F238E27FC236}">
                <a16:creationId xmlns:a16="http://schemas.microsoft.com/office/drawing/2014/main" id="{4D335E7D-561E-EB40-8A84-079E9D5B731D}"/>
              </a:ext>
            </a:extLst>
          </p:cNvPr>
          <p:cNvSpPr txBox="1"/>
          <p:nvPr/>
        </p:nvSpPr>
        <p:spPr>
          <a:xfrm>
            <a:off x="4406483" y="155225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A73F63FA-E062-A247-817B-956490669D95}"/>
              </a:ext>
            </a:extLst>
          </p:cNvPr>
          <p:cNvSpPr txBox="1"/>
          <p:nvPr/>
        </p:nvSpPr>
        <p:spPr>
          <a:xfrm>
            <a:off x="4405535" y="2003414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392" name="TextBox 391">
            <a:extLst>
              <a:ext uri="{FF2B5EF4-FFF2-40B4-BE49-F238E27FC236}">
                <a16:creationId xmlns:a16="http://schemas.microsoft.com/office/drawing/2014/main" id="{B51EB4D6-F63D-4946-9A37-2CD961A4756D}"/>
              </a:ext>
            </a:extLst>
          </p:cNvPr>
          <p:cNvSpPr txBox="1"/>
          <p:nvPr/>
        </p:nvSpPr>
        <p:spPr>
          <a:xfrm>
            <a:off x="4360651" y="255278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393" name="TextBox 392">
            <a:extLst>
              <a:ext uri="{FF2B5EF4-FFF2-40B4-BE49-F238E27FC236}">
                <a16:creationId xmlns:a16="http://schemas.microsoft.com/office/drawing/2014/main" id="{6B77E8AF-6986-5449-BA46-0D96ADB36135}"/>
              </a:ext>
            </a:extLst>
          </p:cNvPr>
          <p:cNvSpPr txBox="1"/>
          <p:nvPr/>
        </p:nvSpPr>
        <p:spPr>
          <a:xfrm>
            <a:off x="4360651" y="3110589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394" name="TextBox 393">
            <a:extLst>
              <a:ext uri="{FF2B5EF4-FFF2-40B4-BE49-F238E27FC236}">
                <a16:creationId xmlns:a16="http://schemas.microsoft.com/office/drawing/2014/main" id="{01F0E41D-458C-7841-B081-B6567EBA92A7}"/>
              </a:ext>
            </a:extLst>
          </p:cNvPr>
          <p:cNvSpPr txBox="1"/>
          <p:nvPr/>
        </p:nvSpPr>
        <p:spPr>
          <a:xfrm>
            <a:off x="4363288" y="3651096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395" name="TextBox 394">
            <a:extLst>
              <a:ext uri="{FF2B5EF4-FFF2-40B4-BE49-F238E27FC236}">
                <a16:creationId xmlns:a16="http://schemas.microsoft.com/office/drawing/2014/main" id="{496B5C23-2436-0745-99ED-D24F85116B09}"/>
              </a:ext>
            </a:extLst>
          </p:cNvPr>
          <p:cNvSpPr txBox="1"/>
          <p:nvPr/>
        </p:nvSpPr>
        <p:spPr>
          <a:xfrm>
            <a:off x="4363288" y="4208902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2B10098A-9822-2441-945A-BCD61D3EBB94}"/>
              </a:ext>
            </a:extLst>
          </p:cNvPr>
          <p:cNvSpPr txBox="1"/>
          <p:nvPr/>
        </p:nvSpPr>
        <p:spPr>
          <a:xfrm>
            <a:off x="4360651" y="4756035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sp>
        <p:nvSpPr>
          <p:cNvPr id="397" name="Rectangle 396">
            <a:extLst>
              <a:ext uri="{FF2B5EF4-FFF2-40B4-BE49-F238E27FC236}">
                <a16:creationId xmlns:a16="http://schemas.microsoft.com/office/drawing/2014/main" id="{633B2861-40FD-2A45-9B82-7E16730A73D7}"/>
              </a:ext>
            </a:extLst>
          </p:cNvPr>
          <p:cNvSpPr/>
          <p:nvPr/>
        </p:nvSpPr>
        <p:spPr>
          <a:xfrm>
            <a:off x="4592852" y="489204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Rectangle 397">
            <a:extLst>
              <a:ext uri="{FF2B5EF4-FFF2-40B4-BE49-F238E27FC236}">
                <a16:creationId xmlns:a16="http://schemas.microsoft.com/office/drawing/2014/main" id="{59F9AA71-CCD3-364D-A3F4-26A33EB8A663}"/>
              </a:ext>
            </a:extLst>
          </p:cNvPr>
          <p:cNvSpPr/>
          <p:nvPr/>
        </p:nvSpPr>
        <p:spPr>
          <a:xfrm>
            <a:off x="4592852" y="498348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Rectangle 398">
            <a:extLst>
              <a:ext uri="{FF2B5EF4-FFF2-40B4-BE49-F238E27FC236}">
                <a16:creationId xmlns:a16="http://schemas.microsoft.com/office/drawing/2014/main" id="{5CAEB407-1190-5348-B82E-08FC8192E779}"/>
              </a:ext>
            </a:extLst>
          </p:cNvPr>
          <p:cNvSpPr/>
          <p:nvPr/>
        </p:nvSpPr>
        <p:spPr>
          <a:xfrm>
            <a:off x="4592852" y="507492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Rectangle 399">
            <a:extLst>
              <a:ext uri="{FF2B5EF4-FFF2-40B4-BE49-F238E27FC236}">
                <a16:creationId xmlns:a16="http://schemas.microsoft.com/office/drawing/2014/main" id="{A5346B54-286C-844D-AF98-8BE49A46ECE7}"/>
              </a:ext>
            </a:extLst>
          </p:cNvPr>
          <p:cNvSpPr/>
          <p:nvPr/>
        </p:nvSpPr>
        <p:spPr>
          <a:xfrm>
            <a:off x="4592852" y="516636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C192EA6E-415F-4D4C-A3BF-7CCFBA6DE596}"/>
              </a:ext>
            </a:extLst>
          </p:cNvPr>
          <p:cNvSpPr txBox="1"/>
          <p:nvPr/>
        </p:nvSpPr>
        <p:spPr>
          <a:xfrm>
            <a:off x="914959" y="1231411"/>
            <a:ext cx="260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Accessed by </a:t>
            </a:r>
            <a:r>
              <a:rPr lang="en-US" b="1" dirty="0">
                <a:solidFill>
                  <a:schemeClr val="accent2"/>
                </a:solidFill>
              </a:rPr>
              <a:t>Batch 0</a:t>
            </a:r>
          </a:p>
        </p:txBody>
      </p:sp>
      <p:sp>
        <p:nvSpPr>
          <p:cNvPr id="402" name="Rectangle 401">
            <a:extLst>
              <a:ext uri="{FF2B5EF4-FFF2-40B4-BE49-F238E27FC236}">
                <a16:creationId xmlns:a16="http://schemas.microsoft.com/office/drawing/2014/main" id="{5E33AFE4-71C4-9B42-9E8A-30105AC673AE}"/>
              </a:ext>
            </a:extLst>
          </p:cNvPr>
          <p:cNvSpPr/>
          <p:nvPr/>
        </p:nvSpPr>
        <p:spPr>
          <a:xfrm>
            <a:off x="5577840" y="160346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Rectangle 402">
            <a:extLst>
              <a:ext uri="{FF2B5EF4-FFF2-40B4-BE49-F238E27FC236}">
                <a16:creationId xmlns:a16="http://schemas.microsoft.com/office/drawing/2014/main" id="{77C86A0B-A325-5541-8BA7-311431DF3BD3}"/>
              </a:ext>
            </a:extLst>
          </p:cNvPr>
          <p:cNvSpPr/>
          <p:nvPr/>
        </p:nvSpPr>
        <p:spPr>
          <a:xfrm>
            <a:off x="5577840" y="169490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264006CA-4A59-2E49-BAF6-70914866BF04}"/>
              </a:ext>
            </a:extLst>
          </p:cNvPr>
          <p:cNvSpPr/>
          <p:nvPr/>
        </p:nvSpPr>
        <p:spPr>
          <a:xfrm>
            <a:off x="5577840" y="178634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Rectangle 404">
            <a:extLst>
              <a:ext uri="{FF2B5EF4-FFF2-40B4-BE49-F238E27FC236}">
                <a16:creationId xmlns:a16="http://schemas.microsoft.com/office/drawing/2014/main" id="{776FCE81-6FE8-8D48-8645-FCFD8C03E845}"/>
              </a:ext>
            </a:extLst>
          </p:cNvPr>
          <p:cNvSpPr/>
          <p:nvPr/>
        </p:nvSpPr>
        <p:spPr>
          <a:xfrm>
            <a:off x="5577840" y="187778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Rectangle 405">
            <a:extLst>
              <a:ext uri="{FF2B5EF4-FFF2-40B4-BE49-F238E27FC236}">
                <a16:creationId xmlns:a16="http://schemas.microsoft.com/office/drawing/2014/main" id="{004BCF05-2EBE-514F-9F01-0156CFB54FA3}"/>
              </a:ext>
            </a:extLst>
          </p:cNvPr>
          <p:cNvSpPr/>
          <p:nvPr/>
        </p:nvSpPr>
        <p:spPr>
          <a:xfrm>
            <a:off x="5577840" y="196922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Rectangle 406">
            <a:extLst>
              <a:ext uri="{FF2B5EF4-FFF2-40B4-BE49-F238E27FC236}">
                <a16:creationId xmlns:a16="http://schemas.microsoft.com/office/drawing/2014/main" id="{B69EBB6B-B2C0-2149-A161-AE0D05F5664A}"/>
              </a:ext>
            </a:extLst>
          </p:cNvPr>
          <p:cNvSpPr/>
          <p:nvPr/>
        </p:nvSpPr>
        <p:spPr>
          <a:xfrm>
            <a:off x="5577840" y="206066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Rectangle 407">
            <a:extLst>
              <a:ext uri="{FF2B5EF4-FFF2-40B4-BE49-F238E27FC236}">
                <a16:creationId xmlns:a16="http://schemas.microsoft.com/office/drawing/2014/main" id="{56949E36-D660-5D45-A983-AB7126E63820}"/>
              </a:ext>
            </a:extLst>
          </p:cNvPr>
          <p:cNvSpPr/>
          <p:nvPr/>
        </p:nvSpPr>
        <p:spPr>
          <a:xfrm>
            <a:off x="5577840" y="215210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Rectangle 408">
            <a:extLst>
              <a:ext uri="{FF2B5EF4-FFF2-40B4-BE49-F238E27FC236}">
                <a16:creationId xmlns:a16="http://schemas.microsoft.com/office/drawing/2014/main" id="{E2734795-7179-0B42-A701-BA283B8D533A}"/>
              </a:ext>
            </a:extLst>
          </p:cNvPr>
          <p:cNvSpPr/>
          <p:nvPr/>
        </p:nvSpPr>
        <p:spPr>
          <a:xfrm>
            <a:off x="5577840" y="224354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Rectangle 409">
            <a:extLst>
              <a:ext uri="{FF2B5EF4-FFF2-40B4-BE49-F238E27FC236}">
                <a16:creationId xmlns:a16="http://schemas.microsoft.com/office/drawing/2014/main" id="{19C323A9-6031-7A43-AA8E-9530E644CE74}"/>
              </a:ext>
            </a:extLst>
          </p:cNvPr>
          <p:cNvSpPr/>
          <p:nvPr/>
        </p:nvSpPr>
        <p:spPr>
          <a:xfrm>
            <a:off x="5577840" y="233498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Rectangle 410">
            <a:extLst>
              <a:ext uri="{FF2B5EF4-FFF2-40B4-BE49-F238E27FC236}">
                <a16:creationId xmlns:a16="http://schemas.microsoft.com/office/drawing/2014/main" id="{ED382E9B-A5F7-6A4A-8447-D7A57B800291}"/>
              </a:ext>
            </a:extLst>
          </p:cNvPr>
          <p:cNvSpPr/>
          <p:nvPr/>
        </p:nvSpPr>
        <p:spPr>
          <a:xfrm>
            <a:off x="5577840" y="242642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Rectangle 411">
            <a:extLst>
              <a:ext uri="{FF2B5EF4-FFF2-40B4-BE49-F238E27FC236}">
                <a16:creationId xmlns:a16="http://schemas.microsoft.com/office/drawing/2014/main" id="{20C3C0ED-0366-474D-BA53-30D6877704B5}"/>
              </a:ext>
            </a:extLst>
          </p:cNvPr>
          <p:cNvSpPr/>
          <p:nvPr/>
        </p:nvSpPr>
        <p:spPr>
          <a:xfrm>
            <a:off x="5577840" y="251786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Rectangle 412">
            <a:extLst>
              <a:ext uri="{FF2B5EF4-FFF2-40B4-BE49-F238E27FC236}">
                <a16:creationId xmlns:a16="http://schemas.microsoft.com/office/drawing/2014/main" id="{CBF4492C-7532-F54F-B59E-F67D073A195F}"/>
              </a:ext>
            </a:extLst>
          </p:cNvPr>
          <p:cNvSpPr/>
          <p:nvPr/>
        </p:nvSpPr>
        <p:spPr>
          <a:xfrm>
            <a:off x="5577840" y="260930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Rectangle 413">
            <a:extLst>
              <a:ext uri="{FF2B5EF4-FFF2-40B4-BE49-F238E27FC236}">
                <a16:creationId xmlns:a16="http://schemas.microsoft.com/office/drawing/2014/main" id="{CDE9918F-308B-7B42-98B3-868A5975A4AD}"/>
              </a:ext>
            </a:extLst>
          </p:cNvPr>
          <p:cNvSpPr/>
          <p:nvPr/>
        </p:nvSpPr>
        <p:spPr>
          <a:xfrm>
            <a:off x="5577840" y="270074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Rectangle 414">
            <a:extLst>
              <a:ext uri="{FF2B5EF4-FFF2-40B4-BE49-F238E27FC236}">
                <a16:creationId xmlns:a16="http://schemas.microsoft.com/office/drawing/2014/main" id="{2A2CACD8-61B3-4046-B3F1-5CDD4B361715}"/>
              </a:ext>
            </a:extLst>
          </p:cNvPr>
          <p:cNvSpPr/>
          <p:nvPr/>
        </p:nvSpPr>
        <p:spPr>
          <a:xfrm>
            <a:off x="5577840" y="279218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Rectangle 415">
            <a:extLst>
              <a:ext uri="{FF2B5EF4-FFF2-40B4-BE49-F238E27FC236}">
                <a16:creationId xmlns:a16="http://schemas.microsoft.com/office/drawing/2014/main" id="{3169AD8C-B7C7-F443-85FC-C2B6B40B88A0}"/>
              </a:ext>
            </a:extLst>
          </p:cNvPr>
          <p:cNvSpPr/>
          <p:nvPr/>
        </p:nvSpPr>
        <p:spPr>
          <a:xfrm>
            <a:off x="5577840" y="288362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Rectangle 416">
            <a:extLst>
              <a:ext uri="{FF2B5EF4-FFF2-40B4-BE49-F238E27FC236}">
                <a16:creationId xmlns:a16="http://schemas.microsoft.com/office/drawing/2014/main" id="{E52B402E-DC35-D248-A0CC-32FA570EB8E3}"/>
              </a:ext>
            </a:extLst>
          </p:cNvPr>
          <p:cNvSpPr/>
          <p:nvPr/>
        </p:nvSpPr>
        <p:spPr>
          <a:xfrm>
            <a:off x="5577840" y="297506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Rectangle 417">
            <a:extLst>
              <a:ext uri="{FF2B5EF4-FFF2-40B4-BE49-F238E27FC236}">
                <a16:creationId xmlns:a16="http://schemas.microsoft.com/office/drawing/2014/main" id="{2E5DAF9C-CC8D-544B-ADFD-06AF47C8BF1B}"/>
              </a:ext>
            </a:extLst>
          </p:cNvPr>
          <p:cNvSpPr/>
          <p:nvPr/>
        </p:nvSpPr>
        <p:spPr>
          <a:xfrm>
            <a:off x="5577840" y="306650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Rectangle 418">
            <a:extLst>
              <a:ext uri="{FF2B5EF4-FFF2-40B4-BE49-F238E27FC236}">
                <a16:creationId xmlns:a16="http://schemas.microsoft.com/office/drawing/2014/main" id="{FC2FF2B9-AF48-504D-AB8E-4BAEF425B6A7}"/>
              </a:ext>
            </a:extLst>
          </p:cNvPr>
          <p:cNvSpPr/>
          <p:nvPr/>
        </p:nvSpPr>
        <p:spPr>
          <a:xfrm>
            <a:off x="5577840" y="315794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Rectangle 419">
            <a:extLst>
              <a:ext uri="{FF2B5EF4-FFF2-40B4-BE49-F238E27FC236}">
                <a16:creationId xmlns:a16="http://schemas.microsoft.com/office/drawing/2014/main" id="{546BA2B7-C8B1-574F-9F9D-FF77F6B72B94}"/>
              </a:ext>
            </a:extLst>
          </p:cNvPr>
          <p:cNvSpPr/>
          <p:nvPr/>
        </p:nvSpPr>
        <p:spPr>
          <a:xfrm>
            <a:off x="5761370" y="2057543"/>
            <a:ext cx="1210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Temporary</a:t>
            </a:r>
          </a:p>
          <a:p>
            <a:r>
              <a:rPr lang="en-US" b="1" dirty="0"/>
              <a:t>Buffer</a:t>
            </a:r>
            <a:endParaRPr lang="en-US" dirty="0"/>
          </a:p>
        </p:txBody>
      </p:sp>
      <p:pic>
        <p:nvPicPr>
          <p:cNvPr id="432" name="Picture 431">
            <a:extLst>
              <a:ext uri="{FF2B5EF4-FFF2-40B4-BE49-F238E27FC236}">
                <a16:creationId xmlns:a16="http://schemas.microsoft.com/office/drawing/2014/main" id="{FEEAFDC1-7D29-044A-86BB-1AFB6F9F1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9F357C3F-EAC8-2E40-B2B9-20D21F4D83AE}"/>
              </a:ext>
            </a:extLst>
          </p:cNvPr>
          <p:cNvSpPr/>
          <p:nvPr/>
        </p:nvSpPr>
        <p:spPr>
          <a:xfrm>
            <a:off x="7133395" y="1552252"/>
            <a:ext cx="7958668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//GAUSS-SEIDEL FORWARD SWEEP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batch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batch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numbatch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batch++){</a:t>
            </a:r>
            <a:endParaRPr lang="en-US" sz="1100" dirty="0">
              <a:solidFill>
                <a:srgbClr val="400BD9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//READ MAPPING DATA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start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[batch];</a:t>
            </a:r>
            <a:endParaRPr lang="en-US" sz="11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2FB41D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[batch+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]-start;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//ALLOCATE BUFFER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buffer[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//LOAD INTER-BATCH DATA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n = 0; n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mapnz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buffer[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batchsize+n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] = x[map[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start+n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]];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//LOAD INTRA-BATCH DATA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start = batch*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n = 0; n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buffer[n] = x[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start+n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//PERFORM GAUSS-SEIDEL PER BATCH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m = start; m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start+batchsize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; m++){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double reduce = b[m];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displ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[m]; n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displ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[m+1]; n++)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  reduce -= value[n]*buffer[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sndex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[n]];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buffer[m-start] += reduce/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diag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[m];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}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//WRITE-BACK INTRA-BATCH DATA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m = 0; m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; m++)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x[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start+m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] = buffer[m];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155013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45">
            <a:extLst>
              <a:ext uri="{FF2B5EF4-FFF2-40B4-BE49-F238E27FC236}">
                <a16:creationId xmlns:a16="http://schemas.microsoft.com/office/drawing/2014/main" id="{389A7000-2B2C-D44B-B822-FE10B3DE5312}"/>
              </a:ext>
            </a:extLst>
          </p:cNvPr>
          <p:cNvSpPr/>
          <p:nvPr/>
        </p:nvSpPr>
        <p:spPr>
          <a:xfrm>
            <a:off x="1064029" y="1687484"/>
            <a:ext cx="2360815" cy="1762298"/>
          </a:xfrm>
          <a:custGeom>
            <a:avLst/>
            <a:gdLst>
              <a:gd name="connsiteX0" fmla="*/ 33251 w 2360815"/>
              <a:gd name="connsiteY0" fmla="*/ 1729047 h 1762298"/>
              <a:gd name="connsiteX1" fmla="*/ 1546167 w 2360815"/>
              <a:gd name="connsiteY1" fmla="*/ 1762298 h 1762298"/>
              <a:gd name="connsiteX2" fmla="*/ 1886989 w 2360815"/>
              <a:gd name="connsiteY2" fmla="*/ 1695796 h 1762298"/>
              <a:gd name="connsiteX3" fmla="*/ 1878676 w 2360815"/>
              <a:gd name="connsiteY3" fmla="*/ 964276 h 1762298"/>
              <a:gd name="connsiteX4" fmla="*/ 1978429 w 2360815"/>
              <a:gd name="connsiteY4" fmla="*/ 856211 h 1762298"/>
              <a:gd name="connsiteX5" fmla="*/ 2335876 w 2360815"/>
              <a:gd name="connsiteY5" fmla="*/ 839585 h 1762298"/>
              <a:gd name="connsiteX6" fmla="*/ 2360815 w 2360815"/>
              <a:gd name="connsiteY6" fmla="*/ 648392 h 1762298"/>
              <a:gd name="connsiteX7" fmla="*/ 2319251 w 2360815"/>
              <a:gd name="connsiteY7" fmla="*/ 91440 h 1762298"/>
              <a:gd name="connsiteX8" fmla="*/ 2128058 w 2360815"/>
              <a:gd name="connsiteY8" fmla="*/ 0 h 1762298"/>
              <a:gd name="connsiteX9" fmla="*/ 166255 w 2360815"/>
              <a:gd name="connsiteY9" fmla="*/ 0 h 1762298"/>
              <a:gd name="connsiteX10" fmla="*/ 24938 w 2360815"/>
              <a:gd name="connsiteY10" fmla="*/ 108065 h 1762298"/>
              <a:gd name="connsiteX11" fmla="*/ 0 w 2360815"/>
              <a:gd name="connsiteY11" fmla="*/ 1620981 h 1762298"/>
              <a:gd name="connsiteX12" fmla="*/ 33251 w 2360815"/>
              <a:gd name="connsiteY12" fmla="*/ 1729047 h 176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60815" h="1762298">
                <a:moveTo>
                  <a:pt x="33251" y="1729047"/>
                </a:moveTo>
                <a:lnTo>
                  <a:pt x="1546167" y="1762298"/>
                </a:lnTo>
                <a:lnTo>
                  <a:pt x="1886989" y="1695796"/>
                </a:lnTo>
                <a:lnTo>
                  <a:pt x="1878676" y="964276"/>
                </a:lnTo>
                <a:lnTo>
                  <a:pt x="1978429" y="856211"/>
                </a:lnTo>
                <a:lnTo>
                  <a:pt x="2335876" y="839585"/>
                </a:lnTo>
                <a:lnTo>
                  <a:pt x="2360815" y="648392"/>
                </a:lnTo>
                <a:lnTo>
                  <a:pt x="2319251" y="91440"/>
                </a:lnTo>
                <a:lnTo>
                  <a:pt x="2128058" y="0"/>
                </a:lnTo>
                <a:lnTo>
                  <a:pt x="166255" y="0"/>
                </a:lnTo>
                <a:lnTo>
                  <a:pt x="24938" y="108065"/>
                </a:lnTo>
                <a:lnTo>
                  <a:pt x="0" y="1620981"/>
                </a:lnTo>
                <a:lnTo>
                  <a:pt x="33251" y="172904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2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EF9E10E7-C4CA-BA4F-92E3-1F378A03D334}"/>
              </a:ext>
            </a:extLst>
          </p:cNvPr>
          <p:cNvSpPr/>
          <p:nvPr/>
        </p:nvSpPr>
        <p:spPr>
          <a:xfrm>
            <a:off x="13010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79F733B6-EC20-B348-8AF0-9C693A3CF499}"/>
              </a:ext>
            </a:extLst>
          </p:cNvPr>
          <p:cNvSpPr/>
          <p:nvPr/>
        </p:nvSpPr>
        <p:spPr>
          <a:xfrm>
            <a:off x="17582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696C86A-F034-9B4F-B66F-D207CFCD0517}"/>
              </a:ext>
            </a:extLst>
          </p:cNvPr>
          <p:cNvSpPr/>
          <p:nvPr/>
        </p:nvSpPr>
        <p:spPr>
          <a:xfrm>
            <a:off x="22154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EE734DF-D4F3-F04F-B4F3-FE06235798DB}"/>
              </a:ext>
            </a:extLst>
          </p:cNvPr>
          <p:cNvSpPr/>
          <p:nvPr/>
        </p:nvSpPr>
        <p:spPr>
          <a:xfrm>
            <a:off x="26726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B24E99E-7666-1A47-80CF-F6609F5064E5}"/>
              </a:ext>
            </a:extLst>
          </p:cNvPr>
          <p:cNvSpPr/>
          <p:nvPr/>
        </p:nvSpPr>
        <p:spPr>
          <a:xfrm>
            <a:off x="31298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6C49AFE-0A17-AA49-9DE9-E424F43932DA}"/>
              </a:ext>
            </a:extLst>
          </p:cNvPr>
          <p:cNvSpPr/>
          <p:nvPr/>
        </p:nvSpPr>
        <p:spPr>
          <a:xfrm>
            <a:off x="35870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EE9C25F-7AB2-D84D-9B6D-1FC1ED99C951}"/>
              </a:ext>
            </a:extLst>
          </p:cNvPr>
          <p:cNvSpPr/>
          <p:nvPr/>
        </p:nvSpPr>
        <p:spPr>
          <a:xfrm>
            <a:off x="1301012" y="31951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B53031BE-83DF-9B4C-A889-26221F57A827}"/>
              </a:ext>
            </a:extLst>
          </p:cNvPr>
          <p:cNvSpPr/>
          <p:nvPr/>
        </p:nvSpPr>
        <p:spPr>
          <a:xfrm>
            <a:off x="1758212" y="31951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77E40D8-B8A7-0448-8EC9-C27581373766}"/>
              </a:ext>
            </a:extLst>
          </p:cNvPr>
          <p:cNvSpPr/>
          <p:nvPr/>
        </p:nvSpPr>
        <p:spPr>
          <a:xfrm>
            <a:off x="2215412" y="31951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BE0A2019-5201-1643-A273-AA1B68331445}"/>
              </a:ext>
            </a:extLst>
          </p:cNvPr>
          <p:cNvSpPr/>
          <p:nvPr/>
        </p:nvSpPr>
        <p:spPr>
          <a:xfrm>
            <a:off x="2672612" y="31951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E4BC2CA-3C42-CA45-84E0-A3A3866C279D}"/>
              </a:ext>
            </a:extLst>
          </p:cNvPr>
          <p:cNvSpPr/>
          <p:nvPr/>
        </p:nvSpPr>
        <p:spPr>
          <a:xfrm>
            <a:off x="3129812" y="31951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31D01B6-12A4-DF49-840E-181CBB1044D9}"/>
              </a:ext>
            </a:extLst>
          </p:cNvPr>
          <p:cNvSpPr/>
          <p:nvPr/>
        </p:nvSpPr>
        <p:spPr>
          <a:xfrm>
            <a:off x="3587012" y="31951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51C04812-E3A0-234F-AD58-03C831AA59BA}"/>
              </a:ext>
            </a:extLst>
          </p:cNvPr>
          <p:cNvSpPr/>
          <p:nvPr/>
        </p:nvSpPr>
        <p:spPr>
          <a:xfrm>
            <a:off x="13010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F2017ED-867E-C745-9806-4B63F9AAEF38}"/>
              </a:ext>
            </a:extLst>
          </p:cNvPr>
          <p:cNvSpPr/>
          <p:nvPr/>
        </p:nvSpPr>
        <p:spPr>
          <a:xfrm>
            <a:off x="17582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9982AFF8-3610-9547-A0C7-2F2DA2FC83E0}"/>
              </a:ext>
            </a:extLst>
          </p:cNvPr>
          <p:cNvSpPr/>
          <p:nvPr/>
        </p:nvSpPr>
        <p:spPr>
          <a:xfrm>
            <a:off x="22154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077B873-B0AA-5E49-B338-82871586C19A}"/>
              </a:ext>
            </a:extLst>
          </p:cNvPr>
          <p:cNvSpPr/>
          <p:nvPr/>
        </p:nvSpPr>
        <p:spPr>
          <a:xfrm>
            <a:off x="26726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63BF1F73-D228-044E-BB1D-82C181D56173}"/>
              </a:ext>
            </a:extLst>
          </p:cNvPr>
          <p:cNvSpPr/>
          <p:nvPr/>
        </p:nvSpPr>
        <p:spPr>
          <a:xfrm>
            <a:off x="3129812" y="36523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9EBB760-CB7A-CA41-9948-351507AC60B3}"/>
              </a:ext>
            </a:extLst>
          </p:cNvPr>
          <p:cNvSpPr/>
          <p:nvPr/>
        </p:nvSpPr>
        <p:spPr>
          <a:xfrm>
            <a:off x="3587012" y="36523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28ABE1B-FF62-EA4D-A43F-3310683542CF}"/>
              </a:ext>
            </a:extLst>
          </p:cNvPr>
          <p:cNvSpPr/>
          <p:nvPr/>
        </p:nvSpPr>
        <p:spPr>
          <a:xfrm>
            <a:off x="13010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360C656-D74B-9C47-BD16-E34713D33736}"/>
              </a:ext>
            </a:extLst>
          </p:cNvPr>
          <p:cNvSpPr/>
          <p:nvPr/>
        </p:nvSpPr>
        <p:spPr>
          <a:xfrm>
            <a:off x="17582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D60F36A-16BA-1C47-B2B5-8EDD3968E1AA}"/>
              </a:ext>
            </a:extLst>
          </p:cNvPr>
          <p:cNvSpPr/>
          <p:nvPr/>
        </p:nvSpPr>
        <p:spPr>
          <a:xfrm>
            <a:off x="22154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E2C1B5B-0FC0-D24F-B1D6-DB0FFE98F979}"/>
              </a:ext>
            </a:extLst>
          </p:cNvPr>
          <p:cNvSpPr/>
          <p:nvPr/>
        </p:nvSpPr>
        <p:spPr>
          <a:xfrm>
            <a:off x="26726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4A71A8C-669B-FA4A-99FC-D660FB292738}"/>
              </a:ext>
            </a:extLst>
          </p:cNvPr>
          <p:cNvSpPr/>
          <p:nvPr/>
        </p:nvSpPr>
        <p:spPr>
          <a:xfrm>
            <a:off x="3129812" y="41095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82D660E7-7B48-1E46-95B2-D3485F36F7A9}"/>
              </a:ext>
            </a:extLst>
          </p:cNvPr>
          <p:cNvSpPr/>
          <p:nvPr/>
        </p:nvSpPr>
        <p:spPr>
          <a:xfrm>
            <a:off x="3587012" y="41095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1A6BBA44-6DF7-DB41-A056-ECBF035553BB}"/>
              </a:ext>
            </a:extLst>
          </p:cNvPr>
          <p:cNvSpPr/>
          <p:nvPr/>
        </p:nvSpPr>
        <p:spPr>
          <a:xfrm>
            <a:off x="13010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46C4EE73-F2EA-5845-AE2A-6C0A1E2CD87F}"/>
              </a:ext>
            </a:extLst>
          </p:cNvPr>
          <p:cNvSpPr/>
          <p:nvPr/>
        </p:nvSpPr>
        <p:spPr>
          <a:xfrm>
            <a:off x="17582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FF61E19-7739-C34B-997E-5C68BB60DDCD}"/>
              </a:ext>
            </a:extLst>
          </p:cNvPr>
          <p:cNvSpPr/>
          <p:nvPr/>
        </p:nvSpPr>
        <p:spPr>
          <a:xfrm>
            <a:off x="22154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8FF470C-D0CC-6749-B92C-A5915858AC0B}"/>
              </a:ext>
            </a:extLst>
          </p:cNvPr>
          <p:cNvSpPr/>
          <p:nvPr/>
        </p:nvSpPr>
        <p:spPr>
          <a:xfrm>
            <a:off x="26726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C0997BA-4553-6343-992E-47BC55C3C1BE}"/>
              </a:ext>
            </a:extLst>
          </p:cNvPr>
          <p:cNvSpPr/>
          <p:nvPr/>
        </p:nvSpPr>
        <p:spPr>
          <a:xfrm>
            <a:off x="3129812" y="18235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C0EFF69-36CC-0B40-8DE2-921F29416F67}"/>
              </a:ext>
            </a:extLst>
          </p:cNvPr>
          <p:cNvSpPr/>
          <p:nvPr/>
        </p:nvSpPr>
        <p:spPr>
          <a:xfrm>
            <a:off x="3587012" y="18235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68DCC15-4B44-6646-A16F-0470330154D5}"/>
              </a:ext>
            </a:extLst>
          </p:cNvPr>
          <p:cNvSpPr/>
          <p:nvPr/>
        </p:nvSpPr>
        <p:spPr>
          <a:xfrm>
            <a:off x="13010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823EB8B-2E50-C846-AFA5-64E52066613E}"/>
              </a:ext>
            </a:extLst>
          </p:cNvPr>
          <p:cNvSpPr/>
          <p:nvPr/>
        </p:nvSpPr>
        <p:spPr>
          <a:xfrm>
            <a:off x="17582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78F3A5D-9A21-D946-88A4-7BA9FB1898AD}"/>
              </a:ext>
            </a:extLst>
          </p:cNvPr>
          <p:cNvSpPr/>
          <p:nvPr/>
        </p:nvSpPr>
        <p:spPr>
          <a:xfrm>
            <a:off x="22154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BF9A38E-FDC6-5145-9FD3-0C2696302A5E}"/>
              </a:ext>
            </a:extLst>
          </p:cNvPr>
          <p:cNvSpPr/>
          <p:nvPr/>
        </p:nvSpPr>
        <p:spPr>
          <a:xfrm>
            <a:off x="26726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23CF1957-C565-324A-8D89-FCAC7C7590E4}"/>
              </a:ext>
            </a:extLst>
          </p:cNvPr>
          <p:cNvSpPr/>
          <p:nvPr/>
        </p:nvSpPr>
        <p:spPr>
          <a:xfrm>
            <a:off x="31298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B6680CC-11A2-3B49-A61F-9094A4E0A7E8}"/>
              </a:ext>
            </a:extLst>
          </p:cNvPr>
          <p:cNvSpPr/>
          <p:nvPr/>
        </p:nvSpPr>
        <p:spPr>
          <a:xfrm>
            <a:off x="35870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A15C154-4E35-D84E-9EBD-5001D6CAAE1C}"/>
              </a:ext>
            </a:extLst>
          </p:cNvPr>
          <p:cNvSpPr/>
          <p:nvPr/>
        </p:nvSpPr>
        <p:spPr>
          <a:xfrm>
            <a:off x="4592852" y="16034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59A6431-FB68-2D44-A597-FF8C5854E987}"/>
              </a:ext>
            </a:extLst>
          </p:cNvPr>
          <p:cNvSpPr/>
          <p:nvPr/>
        </p:nvSpPr>
        <p:spPr>
          <a:xfrm>
            <a:off x="4592852" y="16949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F557F36-F728-6940-A934-61CB55591CDA}"/>
              </a:ext>
            </a:extLst>
          </p:cNvPr>
          <p:cNvSpPr/>
          <p:nvPr/>
        </p:nvSpPr>
        <p:spPr>
          <a:xfrm>
            <a:off x="4592852" y="17863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C68AA74-BB31-8047-88E1-BAE561397E51}"/>
              </a:ext>
            </a:extLst>
          </p:cNvPr>
          <p:cNvSpPr/>
          <p:nvPr/>
        </p:nvSpPr>
        <p:spPr>
          <a:xfrm>
            <a:off x="4592852" y="18777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9E24008-109B-2547-BECD-2281D8862566}"/>
              </a:ext>
            </a:extLst>
          </p:cNvPr>
          <p:cNvSpPr/>
          <p:nvPr/>
        </p:nvSpPr>
        <p:spPr>
          <a:xfrm>
            <a:off x="4592852" y="19692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48265E7-7499-F949-92D6-257A5C264FF3}"/>
              </a:ext>
            </a:extLst>
          </p:cNvPr>
          <p:cNvSpPr/>
          <p:nvPr/>
        </p:nvSpPr>
        <p:spPr>
          <a:xfrm>
            <a:off x="4592852" y="20606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4E48489-1B6D-4343-923A-83D96E2A1F26}"/>
              </a:ext>
            </a:extLst>
          </p:cNvPr>
          <p:cNvSpPr/>
          <p:nvPr/>
        </p:nvSpPr>
        <p:spPr>
          <a:xfrm>
            <a:off x="4592852" y="21521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806F7AB-0CC5-A94F-BAA5-2FF47090AC15}"/>
              </a:ext>
            </a:extLst>
          </p:cNvPr>
          <p:cNvSpPr/>
          <p:nvPr/>
        </p:nvSpPr>
        <p:spPr>
          <a:xfrm>
            <a:off x="4592852" y="22435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DABC425-1F40-E545-BF40-2A280874EA90}"/>
              </a:ext>
            </a:extLst>
          </p:cNvPr>
          <p:cNvSpPr/>
          <p:nvPr/>
        </p:nvSpPr>
        <p:spPr>
          <a:xfrm>
            <a:off x="4592852" y="23349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FE9F12B-F2AF-144D-9309-9FAD373E0880}"/>
              </a:ext>
            </a:extLst>
          </p:cNvPr>
          <p:cNvSpPr/>
          <p:nvPr/>
        </p:nvSpPr>
        <p:spPr>
          <a:xfrm>
            <a:off x="4592852" y="24264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ED8D12E-53E5-0C47-8B80-729AC8AE846F}"/>
              </a:ext>
            </a:extLst>
          </p:cNvPr>
          <p:cNvSpPr/>
          <p:nvPr/>
        </p:nvSpPr>
        <p:spPr>
          <a:xfrm>
            <a:off x="4592852" y="25178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2EF03F2-F3DE-D34E-99E7-2973E3D4C997}"/>
              </a:ext>
            </a:extLst>
          </p:cNvPr>
          <p:cNvSpPr/>
          <p:nvPr/>
        </p:nvSpPr>
        <p:spPr>
          <a:xfrm>
            <a:off x="4592852" y="26093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715089E-FDE3-9C4D-8850-6E514063DF26}"/>
              </a:ext>
            </a:extLst>
          </p:cNvPr>
          <p:cNvSpPr/>
          <p:nvPr/>
        </p:nvSpPr>
        <p:spPr>
          <a:xfrm>
            <a:off x="4592852" y="27007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C27ECE2-CA38-574D-BE69-D242D5895057}"/>
              </a:ext>
            </a:extLst>
          </p:cNvPr>
          <p:cNvSpPr/>
          <p:nvPr/>
        </p:nvSpPr>
        <p:spPr>
          <a:xfrm>
            <a:off x="4592852" y="27921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AAC26C6F-1294-B741-9015-C67098DEE7C2}"/>
              </a:ext>
            </a:extLst>
          </p:cNvPr>
          <p:cNvSpPr/>
          <p:nvPr/>
        </p:nvSpPr>
        <p:spPr>
          <a:xfrm>
            <a:off x="4592852" y="28836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47E61F1-871F-4147-9235-7A9396B005ED}"/>
              </a:ext>
            </a:extLst>
          </p:cNvPr>
          <p:cNvSpPr/>
          <p:nvPr/>
        </p:nvSpPr>
        <p:spPr>
          <a:xfrm>
            <a:off x="4592852" y="29750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D29FB86-F3D4-7147-BAC2-B6CDCEC48910}"/>
              </a:ext>
            </a:extLst>
          </p:cNvPr>
          <p:cNvSpPr/>
          <p:nvPr/>
        </p:nvSpPr>
        <p:spPr>
          <a:xfrm>
            <a:off x="4592852" y="30665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E81CCF9-BBFE-874F-B2E0-878F0D4E4CDC}"/>
              </a:ext>
            </a:extLst>
          </p:cNvPr>
          <p:cNvSpPr/>
          <p:nvPr/>
        </p:nvSpPr>
        <p:spPr>
          <a:xfrm>
            <a:off x="4592852" y="31579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F598C13-59FF-6148-9DCB-DFD372F6186C}"/>
              </a:ext>
            </a:extLst>
          </p:cNvPr>
          <p:cNvSpPr/>
          <p:nvPr/>
        </p:nvSpPr>
        <p:spPr>
          <a:xfrm>
            <a:off x="4592852" y="32493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1DDF848-41AE-3F4C-B752-73972DC56E44}"/>
              </a:ext>
            </a:extLst>
          </p:cNvPr>
          <p:cNvSpPr/>
          <p:nvPr/>
        </p:nvSpPr>
        <p:spPr>
          <a:xfrm>
            <a:off x="4592852" y="33408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EAC5956-E549-0F44-97F4-7BA123838951}"/>
              </a:ext>
            </a:extLst>
          </p:cNvPr>
          <p:cNvSpPr/>
          <p:nvPr/>
        </p:nvSpPr>
        <p:spPr>
          <a:xfrm>
            <a:off x="4592852" y="34322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612871C-4AD3-594F-A741-17CC7161246A}"/>
              </a:ext>
            </a:extLst>
          </p:cNvPr>
          <p:cNvSpPr/>
          <p:nvPr/>
        </p:nvSpPr>
        <p:spPr>
          <a:xfrm>
            <a:off x="4592852" y="35237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8FAD5790-ECA2-BD42-BF80-CFE00A032FC7}"/>
              </a:ext>
            </a:extLst>
          </p:cNvPr>
          <p:cNvSpPr/>
          <p:nvPr/>
        </p:nvSpPr>
        <p:spPr>
          <a:xfrm>
            <a:off x="4592852" y="36151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3C36D6E-A16A-0844-AF98-3FC0B7966668}"/>
              </a:ext>
            </a:extLst>
          </p:cNvPr>
          <p:cNvSpPr/>
          <p:nvPr/>
        </p:nvSpPr>
        <p:spPr>
          <a:xfrm>
            <a:off x="4592852" y="37065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3BF6D8C-83C5-F44A-9424-BDDF2A4A82C2}"/>
              </a:ext>
            </a:extLst>
          </p:cNvPr>
          <p:cNvSpPr/>
          <p:nvPr/>
        </p:nvSpPr>
        <p:spPr>
          <a:xfrm>
            <a:off x="4592852" y="37980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ECA8215-2F21-164D-AD80-17F8C7DDAE0F}"/>
              </a:ext>
            </a:extLst>
          </p:cNvPr>
          <p:cNvSpPr/>
          <p:nvPr/>
        </p:nvSpPr>
        <p:spPr>
          <a:xfrm>
            <a:off x="4592852" y="38894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716533B-90F5-BD49-9BC6-ACF89F6AB741}"/>
              </a:ext>
            </a:extLst>
          </p:cNvPr>
          <p:cNvSpPr/>
          <p:nvPr/>
        </p:nvSpPr>
        <p:spPr>
          <a:xfrm>
            <a:off x="4592852" y="39809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3064AAB-ED9D-DA4C-BC56-7B9AE60F65B0}"/>
              </a:ext>
            </a:extLst>
          </p:cNvPr>
          <p:cNvSpPr/>
          <p:nvPr/>
        </p:nvSpPr>
        <p:spPr>
          <a:xfrm>
            <a:off x="4592852" y="40723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CE88BE5-C20E-134B-85F6-5AEF313FDB5F}"/>
              </a:ext>
            </a:extLst>
          </p:cNvPr>
          <p:cNvSpPr/>
          <p:nvPr/>
        </p:nvSpPr>
        <p:spPr>
          <a:xfrm>
            <a:off x="4592852" y="41637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90DF2B8-4CEE-894A-ABCE-BD10D2516641}"/>
              </a:ext>
            </a:extLst>
          </p:cNvPr>
          <p:cNvSpPr/>
          <p:nvPr/>
        </p:nvSpPr>
        <p:spPr>
          <a:xfrm>
            <a:off x="4592852" y="42552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E03548B-5ED7-144C-9713-5BC555C1888D}"/>
              </a:ext>
            </a:extLst>
          </p:cNvPr>
          <p:cNvSpPr/>
          <p:nvPr/>
        </p:nvSpPr>
        <p:spPr>
          <a:xfrm>
            <a:off x="4592852" y="43466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4933777-B195-9048-86D1-303E59070439}"/>
              </a:ext>
            </a:extLst>
          </p:cNvPr>
          <p:cNvSpPr/>
          <p:nvPr/>
        </p:nvSpPr>
        <p:spPr>
          <a:xfrm>
            <a:off x="4592852" y="443810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5FD59D5-46AE-B844-A91E-483747AC8462}"/>
              </a:ext>
            </a:extLst>
          </p:cNvPr>
          <p:cNvSpPr/>
          <p:nvPr/>
        </p:nvSpPr>
        <p:spPr>
          <a:xfrm>
            <a:off x="4592852" y="452954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AA88B77-324F-FF4B-8235-B6AF5D0D7F02}"/>
              </a:ext>
            </a:extLst>
          </p:cNvPr>
          <p:cNvSpPr/>
          <p:nvPr/>
        </p:nvSpPr>
        <p:spPr>
          <a:xfrm>
            <a:off x="4592852" y="462098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FD14552-F4D7-444A-869B-F2DBE86312D2}"/>
              </a:ext>
            </a:extLst>
          </p:cNvPr>
          <p:cNvSpPr/>
          <p:nvPr/>
        </p:nvSpPr>
        <p:spPr>
          <a:xfrm>
            <a:off x="4592852" y="471242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6109C7C0-613B-6146-B608-750B82C3C8C1}"/>
              </a:ext>
            </a:extLst>
          </p:cNvPr>
          <p:cNvSpPr/>
          <p:nvPr/>
        </p:nvSpPr>
        <p:spPr>
          <a:xfrm>
            <a:off x="4592852" y="48038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0FF81B2-7ED6-174D-8E66-6142F4564A7F}"/>
              </a:ext>
            </a:extLst>
          </p:cNvPr>
          <p:cNvSpPr txBox="1"/>
          <p:nvPr/>
        </p:nvSpPr>
        <p:spPr>
          <a:xfrm>
            <a:off x="1156901" y="171539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D376B1E-75B2-CE4D-8F25-B088FDA24AB3}"/>
              </a:ext>
            </a:extLst>
          </p:cNvPr>
          <p:cNvSpPr txBox="1"/>
          <p:nvPr/>
        </p:nvSpPr>
        <p:spPr>
          <a:xfrm>
            <a:off x="2496122" y="26338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F828A3D-FBAD-0944-ACD7-EF2D3BA94A7D}"/>
              </a:ext>
            </a:extLst>
          </p:cNvPr>
          <p:cNvSpPr txBox="1"/>
          <p:nvPr/>
        </p:nvSpPr>
        <p:spPr>
          <a:xfrm>
            <a:off x="1575262" y="356944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80E03F5-5FC6-4744-AECC-217E7ED30EFC}"/>
              </a:ext>
            </a:extLst>
          </p:cNvPr>
          <p:cNvSpPr txBox="1"/>
          <p:nvPr/>
        </p:nvSpPr>
        <p:spPr>
          <a:xfrm>
            <a:off x="2927410" y="173780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52D09DB-07A2-8642-97A7-590B21C38219}"/>
              </a:ext>
            </a:extLst>
          </p:cNvPr>
          <p:cNvSpPr txBox="1"/>
          <p:nvPr/>
        </p:nvSpPr>
        <p:spPr>
          <a:xfrm>
            <a:off x="2953641" y="21766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4E17B1C0-873D-EC48-A187-ED4F26923142}"/>
              </a:ext>
            </a:extLst>
          </p:cNvPr>
          <p:cNvSpPr txBox="1"/>
          <p:nvPr/>
        </p:nvSpPr>
        <p:spPr>
          <a:xfrm>
            <a:off x="2953914" y="354917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01FBEE1C-395A-6943-AD12-3F707AA06AFB}"/>
              </a:ext>
            </a:extLst>
          </p:cNvPr>
          <p:cNvSpPr txBox="1"/>
          <p:nvPr/>
        </p:nvSpPr>
        <p:spPr>
          <a:xfrm>
            <a:off x="2945036" y="401884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CCEBED0-E826-EF40-9BA8-A6C727CF6464}"/>
              </a:ext>
            </a:extLst>
          </p:cNvPr>
          <p:cNvSpPr txBox="1"/>
          <p:nvPr/>
        </p:nvSpPr>
        <p:spPr>
          <a:xfrm>
            <a:off x="1618192" y="264277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B5E34F4-BAA8-F049-845A-194E31831430}"/>
              </a:ext>
            </a:extLst>
          </p:cNvPr>
          <p:cNvSpPr txBox="1"/>
          <p:nvPr/>
        </p:nvSpPr>
        <p:spPr>
          <a:xfrm>
            <a:off x="2030636" y="40171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C105CCE-9068-F744-BDC2-7D592744A01F}"/>
              </a:ext>
            </a:extLst>
          </p:cNvPr>
          <p:cNvSpPr txBox="1"/>
          <p:nvPr/>
        </p:nvSpPr>
        <p:spPr>
          <a:xfrm>
            <a:off x="3413169" y="17100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8434F74-3417-D145-9648-BE18E81EC4BC}"/>
              </a:ext>
            </a:extLst>
          </p:cNvPr>
          <p:cNvSpPr txBox="1"/>
          <p:nvPr/>
        </p:nvSpPr>
        <p:spPr>
          <a:xfrm>
            <a:off x="2067765" y="263669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E3FC436-BD85-F442-8F2D-9B46C6F91033}"/>
              </a:ext>
            </a:extLst>
          </p:cNvPr>
          <p:cNvSpPr txBox="1"/>
          <p:nvPr/>
        </p:nvSpPr>
        <p:spPr>
          <a:xfrm>
            <a:off x="2953855" y="26338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D58A5437-B323-5742-9A92-115137EE3EF1}"/>
              </a:ext>
            </a:extLst>
          </p:cNvPr>
          <p:cNvSpPr txBox="1"/>
          <p:nvPr/>
        </p:nvSpPr>
        <p:spPr>
          <a:xfrm>
            <a:off x="2952231" y="30905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4A97364-B6D6-B84B-8048-9110E57A27CE}"/>
              </a:ext>
            </a:extLst>
          </p:cNvPr>
          <p:cNvSpPr txBox="1"/>
          <p:nvPr/>
        </p:nvSpPr>
        <p:spPr>
          <a:xfrm>
            <a:off x="2487135" y="31027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202A1CE4-F50F-8949-925A-ED52B5912B03}"/>
              </a:ext>
            </a:extLst>
          </p:cNvPr>
          <p:cNvSpPr txBox="1"/>
          <p:nvPr/>
        </p:nvSpPr>
        <p:spPr>
          <a:xfrm>
            <a:off x="1115695" y="310391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86DA348-E2A1-9F4E-AA7C-616CAE16D103}"/>
              </a:ext>
            </a:extLst>
          </p:cNvPr>
          <p:cNvSpPr txBox="1"/>
          <p:nvPr/>
        </p:nvSpPr>
        <p:spPr>
          <a:xfrm>
            <a:off x="1097939" y="404207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3386562E-0CB1-9141-B7B2-CCB013994E5A}"/>
              </a:ext>
            </a:extLst>
          </p:cNvPr>
          <p:cNvSpPr txBox="1"/>
          <p:nvPr/>
        </p:nvSpPr>
        <p:spPr>
          <a:xfrm>
            <a:off x="1627512" y="1713554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65236FD8-72DD-E341-BE95-7F99A6376F4B}"/>
              </a:ext>
            </a:extLst>
          </p:cNvPr>
          <p:cNvSpPr txBox="1"/>
          <p:nvPr/>
        </p:nvSpPr>
        <p:spPr>
          <a:xfrm>
            <a:off x="2550414" y="1720843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372F37C-716C-FF47-BEF1-C2095BF4609D}"/>
              </a:ext>
            </a:extLst>
          </p:cNvPr>
          <p:cNvSpPr txBox="1"/>
          <p:nvPr/>
        </p:nvSpPr>
        <p:spPr>
          <a:xfrm>
            <a:off x="3414103" y="354254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DE2BCFC-2C84-2241-BA2D-2D1EF25148B5}"/>
              </a:ext>
            </a:extLst>
          </p:cNvPr>
          <p:cNvSpPr txBox="1"/>
          <p:nvPr/>
        </p:nvSpPr>
        <p:spPr>
          <a:xfrm>
            <a:off x="3431859" y="40049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F9C6013-6B18-E746-A2D5-DBA99D4F8873}"/>
              </a:ext>
            </a:extLst>
          </p:cNvPr>
          <p:cNvSpPr txBox="1"/>
          <p:nvPr/>
        </p:nvSpPr>
        <p:spPr>
          <a:xfrm>
            <a:off x="2018456" y="311950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760B428-7C49-6B45-9A0D-595E02B4B009}"/>
              </a:ext>
            </a:extLst>
          </p:cNvPr>
          <p:cNvSpPr txBox="1"/>
          <p:nvPr/>
        </p:nvSpPr>
        <p:spPr>
          <a:xfrm>
            <a:off x="3400555" y="219063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034463E-CCD8-A24C-AAE1-C1BBC27AA5B6}"/>
              </a:ext>
            </a:extLst>
          </p:cNvPr>
          <p:cNvSpPr txBox="1"/>
          <p:nvPr/>
        </p:nvSpPr>
        <p:spPr>
          <a:xfrm>
            <a:off x="2074050" y="218526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9429635-21F8-994F-ACB6-CA32ADE8359D}"/>
              </a:ext>
            </a:extLst>
          </p:cNvPr>
          <p:cNvSpPr txBox="1"/>
          <p:nvPr/>
        </p:nvSpPr>
        <p:spPr>
          <a:xfrm>
            <a:off x="1151036" y="2652398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B6D3420-FFB9-0747-98E7-E120AB663D3F}"/>
              </a:ext>
            </a:extLst>
          </p:cNvPr>
          <p:cNvSpPr txBox="1"/>
          <p:nvPr/>
        </p:nvSpPr>
        <p:spPr>
          <a:xfrm>
            <a:off x="2495031" y="355096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2BCC72F-04B4-0545-BB76-75B5C9CF1158}"/>
              </a:ext>
            </a:extLst>
          </p:cNvPr>
          <p:cNvSpPr txBox="1"/>
          <p:nvPr/>
        </p:nvSpPr>
        <p:spPr>
          <a:xfrm>
            <a:off x="1571753" y="401678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C9EAA8D-D46E-B04C-8C62-F0F5908A1BE8}"/>
              </a:ext>
            </a:extLst>
          </p:cNvPr>
          <p:cNvSpPr txBox="1"/>
          <p:nvPr/>
        </p:nvSpPr>
        <p:spPr>
          <a:xfrm>
            <a:off x="2483981" y="217713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E384B8A-BCBF-3343-8021-3FD3448659F2}"/>
              </a:ext>
            </a:extLst>
          </p:cNvPr>
          <p:cNvSpPr txBox="1"/>
          <p:nvPr/>
        </p:nvSpPr>
        <p:spPr>
          <a:xfrm>
            <a:off x="3417345" y="309421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C7E5C7E7-8631-A541-8D78-F28605E591EB}"/>
              </a:ext>
            </a:extLst>
          </p:cNvPr>
          <p:cNvSpPr txBox="1"/>
          <p:nvPr/>
        </p:nvSpPr>
        <p:spPr>
          <a:xfrm>
            <a:off x="1112453" y="35680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EA964C3-48B1-9741-868A-5C909ECC8466}"/>
              </a:ext>
            </a:extLst>
          </p:cNvPr>
          <p:cNvSpPr txBox="1"/>
          <p:nvPr/>
        </p:nvSpPr>
        <p:spPr>
          <a:xfrm>
            <a:off x="1565296" y="310693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B42481E-F3B3-474F-8920-938B8D173DC2}"/>
              </a:ext>
            </a:extLst>
          </p:cNvPr>
          <p:cNvSpPr txBox="1"/>
          <p:nvPr/>
        </p:nvSpPr>
        <p:spPr>
          <a:xfrm>
            <a:off x="2512787" y="40049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4EDB188-71D5-8540-B3D3-4C98F8D81B6F}"/>
              </a:ext>
            </a:extLst>
          </p:cNvPr>
          <p:cNvSpPr txBox="1"/>
          <p:nvPr/>
        </p:nvSpPr>
        <p:spPr>
          <a:xfrm>
            <a:off x="1151277" y="2195198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D675615-A7F8-A04A-B416-5BA605A9CB0F}"/>
              </a:ext>
            </a:extLst>
          </p:cNvPr>
          <p:cNvSpPr txBox="1"/>
          <p:nvPr/>
        </p:nvSpPr>
        <p:spPr>
          <a:xfrm>
            <a:off x="3400555" y="26333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A0C0E11-2283-9D47-9D5E-3FC8B8B223DA}"/>
              </a:ext>
            </a:extLst>
          </p:cNvPr>
          <p:cNvSpPr txBox="1"/>
          <p:nvPr/>
        </p:nvSpPr>
        <p:spPr>
          <a:xfrm>
            <a:off x="2030298" y="35599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9D7D244-7246-C44B-AC1A-96C02E956524}"/>
              </a:ext>
            </a:extLst>
          </p:cNvPr>
          <p:cNvSpPr txBox="1"/>
          <p:nvPr/>
        </p:nvSpPr>
        <p:spPr>
          <a:xfrm>
            <a:off x="1635881" y="217713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9FE9C49-33B1-F141-A4CC-152596C4E0CD}"/>
              </a:ext>
            </a:extLst>
          </p:cNvPr>
          <p:cNvSpPr txBox="1"/>
          <p:nvPr/>
        </p:nvSpPr>
        <p:spPr>
          <a:xfrm>
            <a:off x="2079576" y="1722618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385DCE6B-6698-2249-B9C5-8CBA5D9E9CA0}"/>
              </a:ext>
            </a:extLst>
          </p:cNvPr>
          <p:cNvSpPr txBox="1"/>
          <p:nvPr/>
        </p:nvSpPr>
        <p:spPr>
          <a:xfrm>
            <a:off x="4406483" y="155225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19EBB0-314F-6D47-B8BA-DEDF13B5C050}"/>
              </a:ext>
            </a:extLst>
          </p:cNvPr>
          <p:cNvSpPr txBox="1"/>
          <p:nvPr/>
        </p:nvSpPr>
        <p:spPr>
          <a:xfrm>
            <a:off x="4405535" y="2003414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6CC5E7CB-0560-4A4A-BF7D-DB2EAAB63196}"/>
              </a:ext>
            </a:extLst>
          </p:cNvPr>
          <p:cNvSpPr txBox="1"/>
          <p:nvPr/>
        </p:nvSpPr>
        <p:spPr>
          <a:xfrm>
            <a:off x="4360651" y="255278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C8E26E2B-78CE-C34D-8811-77CE9C436236}"/>
              </a:ext>
            </a:extLst>
          </p:cNvPr>
          <p:cNvSpPr txBox="1"/>
          <p:nvPr/>
        </p:nvSpPr>
        <p:spPr>
          <a:xfrm>
            <a:off x="4360651" y="3110589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D5342794-0623-8646-B415-DA3EC5A275EF}"/>
              </a:ext>
            </a:extLst>
          </p:cNvPr>
          <p:cNvSpPr txBox="1"/>
          <p:nvPr/>
        </p:nvSpPr>
        <p:spPr>
          <a:xfrm>
            <a:off x="4363288" y="3651096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563B36D-2E28-8241-8825-C13C289E9AB5}"/>
              </a:ext>
            </a:extLst>
          </p:cNvPr>
          <p:cNvSpPr txBox="1"/>
          <p:nvPr/>
        </p:nvSpPr>
        <p:spPr>
          <a:xfrm>
            <a:off x="4363288" y="4208902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A7DAF7D9-7164-2143-AD30-51933D9F877A}"/>
              </a:ext>
            </a:extLst>
          </p:cNvPr>
          <p:cNvSpPr txBox="1"/>
          <p:nvPr/>
        </p:nvSpPr>
        <p:spPr>
          <a:xfrm>
            <a:off x="4360651" y="4756035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C8A2018B-02E7-BE45-B7DD-65B8FA5C3C5E}"/>
              </a:ext>
            </a:extLst>
          </p:cNvPr>
          <p:cNvSpPr/>
          <p:nvPr/>
        </p:nvSpPr>
        <p:spPr>
          <a:xfrm>
            <a:off x="4592852" y="489204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9442C29-17FD-FD40-8998-0A7C0D541948}"/>
              </a:ext>
            </a:extLst>
          </p:cNvPr>
          <p:cNvSpPr/>
          <p:nvPr/>
        </p:nvSpPr>
        <p:spPr>
          <a:xfrm>
            <a:off x="4592852" y="498348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BA5B5A98-AB20-A647-854E-AD6EA00D5CBA}"/>
              </a:ext>
            </a:extLst>
          </p:cNvPr>
          <p:cNvSpPr/>
          <p:nvPr/>
        </p:nvSpPr>
        <p:spPr>
          <a:xfrm>
            <a:off x="4592852" y="507492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4D096FFD-A180-314C-A353-B0D86E106CC7}"/>
              </a:ext>
            </a:extLst>
          </p:cNvPr>
          <p:cNvSpPr/>
          <p:nvPr/>
        </p:nvSpPr>
        <p:spPr>
          <a:xfrm>
            <a:off x="4592852" y="516636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134715"/>
            <a:ext cx="2709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Buffering Algorithm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DC282961-C697-F84B-9683-EE17270A58DA}"/>
              </a:ext>
            </a:extLst>
          </p:cNvPr>
          <p:cNvSpPr txBox="1"/>
          <p:nvPr/>
        </p:nvSpPr>
        <p:spPr>
          <a:xfrm>
            <a:off x="914959" y="1231411"/>
            <a:ext cx="260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Accessed by </a:t>
            </a:r>
            <a:r>
              <a:rPr lang="en-US" b="1" dirty="0">
                <a:solidFill>
                  <a:schemeClr val="accent2"/>
                </a:solidFill>
              </a:rPr>
              <a:t>Batch 0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F34D027F-8CA0-E84F-8071-1B8C549DBDD2}"/>
              </a:ext>
            </a:extLst>
          </p:cNvPr>
          <p:cNvSpPr/>
          <p:nvPr/>
        </p:nvSpPr>
        <p:spPr>
          <a:xfrm>
            <a:off x="5577840" y="160346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AF7895A5-6534-CD46-95D0-34E3D91C58E0}"/>
              </a:ext>
            </a:extLst>
          </p:cNvPr>
          <p:cNvSpPr/>
          <p:nvPr/>
        </p:nvSpPr>
        <p:spPr>
          <a:xfrm>
            <a:off x="5577840" y="169490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00ABE672-0C2E-7B45-A95D-708137A5A0F3}"/>
              </a:ext>
            </a:extLst>
          </p:cNvPr>
          <p:cNvSpPr/>
          <p:nvPr/>
        </p:nvSpPr>
        <p:spPr>
          <a:xfrm>
            <a:off x="5577840" y="178634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FC94DB99-4971-1746-BC8C-8FE3869FEEDB}"/>
              </a:ext>
            </a:extLst>
          </p:cNvPr>
          <p:cNvSpPr/>
          <p:nvPr/>
        </p:nvSpPr>
        <p:spPr>
          <a:xfrm>
            <a:off x="5577840" y="187778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CF24BD8E-1B45-A449-9B35-F5F1ED126D6E}"/>
              </a:ext>
            </a:extLst>
          </p:cNvPr>
          <p:cNvSpPr/>
          <p:nvPr/>
        </p:nvSpPr>
        <p:spPr>
          <a:xfrm>
            <a:off x="5577840" y="196922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D326595D-DF09-9849-AF99-90627AFCEC46}"/>
              </a:ext>
            </a:extLst>
          </p:cNvPr>
          <p:cNvSpPr/>
          <p:nvPr/>
        </p:nvSpPr>
        <p:spPr>
          <a:xfrm>
            <a:off x="5577840" y="206066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DA5AFAAF-1C88-0047-BB8D-DEF8F264E195}"/>
              </a:ext>
            </a:extLst>
          </p:cNvPr>
          <p:cNvSpPr/>
          <p:nvPr/>
        </p:nvSpPr>
        <p:spPr>
          <a:xfrm>
            <a:off x="5577840" y="215210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42ADA07C-161E-CB41-A227-AE2128E350BD}"/>
              </a:ext>
            </a:extLst>
          </p:cNvPr>
          <p:cNvSpPr/>
          <p:nvPr/>
        </p:nvSpPr>
        <p:spPr>
          <a:xfrm>
            <a:off x="5577840" y="224354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46C36734-3261-D442-8E7D-767BF00455FF}"/>
              </a:ext>
            </a:extLst>
          </p:cNvPr>
          <p:cNvSpPr/>
          <p:nvPr/>
        </p:nvSpPr>
        <p:spPr>
          <a:xfrm>
            <a:off x="5577840" y="233498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EF156A5C-9A8D-EA4D-B90B-AB19247B9FA8}"/>
              </a:ext>
            </a:extLst>
          </p:cNvPr>
          <p:cNvSpPr/>
          <p:nvPr/>
        </p:nvSpPr>
        <p:spPr>
          <a:xfrm>
            <a:off x="5577840" y="2426429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8F502015-2ED4-3649-9072-5DD3ED79D96E}"/>
              </a:ext>
            </a:extLst>
          </p:cNvPr>
          <p:cNvSpPr/>
          <p:nvPr/>
        </p:nvSpPr>
        <p:spPr>
          <a:xfrm>
            <a:off x="5577840" y="25178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24CBBA1E-2FC9-4241-8533-D974F3FB0E39}"/>
              </a:ext>
            </a:extLst>
          </p:cNvPr>
          <p:cNvSpPr/>
          <p:nvPr/>
        </p:nvSpPr>
        <p:spPr>
          <a:xfrm>
            <a:off x="5577840" y="26093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A20B0253-8F76-2F47-BB1C-8481B423F914}"/>
              </a:ext>
            </a:extLst>
          </p:cNvPr>
          <p:cNvSpPr/>
          <p:nvPr/>
        </p:nvSpPr>
        <p:spPr>
          <a:xfrm>
            <a:off x="5577840" y="27007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FA8AB7D3-778B-D643-899C-4A734719A17F}"/>
              </a:ext>
            </a:extLst>
          </p:cNvPr>
          <p:cNvSpPr/>
          <p:nvPr/>
        </p:nvSpPr>
        <p:spPr>
          <a:xfrm>
            <a:off x="5577840" y="27921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A69C33D8-1A93-DB43-AC07-77395A2A4A6F}"/>
              </a:ext>
            </a:extLst>
          </p:cNvPr>
          <p:cNvSpPr/>
          <p:nvPr/>
        </p:nvSpPr>
        <p:spPr>
          <a:xfrm>
            <a:off x="5577840" y="28836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77EFFA89-1F02-7F48-B9AF-F5B4B8AFFF79}"/>
              </a:ext>
            </a:extLst>
          </p:cNvPr>
          <p:cNvSpPr/>
          <p:nvPr/>
        </p:nvSpPr>
        <p:spPr>
          <a:xfrm>
            <a:off x="5577840" y="29750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938FC16E-84D9-EE46-9190-E328E7C161AA}"/>
              </a:ext>
            </a:extLst>
          </p:cNvPr>
          <p:cNvSpPr/>
          <p:nvPr/>
        </p:nvSpPr>
        <p:spPr>
          <a:xfrm>
            <a:off x="5577840" y="30665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97F1E60F-D448-CC43-B151-426D8D33E7DD}"/>
              </a:ext>
            </a:extLst>
          </p:cNvPr>
          <p:cNvSpPr/>
          <p:nvPr/>
        </p:nvSpPr>
        <p:spPr>
          <a:xfrm>
            <a:off x="5577840" y="31579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9A7C7FE5-D4D9-DF43-BE0E-CB8BD493EDFD}"/>
              </a:ext>
            </a:extLst>
          </p:cNvPr>
          <p:cNvSpPr/>
          <p:nvPr/>
        </p:nvSpPr>
        <p:spPr>
          <a:xfrm>
            <a:off x="5761370" y="2057543"/>
            <a:ext cx="1210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Temporary</a:t>
            </a:r>
          </a:p>
          <a:p>
            <a:r>
              <a:rPr lang="en-US" b="1" dirty="0"/>
              <a:t>Buffer</a:t>
            </a:r>
            <a:endParaRPr lang="en-US" dirty="0"/>
          </a:p>
        </p:txBody>
      </p: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EDFA3819-FEFF-3C4E-8399-A6C22C947963}"/>
              </a:ext>
            </a:extLst>
          </p:cNvPr>
          <p:cNvCxnSpPr>
            <a:cxnSpLocks/>
            <a:stCxn id="176" idx="3"/>
            <a:endCxn id="274" idx="1"/>
          </p:cNvCxnSpPr>
          <p:nvPr/>
        </p:nvCxnSpPr>
        <p:spPr>
          <a:xfrm>
            <a:off x="4684292" y="2563589"/>
            <a:ext cx="893548" cy="0"/>
          </a:xfrm>
          <a:prstGeom prst="straightConnector1">
            <a:avLst/>
          </a:prstGeom>
          <a:ln w="2222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2E5EFCD0-6D9F-DA4E-993F-32C485105196}"/>
              </a:ext>
            </a:extLst>
          </p:cNvPr>
          <p:cNvCxnSpPr>
            <a:cxnSpLocks/>
            <a:stCxn id="178" idx="3"/>
            <a:endCxn id="275" idx="1"/>
          </p:cNvCxnSpPr>
          <p:nvPr/>
        </p:nvCxnSpPr>
        <p:spPr>
          <a:xfrm flipV="1">
            <a:off x="4684292" y="2655029"/>
            <a:ext cx="893548" cy="91440"/>
          </a:xfrm>
          <a:prstGeom prst="straightConnector1">
            <a:avLst/>
          </a:prstGeom>
          <a:ln w="2222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993D0A61-718C-6345-A58C-7B31413A9FA2}"/>
              </a:ext>
            </a:extLst>
          </p:cNvPr>
          <p:cNvCxnSpPr>
            <a:cxnSpLocks/>
            <a:stCxn id="179" idx="3"/>
            <a:endCxn id="276" idx="1"/>
          </p:cNvCxnSpPr>
          <p:nvPr/>
        </p:nvCxnSpPr>
        <p:spPr>
          <a:xfrm flipV="1">
            <a:off x="4684292" y="2746469"/>
            <a:ext cx="893548" cy="91440"/>
          </a:xfrm>
          <a:prstGeom prst="straightConnector1">
            <a:avLst/>
          </a:prstGeom>
          <a:ln w="2222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255F4E3D-2C10-5345-B52F-FEF190731FFA}"/>
              </a:ext>
            </a:extLst>
          </p:cNvPr>
          <p:cNvCxnSpPr>
            <a:cxnSpLocks/>
            <a:stCxn id="181" idx="3"/>
            <a:endCxn id="278" idx="1"/>
          </p:cNvCxnSpPr>
          <p:nvPr/>
        </p:nvCxnSpPr>
        <p:spPr>
          <a:xfrm flipV="1">
            <a:off x="4684292" y="2837909"/>
            <a:ext cx="893548" cy="182880"/>
          </a:xfrm>
          <a:prstGeom prst="straightConnector1">
            <a:avLst/>
          </a:prstGeom>
          <a:ln w="2222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1380CE6F-DC9C-0748-BC0F-9F6CCF550788}"/>
              </a:ext>
            </a:extLst>
          </p:cNvPr>
          <p:cNvCxnSpPr>
            <a:cxnSpLocks/>
            <a:stCxn id="184" idx="3"/>
            <a:endCxn id="279" idx="1"/>
          </p:cNvCxnSpPr>
          <p:nvPr/>
        </p:nvCxnSpPr>
        <p:spPr>
          <a:xfrm flipV="1">
            <a:off x="4684292" y="2929349"/>
            <a:ext cx="893548" cy="365760"/>
          </a:xfrm>
          <a:prstGeom prst="straightConnector1">
            <a:avLst/>
          </a:prstGeom>
          <a:ln w="2222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5F6C9192-4B06-EA43-B2ED-F5FD69165C6B}"/>
              </a:ext>
            </a:extLst>
          </p:cNvPr>
          <p:cNvCxnSpPr>
            <a:cxnSpLocks/>
            <a:stCxn id="185" idx="3"/>
            <a:endCxn id="280" idx="1"/>
          </p:cNvCxnSpPr>
          <p:nvPr/>
        </p:nvCxnSpPr>
        <p:spPr>
          <a:xfrm flipV="1">
            <a:off x="4684292" y="3020789"/>
            <a:ext cx="893548" cy="365760"/>
          </a:xfrm>
          <a:prstGeom prst="straightConnector1">
            <a:avLst/>
          </a:prstGeom>
          <a:ln w="2222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>
            <a:extLst>
              <a:ext uri="{FF2B5EF4-FFF2-40B4-BE49-F238E27FC236}">
                <a16:creationId xmlns:a16="http://schemas.microsoft.com/office/drawing/2014/main" id="{0FD5B014-2CD4-8D47-9EB8-B83E9BC3D0B3}"/>
              </a:ext>
            </a:extLst>
          </p:cNvPr>
          <p:cNvCxnSpPr>
            <a:cxnSpLocks/>
            <a:stCxn id="186" idx="3"/>
            <a:endCxn id="281" idx="1"/>
          </p:cNvCxnSpPr>
          <p:nvPr/>
        </p:nvCxnSpPr>
        <p:spPr>
          <a:xfrm flipV="1">
            <a:off x="4684292" y="3112229"/>
            <a:ext cx="893548" cy="365760"/>
          </a:xfrm>
          <a:prstGeom prst="straightConnector1">
            <a:avLst/>
          </a:prstGeom>
          <a:ln w="2222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2294A744-5A6B-E04A-8BAA-F1322C8F2858}"/>
              </a:ext>
            </a:extLst>
          </p:cNvPr>
          <p:cNvCxnSpPr>
            <a:cxnSpLocks/>
            <a:stCxn id="187" idx="3"/>
            <a:endCxn id="282" idx="1"/>
          </p:cNvCxnSpPr>
          <p:nvPr/>
        </p:nvCxnSpPr>
        <p:spPr>
          <a:xfrm flipV="1">
            <a:off x="4684292" y="3203669"/>
            <a:ext cx="893548" cy="365760"/>
          </a:xfrm>
          <a:prstGeom prst="straightConnector1">
            <a:avLst/>
          </a:prstGeom>
          <a:ln w="2222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Rectangle 314">
            <a:extLst>
              <a:ext uri="{FF2B5EF4-FFF2-40B4-BE49-F238E27FC236}">
                <a16:creationId xmlns:a16="http://schemas.microsoft.com/office/drawing/2014/main" id="{33437817-D138-D543-B132-7225F402A6B3}"/>
              </a:ext>
            </a:extLst>
          </p:cNvPr>
          <p:cNvSpPr/>
          <p:nvPr/>
        </p:nvSpPr>
        <p:spPr>
          <a:xfrm>
            <a:off x="3769892" y="344579"/>
            <a:ext cx="491694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Load inter-batch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Irregular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Hardly Vectorizable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Requires a mapping (additional overhead)</a:t>
            </a:r>
          </a:p>
        </p:txBody>
      </p:sp>
      <p:pic>
        <p:nvPicPr>
          <p:cNvPr id="441" name="Picture 440">
            <a:extLst>
              <a:ext uri="{FF2B5EF4-FFF2-40B4-BE49-F238E27FC236}">
                <a16:creationId xmlns:a16="http://schemas.microsoft.com/office/drawing/2014/main" id="{5793595B-E61D-5F44-8B7A-BC750C0CF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202" name="Rectangle 201">
            <a:extLst>
              <a:ext uri="{FF2B5EF4-FFF2-40B4-BE49-F238E27FC236}">
                <a16:creationId xmlns:a16="http://schemas.microsoft.com/office/drawing/2014/main" id="{B350C596-429D-5148-BB05-502386879664}"/>
              </a:ext>
            </a:extLst>
          </p:cNvPr>
          <p:cNvSpPr/>
          <p:nvPr/>
        </p:nvSpPr>
        <p:spPr>
          <a:xfrm>
            <a:off x="7133395" y="1552252"/>
            <a:ext cx="7958668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//GAUSS-SEIDEL FORWARD SWEEP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batch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batch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numbatch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batch++){</a:t>
            </a:r>
            <a:endParaRPr lang="en-US" sz="1100" dirty="0">
              <a:solidFill>
                <a:srgbClr val="400BD9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//READ MAPPING DATA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start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[batch];</a:t>
            </a:r>
            <a:endParaRPr lang="en-US" sz="11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2FB41D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[batch+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]-start;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//ALLOCATE BUFFER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buffer[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INTER-BATCH DATA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batchsize+n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 = x[map[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]];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//LOAD INTRA-BATCH DATA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start = batch*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n = 0; n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buffer[n] = x[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start+n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//PERFORM GAUSS-SEIDEL PER BATCH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m = start; m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start+batchsize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; m++){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double reduce = b[m];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displ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[m]; n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displ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[m+1]; n++)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  reduce -= value[n]*buffer[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sndex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[n]];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buffer[m-start] += reduce/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diag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[m];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}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//WRITE-BACK INTRA-BATCH DATA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m = 0; m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; m++)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x[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start+m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] = buffer[m];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611307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45">
            <a:extLst>
              <a:ext uri="{FF2B5EF4-FFF2-40B4-BE49-F238E27FC236}">
                <a16:creationId xmlns:a16="http://schemas.microsoft.com/office/drawing/2014/main" id="{389A7000-2B2C-D44B-B822-FE10B3DE5312}"/>
              </a:ext>
            </a:extLst>
          </p:cNvPr>
          <p:cNvSpPr/>
          <p:nvPr/>
        </p:nvSpPr>
        <p:spPr>
          <a:xfrm>
            <a:off x="1064029" y="1687484"/>
            <a:ext cx="2360815" cy="1762298"/>
          </a:xfrm>
          <a:custGeom>
            <a:avLst/>
            <a:gdLst>
              <a:gd name="connsiteX0" fmla="*/ 33251 w 2360815"/>
              <a:gd name="connsiteY0" fmla="*/ 1729047 h 1762298"/>
              <a:gd name="connsiteX1" fmla="*/ 1546167 w 2360815"/>
              <a:gd name="connsiteY1" fmla="*/ 1762298 h 1762298"/>
              <a:gd name="connsiteX2" fmla="*/ 1886989 w 2360815"/>
              <a:gd name="connsiteY2" fmla="*/ 1695796 h 1762298"/>
              <a:gd name="connsiteX3" fmla="*/ 1878676 w 2360815"/>
              <a:gd name="connsiteY3" fmla="*/ 964276 h 1762298"/>
              <a:gd name="connsiteX4" fmla="*/ 1978429 w 2360815"/>
              <a:gd name="connsiteY4" fmla="*/ 856211 h 1762298"/>
              <a:gd name="connsiteX5" fmla="*/ 2335876 w 2360815"/>
              <a:gd name="connsiteY5" fmla="*/ 839585 h 1762298"/>
              <a:gd name="connsiteX6" fmla="*/ 2360815 w 2360815"/>
              <a:gd name="connsiteY6" fmla="*/ 648392 h 1762298"/>
              <a:gd name="connsiteX7" fmla="*/ 2319251 w 2360815"/>
              <a:gd name="connsiteY7" fmla="*/ 91440 h 1762298"/>
              <a:gd name="connsiteX8" fmla="*/ 2128058 w 2360815"/>
              <a:gd name="connsiteY8" fmla="*/ 0 h 1762298"/>
              <a:gd name="connsiteX9" fmla="*/ 166255 w 2360815"/>
              <a:gd name="connsiteY9" fmla="*/ 0 h 1762298"/>
              <a:gd name="connsiteX10" fmla="*/ 24938 w 2360815"/>
              <a:gd name="connsiteY10" fmla="*/ 108065 h 1762298"/>
              <a:gd name="connsiteX11" fmla="*/ 0 w 2360815"/>
              <a:gd name="connsiteY11" fmla="*/ 1620981 h 1762298"/>
              <a:gd name="connsiteX12" fmla="*/ 33251 w 2360815"/>
              <a:gd name="connsiteY12" fmla="*/ 1729047 h 176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60815" h="1762298">
                <a:moveTo>
                  <a:pt x="33251" y="1729047"/>
                </a:moveTo>
                <a:lnTo>
                  <a:pt x="1546167" y="1762298"/>
                </a:lnTo>
                <a:lnTo>
                  <a:pt x="1886989" y="1695796"/>
                </a:lnTo>
                <a:lnTo>
                  <a:pt x="1878676" y="964276"/>
                </a:lnTo>
                <a:lnTo>
                  <a:pt x="1978429" y="856211"/>
                </a:lnTo>
                <a:lnTo>
                  <a:pt x="2335876" y="839585"/>
                </a:lnTo>
                <a:lnTo>
                  <a:pt x="2360815" y="648392"/>
                </a:lnTo>
                <a:lnTo>
                  <a:pt x="2319251" y="91440"/>
                </a:lnTo>
                <a:lnTo>
                  <a:pt x="2128058" y="0"/>
                </a:lnTo>
                <a:lnTo>
                  <a:pt x="166255" y="0"/>
                </a:lnTo>
                <a:lnTo>
                  <a:pt x="24938" y="108065"/>
                </a:lnTo>
                <a:lnTo>
                  <a:pt x="0" y="1620981"/>
                </a:lnTo>
                <a:lnTo>
                  <a:pt x="33251" y="172904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2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EF9E10E7-C4CA-BA4F-92E3-1F378A03D334}"/>
              </a:ext>
            </a:extLst>
          </p:cNvPr>
          <p:cNvSpPr/>
          <p:nvPr/>
        </p:nvSpPr>
        <p:spPr>
          <a:xfrm>
            <a:off x="13010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79F733B6-EC20-B348-8AF0-9C693A3CF499}"/>
              </a:ext>
            </a:extLst>
          </p:cNvPr>
          <p:cNvSpPr/>
          <p:nvPr/>
        </p:nvSpPr>
        <p:spPr>
          <a:xfrm>
            <a:off x="17582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696C86A-F034-9B4F-B66F-D207CFCD0517}"/>
              </a:ext>
            </a:extLst>
          </p:cNvPr>
          <p:cNvSpPr/>
          <p:nvPr/>
        </p:nvSpPr>
        <p:spPr>
          <a:xfrm>
            <a:off x="22154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EE734DF-D4F3-F04F-B4F3-FE06235798DB}"/>
              </a:ext>
            </a:extLst>
          </p:cNvPr>
          <p:cNvSpPr/>
          <p:nvPr/>
        </p:nvSpPr>
        <p:spPr>
          <a:xfrm>
            <a:off x="26726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B24E99E-7666-1A47-80CF-F6609F5064E5}"/>
              </a:ext>
            </a:extLst>
          </p:cNvPr>
          <p:cNvSpPr/>
          <p:nvPr/>
        </p:nvSpPr>
        <p:spPr>
          <a:xfrm>
            <a:off x="31298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6C49AFE-0A17-AA49-9DE9-E424F43932DA}"/>
              </a:ext>
            </a:extLst>
          </p:cNvPr>
          <p:cNvSpPr/>
          <p:nvPr/>
        </p:nvSpPr>
        <p:spPr>
          <a:xfrm>
            <a:off x="35870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EE9C25F-7AB2-D84D-9B6D-1FC1ED99C951}"/>
              </a:ext>
            </a:extLst>
          </p:cNvPr>
          <p:cNvSpPr/>
          <p:nvPr/>
        </p:nvSpPr>
        <p:spPr>
          <a:xfrm>
            <a:off x="1301012" y="31951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B53031BE-83DF-9B4C-A889-26221F57A827}"/>
              </a:ext>
            </a:extLst>
          </p:cNvPr>
          <p:cNvSpPr/>
          <p:nvPr/>
        </p:nvSpPr>
        <p:spPr>
          <a:xfrm>
            <a:off x="1758212" y="31951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77E40D8-B8A7-0448-8EC9-C27581373766}"/>
              </a:ext>
            </a:extLst>
          </p:cNvPr>
          <p:cNvSpPr/>
          <p:nvPr/>
        </p:nvSpPr>
        <p:spPr>
          <a:xfrm>
            <a:off x="2215412" y="31951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BE0A2019-5201-1643-A273-AA1B68331445}"/>
              </a:ext>
            </a:extLst>
          </p:cNvPr>
          <p:cNvSpPr/>
          <p:nvPr/>
        </p:nvSpPr>
        <p:spPr>
          <a:xfrm>
            <a:off x="2672612" y="31951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E4BC2CA-3C42-CA45-84E0-A3A3866C279D}"/>
              </a:ext>
            </a:extLst>
          </p:cNvPr>
          <p:cNvSpPr/>
          <p:nvPr/>
        </p:nvSpPr>
        <p:spPr>
          <a:xfrm>
            <a:off x="3129812" y="31951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31D01B6-12A4-DF49-840E-181CBB1044D9}"/>
              </a:ext>
            </a:extLst>
          </p:cNvPr>
          <p:cNvSpPr/>
          <p:nvPr/>
        </p:nvSpPr>
        <p:spPr>
          <a:xfrm>
            <a:off x="3587012" y="31951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51C04812-E3A0-234F-AD58-03C831AA59BA}"/>
              </a:ext>
            </a:extLst>
          </p:cNvPr>
          <p:cNvSpPr/>
          <p:nvPr/>
        </p:nvSpPr>
        <p:spPr>
          <a:xfrm>
            <a:off x="13010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F2017ED-867E-C745-9806-4B63F9AAEF38}"/>
              </a:ext>
            </a:extLst>
          </p:cNvPr>
          <p:cNvSpPr/>
          <p:nvPr/>
        </p:nvSpPr>
        <p:spPr>
          <a:xfrm>
            <a:off x="17582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9982AFF8-3610-9547-A0C7-2F2DA2FC83E0}"/>
              </a:ext>
            </a:extLst>
          </p:cNvPr>
          <p:cNvSpPr/>
          <p:nvPr/>
        </p:nvSpPr>
        <p:spPr>
          <a:xfrm>
            <a:off x="22154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077B873-B0AA-5E49-B338-82871586C19A}"/>
              </a:ext>
            </a:extLst>
          </p:cNvPr>
          <p:cNvSpPr/>
          <p:nvPr/>
        </p:nvSpPr>
        <p:spPr>
          <a:xfrm>
            <a:off x="26726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63BF1F73-D228-044E-BB1D-82C181D56173}"/>
              </a:ext>
            </a:extLst>
          </p:cNvPr>
          <p:cNvSpPr/>
          <p:nvPr/>
        </p:nvSpPr>
        <p:spPr>
          <a:xfrm>
            <a:off x="3129812" y="36523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9EBB760-CB7A-CA41-9948-351507AC60B3}"/>
              </a:ext>
            </a:extLst>
          </p:cNvPr>
          <p:cNvSpPr/>
          <p:nvPr/>
        </p:nvSpPr>
        <p:spPr>
          <a:xfrm>
            <a:off x="3587012" y="36523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28ABE1B-FF62-EA4D-A43F-3310683542CF}"/>
              </a:ext>
            </a:extLst>
          </p:cNvPr>
          <p:cNvSpPr/>
          <p:nvPr/>
        </p:nvSpPr>
        <p:spPr>
          <a:xfrm>
            <a:off x="13010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360C656-D74B-9C47-BD16-E34713D33736}"/>
              </a:ext>
            </a:extLst>
          </p:cNvPr>
          <p:cNvSpPr/>
          <p:nvPr/>
        </p:nvSpPr>
        <p:spPr>
          <a:xfrm>
            <a:off x="17582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D60F36A-16BA-1C47-B2B5-8EDD3968E1AA}"/>
              </a:ext>
            </a:extLst>
          </p:cNvPr>
          <p:cNvSpPr/>
          <p:nvPr/>
        </p:nvSpPr>
        <p:spPr>
          <a:xfrm>
            <a:off x="22154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E2C1B5B-0FC0-D24F-B1D6-DB0FFE98F979}"/>
              </a:ext>
            </a:extLst>
          </p:cNvPr>
          <p:cNvSpPr/>
          <p:nvPr/>
        </p:nvSpPr>
        <p:spPr>
          <a:xfrm>
            <a:off x="26726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4A71A8C-669B-FA4A-99FC-D660FB292738}"/>
              </a:ext>
            </a:extLst>
          </p:cNvPr>
          <p:cNvSpPr/>
          <p:nvPr/>
        </p:nvSpPr>
        <p:spPr>
          <a:xfrm>
            <a:off x="3129812" y="41095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82D660E7-7B48-1E46-95B2-D3485F36F7A9}"/>
              </a:ext>
            </a:extLst>
          </p:cNvPr>
          <p:cNvSpPr/>
          <p:nvPr/>
        </p:nvSpPr>
        <p:spPr>
          <a:xfrm>
            <a:off x="3587012" y="41095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1A6BBA44-6DF7-DB41-A056-ECBF035553BB}"/>
              </a:ext>
            </a:extLst>
          </p:cNvPr>
          <p:cNvSpPr/>
          <p:nvPr/>
        </p:nvSpPr>
        <p:spPr>
          <a:xfrm>
            <a:off x="13010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46C4EE73-F2EA-5845-AE2A-6C0A1E2CD87F}"/>
              </a:ext>
            </a:extLst>
          </p:cNvPr>
          <p:cNvSpPr/>
          <p:nvPr/>
        </p:nvSpPr>
        <p:spPr>
          <a:xfrm>
            <a:off x="17582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FF61E19-7739-C34B-997E-5C68BB60DDCD}"/>
              </a:ext>
            </a:extLst>
          </p:cNvPr>
          <p:cNvSpPr/>
          <p:nvPr/>
        </p:nvSpPr>
        <p:spPr>
          <a:xfrm>
            <a:off x="22154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8FF470C-D0CC-6749-B92C-A5915858AC0B}"/>
              </a:ext>
            </a:extLst>
          </p:cNvPr>
          <p:cNvSpPr/>
          <p:nvPr/>
        </p:nvSpPr>
        <p:spPr>
          <a:xfrm>
            <a:off x="26726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C0997BA-4553-6343-992E-47BC55C3C1BE}"/>
              </a:ext>
            </a:extLst>
          </p:cNvPr>
          <p:cNvSpPr/>
          <p:nvPr/>
        </p:nvSpPr>
        <p:spPr>
          <a:xfrm>
            <a:off x="3129812" y="18235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C0EFF69-36CC-0B40-8DE2-921F29416F67}"/>
              </a:ext>
            </a:extLst>
          </p:cNvPr>
          <p:cNvSpPr/>
          <p:nvPr/>
        </p:nvSpPr>
        <p:spPr>
          <a:xfrm>
            <a:off x="3587012" y="18235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68DCC15-4B44-6646-A16F-0470330154D5}"/>
              </a:ext>
            </a:extLst>
          </p:cNvPr>
          <p:cNvSpPr/>
          <p:nvPr/>
        </p:nvSpPr>
        <p:spPr>
          <a:xfrm>
            <a:off x="13010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823EB8B-2E50-C846-AFA5-64E52066613E}"/>
              </a:ext>
            </a:extLst>
          </p:cNvPr>
          <p:cNvSpPr/>
          <p:nvPr/>
        </p:nvSpPr>
        <p:spPr>
          <a:xfrm>
            <a:off x="17582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78F3A5D-9A21-D946-88A4-7BA9FB1898AD}"/>
              </a:ext>
            </a:extLst>
          </p:cNvPr>
          <p:cNvSpPr/>
          <p:nvPr/>
        </p:nvSpPr>
        <p:spPr>
          <a:xfrm>
            <a:off x="22154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BF9A38E-FDC6-5145-9FD3-0C2696302A5E}"/>
              </a:ext>
            </a:extLst>
          </p:cNvPr>
          <p:cNvSpPr/>
          <p:nvPr/>
        </p:nvSpPr>
        <p:spPr>
          <a:xfrm>
            <a:off x="26726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23CF1957-C565-324A-8D89-FCAC7C7590E4}"/>
              </a:ext>
            </a:extLst>
          </p:cNvPr>
          <p:cNvSpPr/>
          <p:nvPr/>
        </p:nvSpPr>
        <p:spPr>
          <a:xfrm>
            <a:off x="31298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B6680CC-11A2-3B49-A61F-9094A4E0A7E8}"/>
              </a:ext>
            </a:extLst>
          </p:cNvPr>
          <p:cNvSpPr/>
          <p:nvPr/>
        </p:nvSpPr>
        <p:spPr>
          <a:xfrm>
            <a:off x="35870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A15C154-4E35-D84E-9EBD-5001D6CAAE1C}"/>
              </a:ext>
            </a:extLst>
          </p:cNvPr>
          <p:cNvSpPr/>
          <p:nvPr/>
        </p:nvSpPr>
        <p:spPr>
          <a:xfrm>
            <a:off x="4592852" y="16034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59A6431-FB68-2D44-A597-FF8C5854E987}"/>
              </a:ext>
            </a:extLst>
          </p:cNvPr>
          <p:cNvSpPr/>
          <p:nvPr/>
        </p:nvSpPr>
        <p:spPr>
          <a:xfrm>
            <a:off x="4592852" y="16949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F557F36-F728-6940-A934-61CB55591CDA}"/>
              </a:ext>
            </a:extLst>
          </p:cNvPr>
          <p:cNvSpPr/>
          <p:nvPr/>
        </p:nvSpPr>
        <p:spPr>
          <a:xfrm>
            <a:off x="4592852" y="17863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C68AA74-BB31-8047-88E1-BAE561397E51}"/>
              </a:ext>
            </a:extLst>
          </p:cNvPr>
          <p:cNvSpPr/>
          <p:nvPr/>
        </p:nvSpPr>
        <p:spPr>
          <a:xfrm>
            <a:off x="4592852" y="18777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9E24008-109B-2547-BECD-2281D8862566}"/>
              </a:ext>
            </a:extLst>
          </p:cNvPr>
          <p:cNvSpPr/>
          <p:nvPr/>
        </p:nvSpPr>
        <p:spPr>
          <a:xfrm>
            <a:off x="4592852" y="19692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48265E7-7499-F949-92D6-257A5C264FF3}"/>
              </a:ext>
            </a:extLst>
          </p:cNvPr>
          <p:cNvSpPr/>
          <p:nvPr/>
        </p:nvSpPr>
        <p:spPr>
          <a:xfrm>
            <a:off x="4592852" y="20606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4E48489-1B6D-4343-923A-83D96E2A1F26}"/>
              </a:ext>
            </a:extLst>
          </p:cNvPr>
          <p:cNvSpPr/>
          <p:nvPr/>
        </p:nvSpPr>
        <p:spPr>
          <a:xfrm>
            <a:off x="4592852" y="21521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806F7AB-0CC5-A94F-BAA5-2FF47090AC15}"/>
              </a:ext>
            </a:extLst>
          </p:cNvPr>
          <p:cNvSpPr/>
          <p:nvPr/>
        </p:nvSpPr>
        <p:spPr>
          <a:xfrm>
            <a:off x="4592852" y="22435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DABC425-1F40-E545-BF40-2A280874EA90}"/>
              </a:ext>
            </a:extLst>
          </p:cNvPr>
          <p:cNvSpPr/>
          <p:nvPr/>
        </p:nvSpPr>
        <p:spPr>
          <a:xfrm>
            <a:off x="4592852" y="23349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FE9F12B-F2AF-144D-9309-9FAD373E0880}"/>
              </a:ext>
            </a:extLst>
          </p:cNvPr>
          <p:cNvSpPr/>
          <p:nvPr/>
        </p:nvSpPr>
        <p:spPr>
          <a:xfrm>
            <a:off x="4592852" y="24264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ED8D12E-53E5-0C47-8B80-729AC8AE846F}"/>
              </a:ext>
            </a:extLst>
          </p:cNvPr>
          <p:cNvSpPr/>
          <p:nvPr/>
        </p:nvSpPr>
        <p:spPr>
          <a:xfrm>
            <a:off x="4592852" y="25178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2EF03F2-F3DE-D34E-99E7-2973E3D4C997}"/>
              </a:ext>
            </a:extLst>
          </p:cNvPr>
          <p:cNvSpPr/>
          <p:nvPr/>
        </p:nvSpPr>
        <p:spPr>
          <a:xfrm>
            <a:off x="4592852" y="26093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715089E-FDE3-9C4D-8850-6E514063DF26}"/>
              </a:ext>
            </a:extLst>
          </p:cNvPr>
          <p:cNvSpPr/>
          <p:nvPr/>
        </p:nvSpPr>
        <p:spPr>
          <a:xfrm>
            <a:off x="4592852" y="27007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C27ECE2-CA38-574D-BE69-D242D5895057}"/>
              </a:ext>
            </a:extLst>
          </p:cNvPr>
          <p:cNvSpPr/>
          <p:nvPr/>
        </p:nvSpPr>
        <p:spPr>
          <a:xfrm>
            <a:off x="4592852" y="27921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AAC26C6F-1294-B741-9015-C67098DEE7C2}"/>
              </a:ext>
            </a:extLst>
          </p:cNvPr>
          <p:cNvSpPr/>
          <p:nvPr/>
        </p:nvSpPr>
        <p:spPr>
          <a:xfrm>
            <a:off x="4592852" y="28836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47E61F1-871F-4147-9235-7A9396B005ED}"/>
              </a:ext>
            </a:extLst>
          </p:cNvPr>
          <p:cNvSpPr/>
          <p:nvPr/>
        </p:nvSpPr>
        <p:spPr>
          <a:xfrm>
            <a:off x="4592852" y="29750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D29FB86-F3D4-7147-BAC2-B6CDCEC48910}"/>
              </a:ext>
            </a:extLst>
          </p:cNvPr>
          <p:cNvSpPr/>
          <p:nvPr/>
        </p:nvSpPr>
        <p:spPr>
          <a:xfrm>
            <a:off x="4592852" y="30665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E81CCF9-BBFE-874F-B2E0-878F0D4E4CDC}"/>
              </a:ext>
            </a:extLst>
          </p:cNvPr>
          <p:cNvSpPr/>
          <p:nvPr/>
        </p:nvSpPr>
        <p:spPr>
          <a:xfrm>
            <a:off x="4592852" y="31579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F598C13-59FF-6148-9DCB-DFD372F6186C}"/>
              </a:ext>
            </a:extLst>
          </p:cNvPr>
          <p:cNvSpPr/>
          <p:nvPr/>
        </p:nvSpPr>
        <p:spPr>
          <a:xfrm>
            <a:off x="4592852" y="32493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1DDF848-41AE-3F4C-B752-73972DC56E44}"/>
              </a:ext>
            </a:extLst>
          </p:cNvPr>
          <p:cNvSpPr/>
          <p:nvPr/>
        </p:nvSpPr>
        <p:spPr>
          <a:xfrm>
            <a:off x="4592852" y="33408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EAC5956-E549-0F44-97F4-7BA123838951}"/>
              </a:ext>
            </a:extLst>
          </p:cNvPr>
          <p:cNvSpPr/>
          <p:nvPr/>
        </p:nvSpPr>
        <p:spPr>
          <a:xfrm>
            <a:off x="4592852" y="34322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612871C-4AD3-594F-A741-17CC7161246A}"/>
              </a:ext>
            </a:extLst>
          </p:cNvPr>
          <p:cNvSpPr/>
          <p:nvPr/>
        </p:nvSpPr>
        <p:spPr>
          <a:xfrm>
            <a:off x="4592852" y="35237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8FAD5790-ECA2-BD42-BF80-CFE00A032FC7}"/>
              </a:ext>
            </a:extLst>
          </p:cNvPr>
          <p:cNvSpPr/>
          <p:nvPr/>
        </p:nvSpPr>
        <p:spPr>
          <a:xfrm>
            <a:off x="4592852" y="36151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3C36D6E-A16A-0844-AF98-3FC0B7966668}"/>
              </a:ext>
            </a:extLst>
          </p:cNvPr>
          <p:cNvSpPr/>
          <p:nvPr/>
        </p:nvSpPr>
        <p:spPr>
          <a:xfrm>
            <a:off x="4592852" y="37065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3BF6D8C-83C5-F44A-9424-BDDF2A4A82C2}"/>
              </a:ext>
            </a:extLst>
          </p:cNvPr>
          <p:cNvSpPr/>
          <p:nvPr/>
        </p:nvSpPr>
        <p:spPr>
          <a:xfrm>
            <a:off x="4592852" y="37980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ECA8215-2F21-164D-AD80-17F8C7DDAE0F}"/>
              </a:ext>
            </a:extLst>
          </p:cNvPr>
          <p:cNvSpPr/>
          <p:nvPr/>
        </p:nvSpPr>
        <p:spPr>
          <a:xfrm>
            <a:off x="4592852" y="38894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716533B-90F5-BD49-9BC6-ACF89F6AB741}"/>
              </a:ext>
            </a:extLst>
          </p:cNvPr>
          <p:cNvSpPr/>
          <p:nvPr/>
        </p:nvSpPr>
        <p:spPr>
          <a:xfrm>
            <a:off x="4592852" y="39809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3064AAB-ED9D-DA4C-BC56-7B9AE60F65B0}"/>
              </a:ext>
            </a:extLst>
          </p:cNvPr>
          <p:cNvSpPr/>
          <p:nvPr/>
        </p:nvSpPr>
        <p:spPr>
          <a:xfrm>
            <a:off x="4592852" y="40723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CE88BE5-C20E-134B-85F6-5AEF313FDB5F}"/>
              </a:ext>
            </a:extLst>
          </p:cNvPr>
          <p:cNvSpPr/>
          <p:nvPr/>
        </p:nvSpPr>
        <p:spPr>
          <a:xfrm>
            <a:off x="4592852" y="41637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90DF2B8-4CEE-894A-ABCE-BD10D2516641}"/>
              </a:ext>
            </a:extLst>
          </p:cNvPr>
          <p:cNvSpPr/>
          <p:nvPr/>
        </p:nvSpPr>
        <p:spPr>
          <a:xfrm>
            <a:off x="4592852" y="42552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E03548B-5ED7-144C-9713-5BC555C1888D}"/>
              </a:ext>
            </a:extLst>
          </p:cNvPr>
          <p:cNvSpPr/>
          <p:nvPr/>
        </p:nvSpPr>
        <p:spPr>
          <a:xfrm>
            <a:off x="4592852" y="43466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4933777-B195-9048-86D1-303E59070439}"/>
              </a:ext>
            </a:extLst>
          </p:cNvPr>
          <p:cNvSpPr/>
          <p:nvPr/>
        </p:nvSpPr>
        <p:spPr>
          <a:xfrm>
            <a:off x="4592852" y="443810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5FD59D5-46AE-B844-A91E-483747AC8462}"/>
              </a:ext>
            </a:extLst>
          </p:cNvPr>
          <p:cNvSpPr/>
          <p:nvPr/>
        </p:nvSpPr>
        <p:spPr>
          <a:xfrm>
            <a:off x="4592852" y="452954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AA88B77-324F-FF4B-8235-B6AF5D0D7F02}"/>
              </a:ext>
            </a:extLst>
          </p:cNvPr>
          <p:cNvSpPr/>
          <p:nvPr/>
        </p:nvSpPr>
        <p:spPr>
          <a:xfrm>
            <a:off x="4592852" y="462098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FD14552-F4D7-444A-869B-F2DBE86312D2}"/>
              </a:ext>
            </a:extLst>
          </p:cNvPr>
          <p:cNvSpPr/>
          <p:nvPr/>
        </p:nvSpPr>
        <p:spPr>
          <a:xfrm>
            <a:off x="4592852" y="471242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6109C7C0-613B-6146-B608-750B82C3C8C1}"/>
              </a:ext>
            </a:extLst>
          </p:cNvPr>
          <p:cNvSpPr/>
          <p:nvPr/>
        </p:nvSpPr>
        <p:spPr>
          <a:xfrm>
            <a:off x="4592852" y="48038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0FF81B2-7ED6-174D-8E66-6142F4564A7F}"/>
              </a:ext>
            </a:extLst>
          </p:cNvPr>
          <p:cNvSpPr txBox="1"/>
          <p:nvPr/>
        </p:nvSpPr>
        <p:spPr>
          <a:xfrm>
            <a:off x="1156901" y="171539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D376B1E-75B2-CE4D-8F25-B088FDA24AB3}"/>
              </a:ext>
            </a:extLst>
          </p:cNvPr>
          <p:cNvSpPr txBox="1"/>
          <p:nvPr/>
        </p:nvSpPr>
        <p:spPr>
          <a:xfrm>
            <a:off x="2496122" y="26338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F828A3D-FBAD-0944-ACD7-EF2D3BA94A7D}"/>
              </a:ext>
            </a:extLst>
          </p:cNvPr>
          <p:cNvSpPr txBox="1"/>
          <p:nvPr/>
        </p:nvSpPr>
        <p:spPr>
          <a:xfrm>
            <a:off x="1575262" y="356944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80E03F5-5FC6-4744-AECC-217E7ED30EFC}"/>
              </a:ext>
            </a:extLst>
          </p:cNvPr>
          <p:cNvSpPr txBox="1"/>
          <p:nvPr/>
        </p:nvSpPr>
        <p:spPr>
          <a:xfrm>
            <a:off x="2927410" y="173780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52D09DB-07A2-8642-97A7-590B21C38219}"/>
              </a:ext>
            </a:extLst>
          </p:cNvPr>
          <p:cNvSpPr txBox="1"/>
          <p:nvPr/>
        </p:nvSpPr>
        <p:spPr>
          <a:xfrm>
            <a:off x="2953641" y="21766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4E17B1C0-873D-EC48-A187-ED4F26923142}"/>
              </a:ext>
            </a:extLst>
          </p:cNvPr>
          <p:cNvSpPr txBox="1"/>
          <p:nvPr/>
        </p:nvSpPr>
        <p:spPr>
          <a:xfrm>
            <a:off x="2953914" y="354917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01FBEE1C-395A-6943-AD12-3F707AA06AFB}"/>
              </a:ext>
            </a:extLst>
          </p:cNvPr>
          <p:cNvSpPr txBox="1"/>
          <p:nvPr/>
        </p:nvSpPr>
        <p:spPr>
          <a:xfrm>
            <a:off x="2945036" y="401884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CCEBED0-E826-EF40-9BA8-A6C727CF6464}"/>
              </a:ext>
            </a:extLst>
          </p:cNvPr>
          <p:cNvSpPr txBox="1"/>
          <p:nvPr/>
        </p:nvSpPr>
        <p:spPr>
          <a:xfrm>
            <a:off x="1618192" y="264277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B5E34F4-BAA8-F049-845A-194E31831430}"/>
              </a:ext>
            </a:extLst>
          </p:cNvPr>
          <p:cNvSpPr txBox="1"/>
          <p:nvPr/>
        </p:nvSpPr>
        <p:spPr>
          <a:xfrm>
            <a:off x="2030636" y="40171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C105CCE-9068-F744-BDC2-7D592744A01F}"/>
              </a:ext>
            </a:extLst>
          </p:cNvPr>
          <p:cNvSpPr txBox="1"/>
          <p:nvPr/>
        </p:nvSpPr>
        <p:spPr>
          <a:xfrm>
            <a:off x="3413169" y="17100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8434F74-3417-D145-9648-BE18E81EC4BC}"/>
              </a:ext>
            </a:extLst>
          </p:cNvPr>
          <p:cNvSpPr txBox="1"/>
          <p:nvPr/>
        </p:nvSpPr>
        <p:spPr>
          <a:xfrm>
            <a:off x="2067765" y="263669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E3FC436-BD85-F442-8F2D-9B46C6F91033}"/>
              </a:ext>
            </a:extLst>
          </p:cNvPr>
          <p:cNvSpPr txBox="1"/>
          <p:nvPr/>
        </p:nvSpPr>
        <p:spPr>
          <a:xfrm>
            <a:off x="2953855" y="26338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D58A5437-B323-5742-9A92-115137EE3EF1}"/>
              </a:ext>
            </a:extLst>
          </p:cNvPr>
          <p:cNvSpPr txBox="1"/>
          <p:nvPr/>
        </p:nvSpPr>
        <p:spPr>
          <a:xfrm>
            <a:off x="2952231" y="30905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4A97364-B6D6-B84B-8048-9110E57A27CE}"/>
              </a:ext>
            </a:extLst>
          </p:cNvPr>
          <p:cNvSpPr txBox="1"/>
          <p:nvPr/>
        </p:nvSpPr>
        <p:spPr>
          <a:xfrm>
            <a:off x="2487135" y="31027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202A1CE4-F50F-8949-925A-ED52B5912B03}"/>
              </a:ext>
            </a:extLst>
          </p:cNvPr>
          <p:cNvSpPr txBox="1"/>
          <p:nvPr/>
        </p:nvSpPr>
        <p:spPr>
          <a:xfrm>
            <a:off x="1115695" y="310391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86DA348-E2A1-9F4E-AA7C-616CAE16D103}"/>
              </a:ext>
            </a:extLst>
          </p:cNvPr>
          <p:cNvSpPr txBox="1"/>
          <p:nvPr/>
        </p:nvSpPr>
        <p:spPr>
          <a:xfrm>
            <a:off x="1097939" y="404207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3386562E-0CB1-9141-B7B2-CCB013994E5A}"/>
              </a:ext>
            </a:extLst>
          </p:cNvPr>
          <p:cNvSpPr txBox="1"/>
          <p:nvPr/>
        </p:nvSpPr>
        <p:spPr>
          <a:xfrm>
            <a:off x="1627512" y="1713554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65236FD8-72DD-E341-BE95-7F99A6376F4B}"/>
              </a:ext>
            </a:extLst>
          </p:cNvPr>
          <p:cNvSpPr txBox="1"/>
          <p:nvPr/>
        </p:nvSpPr>
        <p:spPr>
          <a:xfrm>
            <a:off x="2550414" y="1720843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372F37C-716C-FF47-BEF1-C2095BF4609D}"/>
              </a:ext>
            </a:extLst>
          </p:cNvPr>
          <p:cNvSpPr txBox="1"/>
          <p:nvPr/>
        </p:nvSpPr>
        <p:spPr>
          <a:xfrm>
            <a:off x="3414103" y="354254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DE2BCFC-2C84-2241-BA2D-2D1EF25148B5}"/>
              </a:ext>
            </a:extLst>
          </p:cNvPr>
          <p:cNvSpPr txBox="1"/>
          <p:nvPr/>
        </p:nvSpPr>
        <p:spPr>
          <a:xfrm>
            <a:off x="3431859" y="40049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F9C6013-6B18-E746-A2D5-DBA99D4F8873}"/>
              </a:ext>
            </a:extLst>
          </p:cNvPr>
          <p:cNvSpPr txBox="1"/>
          <p:nvPr/>
        </p:nvSpPr>
        <p:spPr>
          <a:xfrm>
            <a:off x="2018456" y="311950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760B428-7C49-6B45-9A0D-595E02B4B009}"/>
              </a:ext>
            </a:extLst>
          </p:cNvPr>
          <p:cNvSpPr txBox="1"/>
          <p:nvPr/>
        </p:nvSpPr>
        <p:spPr>
          <a:xfrm>
            <a:off x="3400555" y="219063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034463E-CCD8-A24C-AAE1-C1BBC27AA5B6}"/>
              </a:ext>
            </a:extLst>
          </p:cNvPr>
          <p:cNvSpPr txBox="1"/>
          <p:nvPr/>
        </p:nvSpPr>
        <p:spPr>
          <a:xfrm>
            <a:off x="2074050" y="218526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9429635-21F8-994F-ACB6-CA32ADE8359D}"/>
              </a:ext>
            </a:extLst>
          </p:cNvPr>
          <p:cNvSpPr txBox="1"/>
          <p:nvPr/>
        </p:nvSpPr>
        <p:spPr>
          <a:xfrm>
            <a:off x="1151036" y="2652398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B6D3420-FFB9-0747-98E7-E120AB663D3F}"/>
              </a:ext>
            </a:extLst>
          </p:cNvPr>
          <p:cNvSpPr txBox="1"/>
          <p:nvPr/>
        </p:nvSpPr>
        <p:spPr>
          <a:xfrm>
            <a:off x="2495031" y="355096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2BCC72F-04B4-0545-BB76-75B5C9CF1158}"/>
              </a:ext>
            </a:extLst>
          </p:cNvPr>
          <p:cNvSpPr txBox="1"/>
          <p:nvPr/>
        </p:nvSpPr>
        <p:spPr>
          <a:xfrm>
            <a:off x="1571753" y="401678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C9EAA8D-D46E-B04C-8C62-F0F5908A1BE8}"/>
              </a:ext>
            </a:extLst>
          </p:cNvPr>
          <p:cNvSpPr txBox="1"/>
          <p:nvPr/>
        </p:nvSpPr>
        <p:spPr>
          <a:xfrm>
            <a:off x="2483981" y="217713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E384B8A-BCBF-3343-8021-3FD3448659F2}"/>
              </a:ext>
            </a:extLst>
          </p:cNvPr>
          <p:cNvSpPr txBox="1"/>
          <p:nvPr/>
        </p:nvSpPr>
        <p:spPr>
          <a:xfrm>
            <a:off x="3417345" y="309421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C7E5C7E7-8631-A541-8D78-F28605E591EB}"/>
              </a:ext>
            </a:extLst>
          </p:cNvPr>
          <p:cNvSpPr txBox="1"/>
          <p:nvPr/>
        </p:nvSpPr>
        <p:spPr>
          <a:xfrm>
            <a:off x="1112453" y="35680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EA964C3-48B1-9741-868A-5C909ECC8466}"/>
              </a:ext>
            </a:extLst>
          </p:cNvPr>
          <p:cNvSpPr txBox="1"/>
          <p:nvPr/>
        </p:nvSpPr>
        <p:spPr>
          <a:xfrm>
            <a:off x="1565296" y="310693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B42481E-F3B3-474F-8920-938B8D173DC2}"/>
              </a:ext>
            </a:extLst>
          </p:cNvPr>
          <p:cNvSpPr txBox="1"/>
          <p:nvPr/>
        </p:nvSpPr>
        <p:spPr>
          <a:xfrm>
            <a:off x="2512787" y="40049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4EDB188-71D5-8540-B3D3-4C98F8D81B6F}"/>
              </a:ext>
            </a:extLst>
          </p:cNvPr>
          <p:cNvSpPr txBox="1"/>
          <p:nvPr/>
        </p:nvSpPr>
        <p:spPr>
          <a:xfrm>
            <a:off x="1151277" y="2195198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D675615-A7F8-A04A-B416-5BA605A9CB0F}"/>
              </a:ext>
            </a:extLst>
          </p:cNvPr>
          <p:cNvSpPr txBox="1"/>
          <p:nvPr/>
        </p:nvSpPr>
        <p:spPr>
          <a:xfrm>
            <a:off x="3400555" y="26333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A0C0E11-2283-9D47-9D5E-3FC8B8B223DA}"/>
              </a:ext>
            </a:extLst>
          </p:cNvPr>
          <p:cNvSpPr txBox="1"/>
          <p:nvPr/>
        </p:nvSpPr>
        <p:spPr>
          <a:xfrm>
            <a:off x="2030298" y="35599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9D7D244-7246-C44B-AC1A-96C02E956524}"/>
              </a:ext>
            </a:extLst>
          </p:cNvPr>
          <p:cNvSpPr txBox="1"/>
          <p:nvPr/>
        </p:nvSpPr>
        <p:spPr>
          <a:xfrm>
            <a:off x="1635881" y="217713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9FE9C49-33B1-F141-A4CC-152596C4E0CD}"/>
              </a:ext>
            </a:extLst>
          </p:cNvPr>
          <p:cNvSpPr txBox="1"/>
          <p:nvPr/>
        </p:nvSpPr>
        <p:spPr>
          <a:xfrm>
            <a:off x="2079576" y="1722618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385DCE6B-6698-2249-B9C5-8CBA5D9E9CA0}"/>
              </a:ext>
            </a:extLst>
          </p:cNvPr>
          <p:cNvSpPr txBox="1"/>
          <p:nvPr/>
        </p:nvSpPr>
        <p:spPr>
          <a:xfrm>
            <a:off x="4406483" y="155225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19EBB0-314F-6D47-B8BA-DEDF13B5C050}"/>
              </a:ext>
            </a:extLst>
          </p:cNvPr>
          <p:cNvSpPr txBox="1"/>
          <p:nvPr/>
        </p:nvSpPr>
        <p:spPr>
          <a:xfrm>
            <a:off x="4405535" y="2003414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6CC5E7CB-0560-4A4A-BF7D-DB2EAAB63196}"/>
              </a:ext>
            </a:extLst>
          </p:cNvPr>
          <p:cNvSpPr txBox="1"/>
          <p:nvPr/>
        </p:nvSpPr>
        <p:spPr>
          <a:xfrm>
            <a:off x="4360651" y="255278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C8E26E2B-78CE-C34D-8811-77CE9C436236}"/>
              </a:ext>
            </a:extLst>
          </p:cNvPr>
          <p:cNvSpPr txBox="1"/>
          <p:nvPr/>
        </p:nvSpPr>
        <p:spPr>
          <a:xfrm>
            <a:off x="4360651" y="3110589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D5342794-0623-8646-B415-DA3EC5A275EF}"/>
              </a:ext>
            </a:extLst>
          </p:cNvPr>
          <p:cNvSpPr txBox="1"/>
          <p:nvPr/>
        </p:nvSpPr>
        <p:spPr>
          <a:xfrm>
            <a:off x="4363288" y="3651096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563B36D-2E28-8241-8825-C13C289E9AB5}"/>
              </a:ext>
            </a:extLst>
          </p:cNvPr>
          <p:cNvSpPr txBox="1"/>
          <p:nvPr/>
        </p:nvSpPr>
        <p:spPr>
          <a:xfrm>
            <a:off x="4363288" y="4208902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A7DAF7D9-7164-2143-AD30-51933D9F877A}"/>
              </a:ext>
            </a:extLst>
          </p:cNvPr>
          <p:cNvSpPr txBox="1"/>
          <p:nvPr/>
        </p:nvSpPr>
        <p:spPr>
          <a:xfrm>
            <a:off x="4360651" y="4756035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C8A2018B-02E7-BE45-B7DD-65B8FA5C3C5E}"/>
              </a:ext>
            </a:extLst>
          </p:cNvPr>
          <p:cNvSpPr/>
          <p:nvPr/>
        </p:nvSpPr>
        <p:spPr>
          <a:xfrm>
            <a:off x="4592852" y="489204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9442C29-17FD-FD40-8998-0A7C0D541948}"/>
              </a:ext>
            </a:extLst>
          </p:cNvPr>
          <p:cNvSpPr/>
          <p:nvPr/>
        </p:nvSpPr>
        <p:spPr>
          <a:xfrm>
            <a:off x="4592852" y="498348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BA5B5A98-AB20-A647-854E-AD6EA00D5CBA}"/>
              </a:ext>
            </a:extLst>
          </p:cNvPr>
          <p:cNvSpPr/>
          <p:nvPr/>
        </p:nvSpPr>
        <p:spPr>
          <a:xfrm>
            <a:off x="4592852" y="507492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4D096FFD-A180-314C-A353-B0D86E106CC7}"/>
              </a:ext>
            </a:extLst>
          </p:cNvPr>
          <p:cNvSpPr/>
          <p:nvPr/>
        </p:nvSpPr>
        <p:spPr>
          <a:xfrm>
            <a:off x="4592852" y="516636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134715"/>
            <a:ext cx="2709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Buffering Algorithm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DC282961-C697-F84B-9683-EE17270A58DA}"/>
              </a:ext>
            </a:extLst>
          </p:cNvPr>
          <p:cNvSpPr txBox="1"/>
          <p:nvPr/>
        </p:nvSpPr>
        <p:spPr>
          <a:xfrm>
            <a:off x="914959" y="1231411"/>
            <a:ext cx="260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Accessed by </a:t>
            </a:r>
            <a:r>
              <a:rPr lang="en-US" b="1" dirty="0">
                <a:solidFill>
                  <a:schemeClr val="accent2"/>
                </a:solidFill>
              </a:rPr>
              <a:t>Batch 0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7E45D690-C3F2-C045-B7C3-14C852F88A3C}"/>
              </a:ext>
            </a:extLst>
          </p:cNvPr>
          <p:cNvSpPr/>
          <p:nvPr/>
        </p:nvSpPr>
        <p:spPr>
          <a:xfrm>
            <a:off x="5577840" y="16034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9E99B332-D1F4-9E40-80B8-EBCA347F4F2B}"/>
              </a:ext>
            </a:extLst>
          </p:cNvPr>
          <p:cNvSpPr/>
          <p:nvPr/>
        </p:nvSpPr>
        <p:spPr>
          <a:xfrm>
            <a:off x="5577840" y="16949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E96AEC53-9900-1745-B4B6-C400C5F449B5}"/>
              </a:ext>
            </a:extLst>
          </p:cNvPr>
          <p:cNvSpPr/>
          <p:nvPr/>
        </p:nvSpPr>
        <p:spPr>
          <a:xfrm>
            <a:off x="5577840" y="17863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08DFAD24-09F0-344A-BF46-047C215607A4}"/>
              </a:ext>
            </a:extLst>
          </p:cNvPr>
          <p:cNvSpPr/>
          <p:nvPr/>
        </p:nvSpPr>
        <p:spPr>
          <a:xfrm>
            <a:off x="5577840" y="18777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03B69A25-4BA2-5746-BEF7-A72419233BF8}"/>
              </a:ext>
            </a:extLst>
          </p:cNvPr>
          <p:cNvSpPr/>
          <p:nvPr/>
        </p:nvSpPr>
        <p:spPr>
          <a:xfrm>
            <a:off x="5577840" y="19692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690FA7D5-068A-8342-A346-913388B27B51}"/>
              </a:ext>
            </a:extLst>
          </p:cNvPr>
          <p:cNvSpPr/>
          <p:nvPr/>
        </p:nvSpPr>
        <p:spPr>
          <a:xfrm>
            <a:off x="5577840" y="20606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2F8F63F7-BB5E-2345-BF82-FCE4C553E8BB}"/>
              </a:ext>
            </a:extLst>
          </p:cNvPr>
          <p:cNvSpPr/>
          <p:nvPr/>
        </p:nvSpPr>
        <p:spPr>
          <a:xfrm>
            <a:off x="5577840" y="21521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13F1CDC5-BD13-7E42-938D-631051D8BB09}"/>
              </a:ext>
            </a:extLst>
          </p:cNvPr>
          <p:cNvSpPr/>
          <p:nvPr/>
        </p:nvSpPr>
        <p:spPr>
          <a:xfrm>
            <a:off x="5577840" y="22435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D288B86C-2E3D-6D4C-AA0E-D977C833776D}"/>
              </a:ext>
            </a:extLst>
          </p:cNvPr>
          <p:cNvSpPr/>
          <p:nvPr/>
        </p:nvSpPr>
        <p:spPr>
          <a:xfrm>
            <a:off x="5577840" y="23349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6E4D138F-E2C7-F140-9125-FD618D0B7412}"/>
              </a:ext>
            </a:extLst>
          </p:cNvPr>
          <p:cNvSpPr/>
          <p:nvPr/>
        </p:nvSpPr>
        <p:spPr>
          <a:xfrm>
            <a:off x="5577840" y="24264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423C9284-6DC8-504F-AC69-BEF53EF9BA69}"/>
              </a:ext>
            </a:extLst>
          </p:cNvPr>
          <p:cNvSpPr/>
          <p:nvPr/>
        </p:nvSpPr>
        <p:spPr>
          <a:xfrm>
            <a:off x="5577840" y="25178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74EF5A83-D906-8D49-BB5C-E3FBBB64CF62}"/>
              </a:ext>
            </a:extLst>
          </p:cNvPr>
          <p:cNvSpPr/>
          <p:nvPr/>
        </p:nvSpPr>
        <p:spPr>
          <a:xfrm>
            <a:off x="5577840" y="26093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2939CC7D-36FB-CF42-885B-79E66723CD52}"/>
              </a:ext>
            </a:extLst>
          </p:cNvPr>
          <p:cNvSpPr/>
          <p:nvPr/>
        </p:nvSpPr>
        <p:spPr>
          <a:xfrm>
            <a:off x="5577840" y="27007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19774128-C7FC-DD4D-8894-C1D72BD05404}"/>
              </a:ext>
            </a:extLst>
          </p:cNvPr>
          <p:cNvSpPr/>
          <p:nvPr/>
        </p:nvSpPr>
        <p:spPr>
          <a:xfrm>
            <a:off x="5577840" y="27921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4A792DD6-B311-3E42-9C69-1C5D9965D0C1}"/>
              </a:ext>
            </a:extLst>
          </p:cNvPr>
          <p:cNvSpPr/>
          <p:nvPr/>
        </p:nvSpPr>
        <p:spPr>
          <a:xfrm>
            <a:off x="5577840" y="28836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92E8E0A9-84C2-AE46-8AD8-710BCA16E40B}"/>
              </a:ext>
            </a:extLst>
          </p:cNvPr>
          <p:cNvSpPr/>
          <p:nvPr/>
        </p:nvSpPr>
        <p:spPr>
          <a:xfrm>
            <a:off x="5577840" y="29750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6E36D3A7-77BF-2947-9AB1-1D0D2F88F219}"/>
              </a:ext>
            </a:extLst>
          </p:cNvPr>
          <p:cNvSpPr/>
          <p:nvPr/>
        </p:nvSpPr>
        <p:spPr>
          <a:xfrm>
            <a:off x="5577840" y="30665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ABE69913-1F98-6446-929E-6A9E35866306}"/>
              </a:ext>
            </a:extLst>
          </p:cNvPr>
          <p:cNvSpPr/>
          <p:nvPr/>
        </p:nvSpPr>
        <p:spPr>
          <a:xfrm>
            <a:off x="5577840" y="31579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DEBD1248-E39A-764B-BA16-01D835F3EE16}"/>
              </a:ext>
            </a:extLst>
          </p:cNvPr>
          <p:cNvSpPr/>
          <p:nvPr/>
        </p:nvSpPr>
        <p:spPr>
          <a:xfrm>
            <a:off x="5761370" y="2057543"/>
            <a:ext cx="1210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Temporary</a:t>
            </a:r>
          </a:p>
          <a:p>
            <a:r>
              <a:rPr lang="en-US" b="1" dirty="0"/>
              <a:t>Buffer</a:t>
            </a:r>
            <a:endParaRPr lang="en-US" dirty="0"/>
          </a:p>
        </p:txBody>
      </p: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A6781D2D-5F7C-AD45-98D5-7074565E9DB7}"/>
              </a:ext>
            </a:extLst>
          </p:cNvPr>
          <p:cNvCxnSpPr>
            <a:cxnSpLocks/>
            <a:stCxn id="166" idx="3"/>
            <a:endCxn id="259" idx="1"/>
          </p:cNvCxnSpPr>
          <p:nvPr/>
        </p:nvCxnSpPr>
        <p:spPr>
          <a:xfrm>
            <a:off x="4684292" y="1649189"/>
            <a:ext cx="89354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F25A6B61-DD4D-1C4F-8678-0781238D4129}"/>
              </a:ext>
            </a:extLst>
          </p:cNvPr>
          <p:cNvCxnSpPr>
            <a:cxnSpLocks/>
            <a:stCxn id="167" idx="3"/>
            <a:endCxn id="260" idx="1"/>
          </p:cNvCxnSpPr>
          <p:nvPr/>
        </p:nvCxnSpPr>
        <p:spPr>
          <a:xfrm>
            <a:off x="4684292" y="1740629"/>
            <a:ext cx="89354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Straight Arrow Connector 280">
            <a:extLst>
              <a:ext uri="{FF2B5EF4-FFF2-40B4-BE49-F238E27FC236}">
                <a16:creationId xmlns:a16="http://schemas.microsoft.com/office/drawing/2014/main" id="{075BD90F-B0A9-A74C-9AB8-41667263009C}"/>
              </a:ext>
            </a:extLst>
          </p:cNvPr>
          <p:cNvCxnSpPr>
            <a:cxnSpLocks/>
            <a:stCxn id="168" idx="3"/>
            <a:endCxn id="261" idx="1"/>
          </p:cNvCxnSpPr>
          <p:nvPr/>
        </p:nvCxnSpPr>
        <p:spPr>
          <a:xfrm>
            <a:off x="4684292" y="1832069"/>
            <a:ext cx="89354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BE30E662-3C12-2F4E-9CE2-3401837BEC1A}"/>
              </a:ext>
            </a:extLst>
          </p:cNvPr>
          <p:cNvCxnSpPr>
            <a:cxnSpLocks/>
            <a:stCxn id="169" idx="3"/>
            <a:endCxn id="262" idx="1"/>
          </p:cNvCxnSpPr>
          <p:nvPr/>
        </p:nvCxnSpPr>
        <p:spPr>
          <a:xfrm>
            <a:off x="4684292" y="1923509"/>
            <a:ext cx="89354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497B222A-FC8F-6D4C-96A9-575D60F125A1}"/>
              </a:ext>
            </a:extLst>
          </p:cNvPr>
          <p:cNvCxnSpPr>
            <a:cxnSpLocks/>
            <a:stCxn id="170" idx="3"/>
            <a:endCxn id="263" idx="1"/>
          </p:cNvCxnSpPr>
          <p:nvPr/>
        </p:nvCxnSpPr>
        <p:spPr>
          <a:xfrm>
            <a:off x="4684292" y="2014949"/>
            <a:ext cx="89354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0F344A9E-9F3A-1D4F-B12D-94C9751525FC}"/>
              </a:ext>
            </a:extLst>
          </p:cNvPr>
          <p:cNvCxnSpPr>
            <a:cxnSpLocks/>
            <a:stCxn id="171" idx="3"/>
            <a:endCxn id="264" idx="1"/>
          </p:cNvCxnSpPr>
          <p:nvPr/>
        </p:nvCxnSpPr>
        <p:spPr>
          <a:xfrm>
            <a:off x="4684292" y="2106389"/>
            <a:ext cx="89354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2FCFC631-9F79-1F47-8613-047094A11B19}"/>
              </a:ext>
            </a:extLst>
          </p:cNvPr>
          <p:cNvCxnSpPr>
            <a:cxnSpLocks/>
            <a:stCxn id="172" idx="3"/>
            <a:endCxn id="265" idx="1"/>
          </p:cNvCxnSpPr>
          <p:nvPr/>
        </p:nvCxnSpPr>
        <p:spPr>
          <a:xfrm>
            <a:off x="4684292" y="2197829"/>
            <a:ext cx="89354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00791189-46A8-A34E-8417-AC6A49C671DB}"/>
              </a:ext>
            </a:extLst>
          </p:cNvPr>
          <p:cNvCxnSpPr>
            <a:cxnSpLocks/>
            <a:stCxn id="173" idx="3"/>
            <a:endCxn id="266" idx="1"/>
          </p:cNvCxnSpPr>
          <p:nvPr/>
        </p:nvCxnSpPr>
        <p:spPr>
          <a:xfrm>
            <a:off x="4684292" y="2289269"/>
            <a:ext cx="89354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00983227-FC3F-6D43-AE0F-53A9E97AF9CA}"/>
              </a:ext>
            </a:extLst>
          </p:cNvPr>
          <p:cNvCxnSpPr>
            <a:cxnSpLocks/>
            <a:stCxn id="174" idx="3"/>
            <a:endCxn id="267" idx="1"/>
          </p:cNvCxnSpPr>
          <p:nvPr/>
        </p:nvCxnSpPr>
        <p:spPr>
          <a:xfrm>
            <a:off x="4684292" y="2380709"/>
            <a:ext cx="89354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2BAE6CCD-E40C-A140-8AEF-DAA27A86D662}"/>
              </a:ext>
            </a:extLst>
          </p:cNvPr>
          <p:cNvCxnSpPr>
            <a:cxnSpLocks/>
            <a:stCxn id="175" idx="3"/>
            <a:endCxn id="268" idx="1"/>
          </p:cNvCxnSpPr>
          <p:nvPr/>
        </p:nvCxnSpPr>
        <p:spPr>
          <a:xfrm>
            <a:off x="4684292" y="2472149"/>
            <a:ext cx="89354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4535B7E6-DEB5-6D43-8FA9-29B447BF8AE9}"/>
              </a:ext>
            </a:extLst>
          </p:cNvPr>
          <p:cNvSpPr/>
          <p:nvPr/>
        </p:nvSpPr>
        <p:spPr>
          <a:xfrm>
            <a:off x="4094823" y="508527"/>
            <a:ext cx="218771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Load intra-batch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Regular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Vectorizable</a:t>
            </a:r>
          </a:p>
        </p:txBody>
      </p:sp>
      <p:pic>
        <p:nvPicPr>
          <p:cNvPr id="241" name="Picture 240">
            <a:extLst>
              <a:ext uri="{FF2B5EF4-FFF2-40B4-BE49-F238E27FC236}">
                <a16:creationId xmlns:a16="http://schemas.microsoft.com/office/drawing/2014/main" id="{1FFAC475-B1FF-894E-BB44-EA8796231D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242" name="Rectangle 241">
            <a:extLst>
              <a:ext uri="{FF2B5EF4-FFF2-40B4-BE49-F238E27FC236}">
                <a16:creationId xmlns:a16="http://schemas.microsoft.com/office/drawing/2014/main" id="{260F46EF-F7AC-D440-A01E-3F13D5E037F9}"/>
              </a:ext>
            </a:extLst>
          </p:cNvPr>
          <p:cNvSpPr/>
          <p:nvPr/>
        </p:nvSpPr>
        <p:spPr>
          <a:xfrm>
            <a:off x="7133395" y="1552252"/>
            <a:ext cx="7958668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//GAUSS-SEIDEL FORWARD SWEEP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batch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batch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numbatch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batch++){</a:t>
            </a:r>
            <a:endParaRPr lang="en-US" sz="1100" dirty="0">
              <a:solidFill>
                <a:srgbClr val="400BD9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//READ MAPPING DATA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start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[batch];</a:t>
            </a:r>
            <a:endParaRPr lang="en-US" sz="11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2FB41D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[batch+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]-start;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//ALLOCATE BUFFER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buffer[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INTER-BATCH DATA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batchsize+n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 = x[map[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]];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INTRA-BATCH DATA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start = batch*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buffer[n] = x[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//PERFORM GAUSS-SEIDEL PER BATCH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m = start; m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start+batchsize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; m++){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double reduce = b[m];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displ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[m]; n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displ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[m+1]; n++)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  reduce -= value[n]*buffer[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sndex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[n]];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buffer[m-start] += reduce/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diag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[m];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}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     //WRITE-BACK INTRA-BATCH DATA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m = 0; m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; m++)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x[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start+m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] = buffer[m];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706650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45">
            <a:extLst>
              <a:ext uri="{FF2B5EF4-FFF2-40B4-BE49-F238E27FC236}">
                <a16:creationId xmlns:a16="http://schemas.microsoft.com/office/drawing/2014/main" id="{389A7000-2B2C-D44B-B822-FE10B3DE5312}"/>
              </a:ext>
            </a:extLst>
          </p:cNvPr>
          <p:cNvSpPr/>
          <p:nvPr/>
        </p:nvSpPr>
        <p:spPr>
          <a:xfrm>
            <a:off x="1064029" y="1687484"/>
            <a:ext cx="2360815" cy="1762298"/>
          </a:xfrm>
          <a:custGeom>
            <a:avLst/>
            <a:gdLst>
              <a:gd name="connsiteX0" fmla="*/ 33251 w 2360815"/>
              <a:gd name="connsiteY0" fmla="*/ 1729047 h 1762298"/>
              <a:gd name="connsiteX1" fmla="*/ 1546167 w 2360815"/>
              <a:gd name="connsiteY1" fmla="*/ 1762298 h 1762298"/>
              <a:gd name="connsiteX2" fmla="*/ 1886989 w 2360815"/>
              <a:gd name="connsiteY2" fmla="*/ 1695796 h 1762298"/>
              <a:gd name="connsiteX3" fmla="*/ 1878676 w 2360815"/>
              <a:gd name="connsiteY3" fmla="*/ 964276 h 1762298"/>
              <a:gd name="connsiteX4" fmla="*/ 1978429 w 2360815"/>
              <a:gd name="connsiteY4" fmla="*/ 856211 h 1762298"/>
              <a:gd name="connsiteX5" fmla="*/ 2335876 w 2360815"/>
              <a:gd name="connsiteY5" fmla="*/ 839585 h 1762298"/>
              <a:gd name="connsiteX6" fmla="*/ 2360815 w 2360815"/>
              <a:gd name="connsiteY6" fmla="*/ 648392 h 1762298"/>
              <a:gd name="connsiteX7" fmla="*/ 2319251 w 2360815"/>
              <a:gd name="connsiteY7" fmla="*/ 91440 h 1762298"/>
              <a:gd name="connsiteX8" fmla="*/ 2128058 w 2360815"/>
              <a:gd name="connsiteY8" fmla="*/ 0 h 1762298"/>
              <a:gd name="connsiteX9" fmla="*/ 166255 w 2360815"/>
              <a:gd name="connsiteY9" fmla="*/ 0 h 1762298"/>
              <a:gd name="connsiteX10" fmla="*/ 24938 w 2360815"/>
              <a:gd name="connsiteY10" fmla="*/ 108065 h 1762298"/>
              <a:gd name="connsiteX11" fmla="*/ 0 w 2360815"/>
              <a:gd name="connsiteY11" fmla="*/ 1620981 h 1762298"/>
              <a:gd name="connsiteX12" fmla="*/ 33251 w 2360815"/>
              <a:gd name="connsiteY12" fmla="*/ 1729047 h 176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60815" h="1762298">
                <a:moveTo>
                  <a:pt x="33251" y="1729047"/>
                </a:moveTo>
                <a:lnTo>
                  <a:pt x="1546167" y="1762298"/>
                </a:lnTo>
                <a:lnTo>
                  <a:pt x="1886989" y="1695796"/>
                </a:lnTo>
                <a:lnTo>
                  <a:pt x="1878676" y="964276"/>
                </a:lnTo>
                <a:lnTo>
                  <a:pt x="1978429" y="856211"/>
                </a:lnTo>
                <a:lnTo>
                  <a:pt x="2335876" y="839585"/>
                </a:lnTo>
                <a:lnTo>
                  <a:pt x="2360815" y="648392"/>
                </a:lnTo>
                <a:lnTo>
                  <a:pt x="2319251" y="91440"/>
                </a:lnTo>
                <a:lnTo>
                  <a:pt x="2128058" y="0"/>
                </a:lnTo>
                <a:lnTo>
                  <a:pt x="166255" y="0"/>
                </a:lnTo>
                <a:lnTo>
                  <a:pt x="24938" y="108065"/>
                </a:lnTo>
                <a:lnTo>
                  <a:pt x="0" y="1620981"/>
                </a:lnTo>
                <a:lnTo>
                  <a:pt x="33251" y="172904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2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EF9E10E7-C4CA-BA4F-92E3-1F378A03D334}"/>
              </a:ext>
            </a:extLst>
          </p:cNvPr>
          <p:cNvSpPr/>
          <p:nvPr/>
        </p:nvSpPr>
        <p:spPr>
          <a:xfrm>
            <a:off x="13010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79F733B6-EC20-B348-8AF0-9C693A3CF499}"/>
              </a:ext>
            </a:extLst>
          </p:cNvPr>
          <p:cNvSpPr/>
          <p:nvPr/>
        </p:nvSpPr>
        <p:spPr>
          <a:xfrm>
            <a:off x="17582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696C86A-F034-9B4F-B66F-D207CFCD0517}"/>
              </a:ext>
            </a:extLst>
          </p:cNvPr>
          <p:cNvSpPr/>
          <p:nvPr/>
        </p:nvSpPr>
        <p:spPr>
          <a:xfrm>
            <a:off x="22154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EE734DF-D4F3-F04F-B4F3-FE06235798DB}"/>
              </a:ext>
            </a:extLst>
          </p:cNvPr>
          <p:cNvSpPr/>
          <p:nvPr/>
        </p:nvSpPr>
        <p:spPr>
          <a:xfrm>
            <a:off x="26726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B24E99E-7666-1A47-80CF-F6609F5064E5}"/>
              </a:ext>
            </a:extLst>
          </p:cNvPr>
          <p:cNvSpPr/>
          <p:nvPr/>
        </p:nvSpPr>
        <p:spPr>
          <a:xfrm>
            <a:off x="31298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6C49AFE-0A17-AA49-9DE9-E424F43932DA}"/>
              </a:ext>
            </a:extLst>
          </p:cNvPr>
          <p:cNvSpPr/>
          <p:nvPr/>
        </p:nvSpPr>
        <p:spPr>
          <a:xfrm>
            <a:off x="35870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EE9C25F-7AB2-D84D-9B6D-1FC1ED99C951}"/>
              </a:ext>
            </a:extLst>
          </p:cNvPr>
          <p:cNvSpPr/>
          <p:nvPr/>
        </p:nvSpPr>
        <p:spPr>
          <a:xfrm>
            <a:off x="1301012" y="31951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B53031BE-83DF-9B4C-A889-26221F57A827}"/>
              </a:ext>
            </a:extLst>
          </p:cNvPr>
          <p:cNvSpPr/>
          <p:nvPr/>
        </p:nvSpPr>
        <p:spPr>
          <a:xfrm>
            <a:off x="1758212" y="31951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77E40D8-B8A7-0448-8EC9-C27581373766}"/>
              </a:ext>
            </a:extLst>
          </p:cNvPr>
          <p:cNvSpPr/>
          <p:nvPr/>
        </p:nvSpPr>
        <p:spPr>
          <a:xfrm>
            <a:off x="2215412" y="31951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BE0A2019-5201-1643-A273-AA1B68331445}"/>
              </a:ext>
            </a:extLst>
          </p:cNvPr>
          <p:cNvSpPr/>
          <p:nvPr/>
        </p:nvSpPr>
        <p:spPr>
          <a:xfrm>
            <a:off x="2672612" y="31951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E4BC2CA-3C42-CA45-84E0-A3A3866C279D}"/>
              </a:ext>
            </a:extLst>
          </p:cNvPr>
          <p:cNvSpPr/>
          <p:nvPr/>
        </p:nvSpPr>
        <p:spPr>
          <a:xfrm>
            <a:off x="3129812" y="31951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31D01B6-12A4-DF49-840E-181CBB1044D9}"/>
              </a:ext>
            </a:extLst>
          </p:cNvPr>
          <p:cNvSpPr/>
          <p:nvPr/>
        </p:nvSpPr>
        <p:spPr>
          <a:xfrm>
            <a:off x="3587012" y="31951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51C04812-E3A0-234F-AD58-03C831AA59BA}"/>
              </a:ext>
            </a:extLst>
          </p:cNvPr>
          <p:cNvSpPr/>
          <p:nvPr/>
        </p:nvSpPr>
        <p:spPr>
          <a:xfrm>
            <a:off x="13010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F2017ED-867E-C745-9806-4B63F9AAEF38}"/>
              </a:ext>
            </a:extLst>
          </p:cNvPr>
          <p:cNvSpPr/>
          <p:nvPr/>
        </p:nvSpPr>
        <p:spPr>
          <a:xfrm>
            <a:off x="17582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9982AFF8-3610-9547-A0C7-2F2DA2FC83E0}"/>
              </a:ext>
            </a:extLst>
          </p:cNvPr>
          <p:cNvSpPr/>
          <p:nvPr/>
        </p:nvSpPr>
        <p:spPr>
          <a:xfrm>
            <a:off x="22154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077B873-B0AA-5E49-B338-82871586C19A}"/>
              </a:ext>
            </a:extLst>
          </p:cNvPr>
          <p:cNvSpPr/>
          <p:nvPr/>
        </p:nvSpPr>
        <p:spPr>
          <a:xfrm>
            <a:off x="26726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63BF1F73-D228-044E-BB1D-82C181D56173}"/>
              </a:ext>
            </a:extLst>
          </p:cNvPr>
          <p:cNvSpPr/>
          <p:nvPr/>
        </p:nvSpPr>
        <p:spPr>
          <a:xfrm>
            <a:off x="3129812" y="36523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9EBB760-CB7A-CA41-9948-351507AC60B3}"/>
              </a:ext>
            </a:extLst>
          </p:cNvPr>
          <p:cNvSpPr/>
          <p:nvPr/>
        </p:nvSpPr>
        <p:spPr>
          <a:xfrm>
            <a:off x="3587012" y="36523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28ABE1B-FF62-EA4D-A43F-3310683542CF}"/>
              </a:ext>
            </a:extLst>
          </p:cNvPr>
          <p:cNvSpPr/>
          <p:nvPr/>
        </p:nvSpPr>
        <p:spPr>
          <a:xfrm>
            <a:off x="13010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360C656-D74B-9C47-BD16-E34713D33736}"/>
              </a:ext>
            </a:extLst>
          </p:cNvPr>
          <p:cNvSpPr/>
          <p:nvPr/>
        </p:nvSpPr>
        <p:spPr>
          <a:xfrm>
            <a:off x="17582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D60F36A-16BA-1C47-B2B5-8EDD3968E1AA}"/>
              </a:ext>
            </a:extLst>
          </p:cNvPr>
          <p:cNvSpPr/>
          <p:nvPr/>
        </p:nvSpPr>
        <p:spPr>
          <a:xfrm>
            <a:off x="22154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E2C1B5B-0FC0-D24F-B1D6-DB0FFE98F979}"/>
              </a:ext>
            </a:extLst>
          </p:cNvPr>
          <p:cNvSpPr/>
          <p:nvPr/>
        </p:nvSpPr>
        <p:spPr>
          <a:xfrm>
            <a:off x="26726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4A71A8C-669B-FA4A-99FC-D660FB292738}"/>
              </a:ext>
            </a:extLst>
          </p:cNvPr>
          <p:cNvSpPr/>
          <p:nvPr/>
        </p:nvSpPr>
        <p:spPr>
          <a:xfrm>
            <a:off x="3129812" y="41095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82D660E7-7B48-1E46-95B2-D3485F36F7A9}"/>
              </a:ext>
            </a:extLst>
          </p:cNvPr>
          <p:cNvSpPr/>
          <p:nvPr/>
        </p:nvSpPr>
        <p:spPr>
          <a:xfrm>
            <a:off x="3587012" y="41095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1A6BBA44-6DF7-DB41-A056-ECBF035553BB}"/>
              </a:ext>
            </a:extLst>
          </p:cNvPr>
          <p:cNvSpPr/>
          <p:nvPr/>
        </p:nvSpPr>
        <p:spPr>
          <a:xfrm>
            <a:off x="13010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46C4EE73-F2EA-5845-AE2A-6C0A1E2CD87F}"/>
              </a:ext>
            </a:extLst>
          </p:cNvPr>
          <p:cNvSpPr/>
          <p:nvPr/>
        </p:nvSpPr>
        <p:spPr>
          <a:xfrm>
            <a:off x="17582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FF61E19-7739-C34B-997E-5C68BB60DDCD}"/>
              </a:ext>
            </a:extLst>
          </p:cNvPr>
          <p:cNvSpPr/>
          <p:nvPr/>
        </p:nvSpPr>
        <p:spPr>
          <a:xfrm>
            <a:off x="22154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8FF470C-D0CC-6749-B92C-A5915858AC0B}"/>
              </a:ext>
            </a:extLst>
          </p:cNvPr>
          <p:cNvSpPr/>
          <p:nvPr/>
        </p:nvSpPr>
        <p:spPr>
          <a:xfrm>
            <a:off x="26726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C0997BA-4553-6343-992E-47BC55C3C1BE}"/>
              </a:ext>
            </a:extLst>
          </p:cNvPr>
          <p:cNvSpPr/>
          <p:nvPr/>
        </p:nvSpPr>
        <p:spPr>
          <a:xfrm>
            <a:off x="3129812" y="18235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C0EFF69-36CC-0B40-8DE2-921F29416F67}"/>
              </a:ext>
            </a:extLst>
          </p:cNvPr>
          <p:cNvSpPr/>
          <p:nvPr/>
        </p:nvSpPr>
        <p:spPr>
          <a:xfrm>
            <a:off x="3587012" y="18235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68DCC15-4B44-6646-A16F-0470330154D5}"/>
              </a:ext>
            </a:extLst>
          </p:cNvPr>
          <p:cNvSpPr/>
          <p:nvPr/>
        </p:nvSpPr>
        <p:spPr>
          <a:xfrm>
            <a:off x="13010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823EB8B-2E50-C846-AFA5-64E52066613E}"/>
              </a:ext>
            </a:extLst>
          </p:cNvPr>
          <p:cNvSpPr/>
          <p:nvPr/>
        </p:nvSpPr>
        <p:spPr>
          <a:xfrm>
            <a:off x="17582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78F3A5D-9A21-D946-88A4-7BA9FB1898AD}"/>
              </a:ext>
            </a:extLst>
          </p:cNvPr>
          <p:cNvSpPr/>
          <p:nvPr/>
        </p:nvSpPr>
        <p:spPr>
          <a:xfrm>
            <a:off x="22154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BF9A38E-FDC6-5145-9FD3-0C2696302A5E}"/>
              </a:ext>
            </a:extLst>
          </p:cNvPr>
          <p:cNvSpPr/>
          <p:nvPr/>
        </p:nvSpPr>
        <p:spPr>
          <a:xfrm>
            <a:off x="26726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23CF1957-C565-324A-8D89-FCAC7C7590E4}"/>
              </a:ext>
            </a:extLst>
          </p:cNvPr>
          <p:cNvSpPr/>
          <p:nvPr/>
        </p:nvSpPr>
        <p:spPr>
          <a:xfrm>
            <a:off x="31298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B6680CC-11A2-3B49-A61F-9094A4E0A7E8}"/>
              </a:ext>
            </a:extLst>
          </p:cNvPr>
          <p:cNvSpPr/>
          <p:nvPr/>
        </p:nvSpPr>
        <p:spPr>
          <a:xfrm>
            <a:off x="35870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A15C154-4E35-D84E-9EBD-5001D6CAAE1C}"/>
              </a:ext>
            </a:extLst>
          </p:cNvPr>
          <p:cNvSpPr/>
          <p:nvPr/>
        </p:nvSpPr>
        <p:spPr>
          <a:xfrm>
            <a:off x="4592852" y="16034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59A6431-FB68-2D44-A597-FF8C5854E987}"/>
              </a:ext>
            </a:extLst>
          </p:cNvPr>
          <p:cNvSpPr/>
          <p:nvPr/>
        </p:nvSpPr>
        <p:spPr>
          <a:xfrm>
            <a:off x="4592852" y="16949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F557F36-F728-6940-A934-61CB55591CDA}"/>
              </a:ext>
            </a:extLst>
          </p:cNvPr>
          <p:cNvSpPr/>
          <p:nvPr/>
        </p:nvSpPr>
        <p:spPr>
          <a:xfrm>
            <a:off x="4592852" y="17863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C68AA74-BB31-8047-88E1-BAE561397E51}"/>
              </a:ext>
            </a:extLst>
          </p:cNvPr>
          <p:cNvSpPr/>
          <p:nvPr/>
        </p:nvSpPr>
        <p:spPr>
          <a:xfrm>
            <a:off x="4592852" y="18777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9E24008-109B-2547-BECD-2281D8862566}"/>
              </a:ext>
            </a:extLst>
          </p:cNvPr>
          <p:cNvSpPr/>
          <p:nvPr/>
        </p:nvSpPr>
        <p:spPr>
          <a:xfrm>
            <a:off x="4592852" y="19692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48265E7-7499-F949-92D6-257A5C264FF3}"/>
              </a:ext>
            </a:extLst>
          </p:cNvPr>
          <p:cNvSpPr/>
          <p:nvPr/>
        </p:nvSpPr>
        <p:spPr>
          <a:xfrm>
            <a:off x="4592852" y="20606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4E48489-1B6D-4343-923A-83D96E2A1F26}"/>
              </a:ext>
            </a:extLst>
          </p:cNvPr>
          <p:cNvSpPr/>
          <p:nvPr/>
        </p:nvSpPr>
        <p:spPr>
          <a:xfrm>
            <a:off x="4592852" y="21521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806F7AB-0CC5-A94F-BAA5-2FF47090AC15}"/>
              </a:ext>
            </a:extLst>
          </p:cNvPr>
          <p:cNvSpPr/>
          <p:nvPr/>
        </p:nvSpPr>
        <p:spPr>
          <a:xfrm>
            <a:off x="4592852" y="22435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DABC425-1F40-E545-BF40-2A280874EA90}"/>
              </a:ext>
            </a:extLst>
          </p:cNvPr>
          <p:cNvSpPr/>
          <p:nvPr/>
        </p:nvSpPr>
        <p:spPr>
          <a:xfrm>
            <a:off x="4592852" y="23349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FE9F12B-F2AF-144D-9309-9FAD373E0880}"/>
              </a:ext>
            </a:extLst>
          </p:cNvPr>
          <p:cNvSpPr/>
          <p:nvPr/>
        </p:nvSpPr>
        <p:spPr>
          <a:xfrm>
            <a:off x="4592852" y="24264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ED8D12E-53E5-0C47-8B80-729AC8AE846F}"/>
              </a:ext>
            </a:extLst>
          </p:cNvPr>
          <p:cNvSpPr/>
          <p:nvPr/>
        </p:nvSpPr>
        <p:spPr>
          <a:xfrm>
            <a:off x="4592852" y="25178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2EF03F2-F3DE-D34E-99E7-2973E3D4C997}"/>
              </a:ext>
            </a:extLst>
          </p:cNvPr>
          <p:cNvSpPr/>
          <p:nvPr/>
        </p:nvSpPr>
        <p:spPr>
          <a:xfrm>
            <a:off x="4592852" y="26093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715089E-FDE3-9C4D-8850-6E514063DF26}"/>
              </a:ext>
            </a:extLst>
          </p:cNvPr>
          <p:cNvSpPr/>
          <p:nvPr/>
        </p:nvSpPr>
        <p:spPr>
          <a:xfrm>
            <a:off x="4592852" y="27007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C27ECE2-CA38-574D-BE69-D242D5895057}"/>
              </a:ext>
            </a:extLst>
          </p:cNvPr>
          <p:cNvSpPr/>
          <p:nvPr/>
        </p:nvSpPr>
        <p:spPr>
          <a:xfrm>
            <a:off x="4592852" y="27921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AAC26C6F-1294-B741-9015-C67098DEE7C2}"/>
              </a:ext>
            </a:extLst>
          </p:cNvPr>
          <p:cNvSpPr/>
          <p:nvPr/>
        </p:nvSpPr>
        <p:spPr>
          <a:xfrm>
            <a:off x="4592852" y="28836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47E61F1-871F-4147-9235-7A9396B005ED}"/>
              </a:ext>
            </a:extLst>
          </p:cNvPr>
          <p:cNvSpPr/>
          <p:nvPr/>
        </p:nvSpPr>
        <p:spPr>
          <a:xfrm>
            <a:off x="4592852" y="29750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D29FB86-F3D4-7147-BAC2-B6CDCEC48910}"/>
              </a:ext>
            </a:extLst>
          </p:cNvPr>
          <p:cNvSpPr/>
          <p:nvPr/>
        </p:nvSpPr>
        <p:spPr>
          <a:xfrm>
            <a:off x="4592852" y="30665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E81CCF9-BBFE-874F-B2E0-878F0D4E4CDC}"/>
              </a:ext>
            </a:extLst>
          </p:cNvPr>
          <p:cNvSpPr/>
          <p:nvPr/>
        </p:nvSpPr>
        <p:spPr>
          <a:xfrm>
            <a:off x="4592852" y="31579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F598C13-59FF-6148-9DCB-DFD372F6186C}"/>
              </a:ext>
            </a:extLst>
          </p:cNvPr>
          <p:cNvSpPr/>
          <p:nvPr/>
        </p:nvSpPr>
        <p:spPr>
          <a:xfrm>
            <a:off x="4592852" y="32493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1DDF848-41AE-3F4C-B752-73972DC56E44}"/>
              </a:ext>
            </a:extLst>
          </p:cNvPr>
          <p:cNvSpPr/>
          <p:nvPr/>
        </p:nvSpPr>
        <p:spPr>
          <a:xfrm>
            <a:off x="4592852" y="33408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EAC5956-E549-0F44-97F4-7BA123838951}"/>
              </a:ext>
            </a:extLst>
          </p:cNvPr>
          <p:cNvSpPr/>
          <p:nvPr/>
        </p:nvSpPr>
        <p:spPr>
          <a:xfrm>
            <a:off x="4592852" y="34322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612871C-4AD3-594F-A741-17CC7161246A}"/>
              </a:ext>
            </a:extLst>
          </p:cNvPr>
          <p:cNvSpPr/>
          <p:nvPr/>
        </p:nvSpPr>
        <p:spPr>
          <a:xfrm>
            <a:off x="4592852" y="35237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8FAD5790-ECA2-BD42-BF80-CFE00A032FC7}"/>
              </a:ext>
            </a:extLst>
          </p:cNvPr>
          <p:cNvSpPr/>
          <p:nvPr/>
        </p:nvSpPr>
        <p:spPr>
          <a:xfrm>
            <a:off x="4592852" y="36151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3C36D6E-A16A-0844-AF98-3FC0B7966668}"/>
              </a:ext>
            </a:extLst>
          </p:cNvPr>
          <p:cNvSpPr/>
          <p:nvPr/>
        </p:nvSpPr>
        <p:spPr>
          <a:xfrm>
            <a:off x="4592852" y="37065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3BF6D8C-83C5-F44A-9424-BDDF2A4A82C2}"/>
              </a:ext>
            </a:extLst>
          </p:cNvPr>
          <p:cNvSpPr/>
          <p:nvPr/>
        </p:nvSpPr>
        <p:spPr>
          <a:xfrm>
            <a:off x="4592852" y="37980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ECA8215-2F21-164D-AD80-17F8C7DDAE0F}"/>
              </a:ext>
            </a:extLst>
          </p:cNvPr>
          <p:cNvSpPr/>
          <p:nvPr/>
        </p:nvSpPr>
        <p:spPr>
          <a:xfrm>
            <a:off x="4592852" y="38894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716533B-90F5-BD49-9BC6-ACF89F6AB741}"/>
              </a:ext>
            </a:extLst>
          </p:cNvPr>
          <p:cNvSpPr/>
          <p:nvPr/>
        </p:nvSpPr>
        <p:spPr>
          <a:xfrm>
            <a:off x="4592852" y="39809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3064AAB-ED9D-DA4C-BC56-7B9AE60F65B0}"/>
              </a:ext>
            </a:extLst>
          </p:cNvPr>
          <p:cNvSpPr/>
          <p:nvPr/>
        </p:nvSpPr>
        <p:spPr>
          <a:xfrm>
            <a:off x="4592852" y="40723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CE88BE5-C20E-134B-85F6-5AEF313FDB5F}"/>
              </a:ext>
            </a:extLst>
          </p:cNvPr>
          <p:cNvSpPr/>
          <p:nvPr/>
        </p:nvSpPr>
        <p:spPr>
          <a:xfrm>
            <a:off x="4592852" y="41637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90DF2B8-4CEE-894A-ABCE-BD10D2516641}"/>
              </a:ext>
            </a:extLst>
          </p:cNvPr>
          <p:cNvSpPr/>
          <p:nvPr/>
        </p:nvSpPr>
        <p:spPr>
          <a:xfrm>
            <a:off x="4592852" y="42552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E03548B-5ED7-144C-9713-5BC555C1888D}"/>
              </a:ext>
            </a:extLst>
          </p:cNvPr>
          <p:cNvSpPr/>
          <p:nvPr/>
        </p:nvSpPr>
        <p:spPr>
          <a:xfrm>
            <a:off x="4592852" y="43466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4933777-B195-9048-86D1-303E59070439}"/>
              </a:ext>
            </a:extLst>
          </p:cNvPr>
          <p:cNvSpPr/>
          <p:nvPr/>
        </p:nvSpPr>
        <p:spPr>
          <a:xfrm>
            <a:off x="4592852" y="443810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5FD59D5-46AE-B844-A91E-483747AC8462}"/>
              </a:ext>
            </a:extLst>
          </p:cNvPr>
          <p:cNvSpPr/>
          <p:nvPr/>
        </p:nvSpPr>
        <p:spPr>
          <a:xfrm>
            <a:off x="4592852" y="452954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AA88B77-324F-FF4B-8235-B6AF5D0D7F02}"/>
              </a:ext>
            </a:extLst>
          </p:cNvPr>
          <p:cNvSpPr/>
          <p:nvPr/>
        </p:nvSpPr>
        <p:spPr>
          <a:xfrm>
            <a:off x="4592852" y="462098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FD14552-F4D7-444A-869B-F2DBE86312D2}"/>
              </a:ext>
            </a:extLst>
          </p:cNvPr>
          <p:cNvSpPr/>
          <p:nvPr/>
        </p:nvSpPr>
        <p:spPr>
          <a:xfrm>
            <a:off x="4592852" y="471242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6109C7C0-613B-6146-B608-750B82C3C8C1}"/>
              </a:ext>
            </a:extLst>
          </p:cNvPr>
          <p:cNvSpPr/>
          <p:nvPr/>
        </p:nvSpPr>
        <p:spPr>
          <a:xfrm>
            <a:off x="4592852" y="48038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0FF81B2-7ED6-174D-8E66-6142F4564A7F}"/>
              </a:ext>
            </a:extLst>
          </p:cNvPr>
          <p:cNvSpPr txBox="1"/>
          <p:nvPr/>
        </p:nvSpPr>
        <p:spPr>
          <a:xfrm>
            <a:off x="1156901" y="171539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D376B1E-75B2-CE4D-8F25-B088FDA24AB3}"/>
              </a:ext>
            </a:extLst>
          </p:cNvPr>
          <p:cNvSpPr txBox="1"/>
          <p:nvPr/>
        </p:nvSpPr>
        <p:spPr>
          <a:xfrm>
            <a:off x="2496122" y="26338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F828A3D-FBAD-0944-ACD7-EF2D3BA94A7D}"/>
              </a:ext>
            </a:extLst>
          </p:cNvPr>
          <p:cNvSpPr txBox="1"/>
          <p:nvPr/>
        </p:nvSpPr>
        <p:spPr>
          <a:xfrm>
            <a:off x="1575262" y="356944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80E03F5-5FC6-4744-AECC-217E7ED30EFC}"/>
              </a:ext>
            </a:extLst>
          </p:cNvPr>
          <p:cNvSpPr txBox="1"/>
          <p:nvPr/>
        </p:nvSpPr>
        <p:spPr>
          <a:xfrm>
            <a:off x="2927410" y="173780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52D09DB-07A2-8642-97A7-590B21C38219}"/>
              </a:ext>
            </a:extLst>
          </p:cNvPr>
          <p:cNvSpPr txBox="1"/>
          <p:nvPr/>
        </p:nvSpPr>
        <p:spPr>
          <a:xfrm>
            <a:off x="2953641" y="21766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4E17B1C0-873D-EC48-A187-ED4F26923142}"/>
              </a:ext>
            </a:extLst>
          </p:cNvPr>
          <p:cNvSpPr txBox="1"/>
          <p:nvPr/>
        </p:nvSpPr>
        <p:spPr>
          <a:xfrm>
            <a:off x="2953914" y="354917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01FBEE1C-395A-6943-AD12-3F707AA06AFB}"/>
              </a:ext>
            </a:extLst>
          </p:cNvPr>
          <p:cNvSpPr txBox="1"/>
          <p:nvPr/>
        </p:nvSpPr>
        <p:spPr>
          <a:xfrm>
            <a:off x="2945036" y="401884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CCEBED0-E826-EF40-9BA8-A6C727CF6464}"/>
              </a:ext>
            </a:extLst>
          </p:cNvPr>
          <p:cNvSpPr txBox="1"/>
          <p:nvPr/>
        </p:nvSpPr>
        <p:spPr>
          <a:xfrm>
            <a:off x="1618192" y="264277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B5E34F4-BAA8-F049-845A-194E31831430}"/>
              </a:ext>
            </a:extLst>
          </p:cNvPr>
          <p:cNvSpPr txBox="1"/>
          <p:nvPr/>
        </p:nvSpPr>
        <p:spPr>
          <a:xfrm>
            <a:off x="2030636" y="40171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C105CCE-9068-F744-BDC2-7D592744A01F}"/>
              </a:ext>
            </a:extLst>
          </p:cNvPr>
          <p:cNvSpPr txBox="1"/>
          <p:nvPr/>
        </p:nvSpPr>
        <p:spPr>
          <a:xfrm>
            <a:off x="3413169" y="17100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8434F74-3417-D145-9648-BE18E81EC4BC}"/>
              </a:ext>
            </a:extLst>
          </p:cNvPr>
          <p:cNvSpPr txBox="1"/>
          <p:nvPr/>
        </p:nvSpPr>
        <p:spPr>
          <a:xfrm>
            <a:off x="2067765" y="263669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E3FC436-BD85-F442-8F2D-9B46C6F91033}"/>
              </a:ext>
            </a:extLst>
          </p:cNvPr>
          <p:cNvSpPr txBox="1"/>
          <p:nvPr/>
        </p:nvSpPr>
        <p:spPr>
          <a:xfrm>
            <a:off x="2953855" y="26338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D58A5437-B323-5742-9A92-115137EE3EF1}"/>
              </a:ext>
            </a:extLst>
          </p:cNvPr>
          <p:cNvSpPr txBox="1"/>
          <p:nvPr/>
        </p:nvSpPr>
        <p:spPr>
          <a:xfrm>
            <a:off x="2952231" y="30905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4A97364-B6D6-B84B-8048-9110E57A27CE}"/>
              </a:ext>
            </a:extLst>
          </p:cNvPr>
          <p:cNvSpPr txBox="1"/>
          <p:nvPr/>
        </p:nvSpPr>
        <p:spPr>
          <a:xfrm>
            <a:off x="2487135" y="31027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202A1CE4-F50F-8949-925A-ED52B5912B03}"/>
              </a:ext>
            </a:extLst>
          </p:cNvPr>
          <p:cNvSpPr txBox="1"/>
          <p:nvPr/>
        </p:nvSpPr>
        <p:spPr>
          <a:xfrm>
            <a:off x="1115695" y="310391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86DA348-E2A1-9F4E-AA7C-616CAE16D103}"/>
              </a:ext>
            </a:extLst>
          </p:cNvPr>
          <p:cNvSpPr txBox="1"/>
          <p:nvPr/>
        </p:nvSpPr>
        <p:spPr>
          <a:xfrm>
            <a:off x="1097939" y="404207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3386562E-0CB1-9141-B7B2-CCB013994E5A}"/>
              </a:ext>
            </a:extLst>
          </p:cNvPr>
          <p:cNvSpPr txBox="1"/>
          <p:nvPr/>
        </p:nvSpPr>
        <p:spPr>
          <a:xfrm>
            <a:off x="1627512" y="1713554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65236FD8-72DD-E341-BE95-7F99A6376F4B}"/>
              </a:ext>
            </a:extLst>
          </p:cNvPr>
          <p:cNvSpPr txBox="1"/>
          <p:nvPr/>
        </p:nvSpPr>
        <p:spPr>
          <a:xfrm>
            <a:off x="2550414" y="1720843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372F37C-716C-FF47-BEF1-C2095BF4609D}"/>
              </a:ext>
            </a:extLst>
          </p:cNvPr>
          <p:cNvSpPr txBox="1"/>
          <p:nvPr/>
        </p:nvSpPr>
        <p:spPr>
          <a:xfrm>
            <a:off x="3414103" y="354254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DE2BCFC-2C84-2241-BA2D-2D1EF25148B5}"/>
              </a:ext>
            </a:extLst>
          </p:cNvPr>
          <p:cNvSpPr txBox="1"/>
          <p:nvPr/>
        </p:nvSpPr>
        <p:spPr>
          <a:xfrm>
            <a:off x="3431859" y="40049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F9C6013-6B18-E746-A2D5-DBA99D4F8873}"/>
              </a:ext>
            </a:extLst>
          </p:cNvPr>
          <p:cNvSpPr txBox="1"/>
          <p:nvPr/>
        </p:nvSpPr>
        <p:spPr>
          <a:xfrm>
            <a:off x="2018456" y="311950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760B428-7C49-6B45-9A0D-595E02B4B009}"/>
              </a:ext>
            </a:extLst>
          </p:cNvPr>
          <p:cNvSpPr txBox="1"/>
          <p:nvPr/>
        </p:nvSpPr>
        <p:spPr>
          <a:xfrm>
            <a:off x="3400555" y="219063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034463E-CCD8-A24C-AAE1-C1BBC27AA5B6}"/>
              </a:ext>
            </a:extLst>
          </p:cNvPr>
          <p:cNvSpPr txBox="1"/>
          <p:nvPr/>
        </p:nvSpPr>
        <p:spPr>
          <a:xfrm>
            <a:off x="2074050" y="218526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9429635-21F8-994F-ACB6-CA32ADE8359D}"/>
              </a:ext>
            </a:extLst>
          </p:cNvPr>
          <p:cNvSpPr txBox="1"/>
          <p:nvPr/>
        </p:nvSpPr>
        <p:spPr>
          <a:xfrm>
            <a:off x="1151036" y="2652398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B6D3420-FFB9-0747-98E7-E120AB663D3F}"/>
              </a:ext>
            </a:extLst>
          </p:cNvPr>
          <p:cNvSpPr txBox="1"/>
          <p:nvPr/>
        </p:nvSpPr>
        <p:spPr>
          <a:xfrm>
            <a:off x="2495031" y="355096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2BCC72F-04B4-0545-BB76-75B5C9CF1158}"/>
              </a:ext>
            </a:extLst>
          </p:cNvPr>
          <p:cNvSpPr txBox="1"/>
          <p:nvPr/>
        </p:nvSpPr>
        <p:spPr>
          <a:xfrm>
            <a:off x="1571753" y="401678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C9EAA8D-D46E-B04C-8C62-F0F5908A1BE8}"/>
              </a:ext>
            </a:extLst>
          </p:cNvPr>
          <p:cNvSpPr txBox="1"/>
          <p:nvPr/>
        </p:nvSpPr>
        <p:spPr>
          <a:xfrm>
            <a:off x="2483981" y="217713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E384B8A-BCBF-3343-8021-3FD3448659F2}"/>
              </a:ext>
            </a:extLst>
          </p:cNvPr>
          <p:cNvSpPr txBox="1"/>
          <p:nvPr/>
        </p:nvSpPr>
        <p:spPr>
          <a:xfrm>
            <a:off x="3417345" y="309421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C7E5C7E7-8631-A541-8D78-F28605E591EB}"/>
              </a:ext>
            </a:extLst>
          </p:cNvPr>
          <p:cNvSpPr txBox="1"/>
          <p:nvPr/>
        </p:nvSpPr>
        <p:spPr>
          <a:xfrm>
            <a:off x="1112453" y="35680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EA964C3-48B1-9741-868A-5C909ECC8466}"/>
              </a:ext>
            </a:extLst>
          </p:cNvPr>
          <p:cNvSpPr txBox="1"/>
          <p:nvPr/>
        </p:nvSpPr>
        <p:spPr>
          <a:xfrm>
            <a:off x="1565296" y="310693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B42481E-F3B3-474F-8920-938B8D173DC2}"/>
              </a:ext>
            </a:extLst>
          </p:cNvPr>
          <p:cNvSpPr txBox="1"/>
          <p:nvPr/>
        </p:nvSpPr>
        <p:spPr>
          <a:xfrm>
            <a:off x="2512787" y="40049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4EDB188-71D5-8540-B3D3-4C98F8D81B6F}"/>
              </a:ext>
            </a:extLst>
          </p:cNvPr>
          <p:cNvSpPr txBox="1"/>
          <p:nvPr/>
        </p:nvSpPr>
        <p:spPr>
          <a:xfrm>
            <a:off x="1151277" y="2195198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D675615-A7F8-A04A-B416-5BA605A9CB0F}"/>
              </a:ext>
            </a:extLst>
          </p:cNvPr>
          <p:cNvSpPr txBox="1"/>
          <p:nvPr/>
        </p:nvSpPr>
        <p:spPr>
          <a:xfrm>
            <a:off x="3400555" y="26333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A0C0E11-2283-9D47-9D5E-3FC8B8B223DA}"/>
              </a:ext>
            </a:extLst>
          </p:cNvPr>
          <p:cNvSpPr txBox="1"/>
          <p:nvPr/>
        </p:nvSpPr>
        <p:spPr>
          <a:xfrm>
            <a:off x="2030298" y="35599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9D7D244-7246-C44B-AC1A-96C02E956524}"/>
              </a:ext>
            </a:extLst>
          </p:cNvPr>
          <p:cNvSpPr txBox="1"/>
          <p:nvPr/>
        </p:nvSpPr>
        <p:spPr>
          <a:xfrm>
            <a:off x="1635881" y="217713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9FE9C49-33B1-F141-A4CC-152596C4E0CD}"/>
              </a:ext>
            </a:extLst>
          </p:cNvPr>
          <p:cNvSpPr txBox="1"/>
          <p:nvPr/>
        </p:nvSpPr>
        <p:spPr>
          <a:xfrm>
            <a:off x="2079576" y="1722618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385DCE6B-6698-2249-B9C5-8CBA5D9E9CA0}"/>
              </a:ext>
            </a:extLst>
          </p:cNvPr>
          <p:cNvSpPr txBox="1"/>
          <p:nvPr/>
        </p:nvSpPr>
        <p:spPr>
          <a:xfrm>
            <a:off x="4406483" y="155225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19EBB0-314F-6D47-B8BA-DEDF13B5C050}"/>
              </a:ext>
            </a:extLst>
          </p:cNvPr>
          <p:cNvSpPr txBox="1"/>
          <p:nvPr/>
        </p:nvSpPr>
        <p:spPr>
          <a:xfrm>
            <a:off x="4405535" y="2003414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6CC5E7CB-0560-4A4A-BF7D-DB2EAAB63196}"/>
              </a:ext>
            </a:extLst>
          </p:cNvPr>
          <p:cNvSpPr txBox="1"/>
          <p:nvPr/>
        </p:nvSpPr>
        <p:spPr>
          <a:xfrm>
            <a:off x="4360651" y="255278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C8E26E2B-78CE-C34D-8811-77CE9C436236}"/>
              </a:ext>
            </a:extLst>
          </p:cNvPr>
          <p:cNvSpPr txBox="1"/>
          <p:nvPr/>
        </p:nvSpPr>
        <p:spPr>
          <a:xfrm>
            <a:off x="4360651" y="3110589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D5342794-0623-8646-B415-DA3EC5A275EF}"/>
              </a:ext>
            </a:extLst>
          </p:cNvPr>
          <p:cNvSpPr txBox="1"/>
          <p:nvPr/>
        </p:nvSpPr>
        <p:spPr>
          <a:xfrm>
            <a:off x="4363288" y="3651096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563B36D-2E28-8241-8825-C13C289E9AB5}"/>
              </a:ext>
            </a:extLst>
          </p:cNvPr>
          <p:cNvSpPr txBox="1"/>
          <p:nvPr/>
        </p:nvSpPr>
        <p:spPr>
          <a:xfrm>
            <a:off x="4363288" y="4208902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A7DAF7D9-7164-2143-AD30-51933D9F877A}"/>
              </a:ext>
            </a:extLst>
          </p:cNvPr>
          <p:cNvSpPr txBox="1"/>
          <p:nvPr/>
        </p:nvSpPr>
        <p:spPr>
          <a:xfrm>
            <a:off x="4360651" y="4756035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C8A2018B-02E7-BE45-B7DD-65B8FA5C3C5E}"/>
              </a:ext>
            </a:extLst>
          </p:cNvPr>
          <p:cNvSpPr/>
          <p:nvPr/>
        </p:nvSpPr>
        <p:spPr>
          <a:xfrm>
            <a:off x="4592852" y="489204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9442C29-17FD-FD40-8998-0A7C0D541948}"/>
              </a:ext>
            </a:extLst>
          </p:cNvPr>
          <p:cNvSpPr/>
          <p:nvPr/>
        </p:nvSpPr>
        <p:spPr>
          <a:xfrm>
            <a:off x="4592852" y="498348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BA5B5A98-AB20-A647-854E-AD6EA00D5CBA}"/>
              </a:ext>
            </a:extLst>
          </p:cNvPr>
          <p:cNvSpPr/>
          <p:nvPr/>
        </p:nvSpPr>
        <p:spPr>
          <a:xfrm>
            <a:off x="4592852" y="507492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4D096FFD-A180-314C-A353-B0D86E106CC7}"/>
              </a:ext>
            </a:extLst>
          </p:cNvPr>
          <p:cNvSpPr/>
          <p:nvPr/>
        </p:nvSpPr>
        <p:spPr>
          <a:xfrm>
            <a:off x="4592852" y="516636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134715"/>
            <a:ext cx="2709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Buffering Algorithm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DC282961-C697-F84B-9683-EE17270A58DA}"/>
              </a:ext>
            </a:extLst>
          </p:cNvPr>
          <p:cNvSpPr txBox="1"/>
          <p:nvPr/>
        </p:nvSpPr>
        <p:spPr>
          <a:xfrm>
            <a:off x="914959" y="1231411"/>
            <a:ext cx="260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Accessed by </a:t>
            </a:r>
            <a:r>
              <a:rPr lang="en-US" b="1" dirty="0">
                <a:solidFill>
                  <a:schemeClr val="accent2"/>
                </a:solidFill>
              </a:rPr>
              <a:t>Batch 0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F34D027F-8CA0-E84F-8071-1B8C549DBDD2}"/>
              </a:ext>
            </a:extLst>
          </p:cNvPr>
          <p:cNvSpPr/>
          <p:nvPr/>
        </p:nvSpPr>
        <p:spPr>
          <a:xfrm>
            <a:off x="5577840" y="16034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AF7895A5-6534-CD46-95D0-34E3D91C58E0}"/>
              </a:ext>
            </a:extLst>
          </p:cNvPr>
          <p:cNvSpPr/>
          <p:nvPr/>
        </p:nvSpPr>
        <p:spPr>
          <a:xfrm>
            <a:off x="5577840" y="16949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00ABE672-0C2E-7B45-A95D-708137A5A0F3}"/>
              </a:ext>
            </a:extLst>
          </p:cNvPr>
          <p:cNvSpPr/>
          <p:nvPr/>
        </p:nvSpPr>
        <p:spPr>
          <a:xfrm>
            <a:off x="5577840" y="17863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FC94DB99-4971-1746-BC8C-8FE3869FEEDB}"/>
              </a:ext>
            </a:extLst>
          </p:cNvPr>
          <p:cNvSpPr/>
          <p:nvPr/>
        </p:nvSpPr>
        <p:spPr>
          <a:xfrm>
            <a:off x="5577840" y="18777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CF24BD8E-1B45-A449-9B35-F5F1ED126D6E}"/>
              </a:ext>
            </a:extLst>
          </p:cNvPr>
          <p:cNvSpPr/>
          <p:nvPr/>
        </p:nvSpPr>
        <p:spPr>
          <a:xfrm>
            <a:off x="5577840" y="19692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D326595D-DF09-9849-AF99-90627AFCEC46}"/>
              </a:ext>
            </a:extLst>
          </p:cNvPr>
          <p:cNvSpPr/>
          <p:nvPr/>
        </p:nvSpPr>
        <p:spPr>
          <a:xfrm>
            <a:off x="5577840" y="20606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DA5AFAAF-1C88-0047-BB8D-DEF8F264E195}"/>
              </a:ext>
            </a:extLst>
          </p:cNvPr>
          <p:cNvSpPr/>
          <p:nvPr/>
        </p:nvSpPr>
        <p:spPr>
          <a:xfrm>
            <a:off x="5577840" y="21521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42ADA07C-161E-CB41-A227-AE2128E350BD}"/>
              </a:ext>
            </a:extLst>
          </p:cNvPr>
          <p:cNvSpPr/>
          <p:nvPr/>
        </p:nvSpPr>
        <p:spPr>
          <a:xfrm>
            <a:off x="5577840" y="22435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46C36734-3261-D442-8E7D-767BF00455FF}"/>
              </a:ext>
            </a:extLst>
          </p:cNvPr>
          <p:cNvSpPr/>
          <p:nvPr/>
        </p:nvSpPr>
        <p:spPr>
          <a:xfrm>
            <a:off x="5577840" y="23349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EF156A5C-9A8D-EA4D-B90B-AB19247B9FA8}"/>
              </a:ext>
            </a:extLst>
          </p:cNvPr>
          <p:cNvSpPr/>
          <p:nvPr/>
        </p:nvSpPr>
        <p:spPr>
          <a:xfrm>
            <a:off x="5577840" y="24264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8F502015-2ED4-3649-9072-5DD3ED79D96E}"/>
              </a:ext>
            </a:extLst>
          </p:cNvPr>
          <p:cNvSpPr/>
          <p:nvPr/>
        </p:nvSpPr>
        <p:spPr>
          <a:xfrm>
            <a:off x="5577840" y="25178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24CBBA1E-2FC9-4241-8533-D974F3FB0E39}"/>
              </a:ext>
            </a:extLst>
          </p:cNvPr>
          <p:cNvSpPr/>
          <p:nvPr/>
        </p:nvSpPr>
        <p:spPr>
          <a:xfrm>
            <a:off x="5577840" y="26093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A20B0253-8F76-2F47-BB1C-8481B423F914}"/>
              </a:ext>
            </a:extLst>
          </p:cNvPr>
          <p:cNvSpPr/>
          <p:nvPr/>
        </p:nvSpPr>
        <p:spPr>
          <a:xfrm>
            <a:off x="5577840" y="27007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FA8AB7D3-778B-D643-899C-4A734719A17F}"/>
              </a:ext>
            </a:extLst>
          </p:cNvPr>
          <p:cNvSpPr/>
          <p:nvPr/>
        </p:nvSpPr>
        <p:spPr>
          <a:xfrm>
            <a:off x="5577840" y="27921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A69C33D8-1A93-DB43-AC07-77395A2A4A6F}"/>
              </a:ext>
            </a:extLst>
          </p:cNvPr>
          <p:cNvSpPr/>
          <p:nvPr/>
        </p:nvSpPr>
        <p:spPr>
          <a:xfrm>
            <a:off x="5577840" y="28836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77EFFA89-1F02-7F48-B9AF-F5B4B8AFFF79}"/>
              </a:ext>
            </a:extLst>
          </p:cNvPr>
          <p:cNvSpPr/>
          <p:nvPr/>
        </p:nvSpPr>
        <p:spPr>
          <a:xfrm>
            <a:off x="5577840" y="29750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938FC16E-84D9-EE46-9190-E328E7C161AA}"/>
              </a:ext>
            </a:extLst>
          </p:cNvPr>
          <p:cNvSpPr/>
          <p:nvPr/>
        </p:nvSpPr>
        <p:spPr>
          <a:xfrm>
            <a:off x="5577840" y="30665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97F1E60F-D448-CC43-B151-426D8D33E7DD}"/>
              </a:ext>
            </a:extLst>
          </p:cNvPr>
          <p:cNvSpPr/>
          <p:nvPr/>
        </p:nvSpPr>
        <p:spPr>
          <a:xfrm>
            <a:off x="5577840" y="31579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9A7C7FE5-D4D9-DF43-BE0E-CB8BD493EDFD}"/>
              </a:ext>
            </a:extLst>
          </p:cNvPr>
          <p:cNvSpPr/>
          <p:nvPr/>
        </p:nvSpPr>
        <p:spPr>
          <a:xfrm>
            <a:off x="5761370" y="2057543"/>
            <a:ext cx="1210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Temporary</a:t>
            </a:r>
          </a:p>
          <a:p>
            <a:r>
              <a:rPr lang="en-US" b="1" dirty="0"/>
              <a:t>Buffer</a:t>
            </a:r>
            <a:endParaRPr lang="en-US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7318397B-66BC-9144-A7A0-7DD54FDA0937}"/>
              </a:ext>
            </a:extLst>
          </p:cNvPr>
          <p:cNvSpPr/>
          <p:nvPr/>
        </p:nvSpPr>
        <p:spPr>
          <a:xfrm>
            <a:off x="3731414" y="768761"/>
            <a:ext cx="3753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Perform Gauss-Seidel from buffer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Intra-Batch Data is Updated</a:t>
            </a:r>
          </a:p>
        </p:txBody>
      </p:sp>
      <p:pic>
        <p:nvPicPr>
          <p:cNvPr id="243" name="Picture 242">
            <a:extLst>
              <a:ext uri="{FF2B5EF4-FFF2-40B4-BE49-F238E27FC236}">
                <a16:creationId xmlns:a16="http://schemas.microsoft.com/office/drawing/2014/main" id="{464AEC3B-F345-C047-8E81-FF39045D71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242" name="Rectangle 241">
            <a:extLst>
              <a:ext uri="{FF2B5EF4-FFF2-40B4-BE49-F238E27FC236}">
                <a16:creationId xmlns:a16="http://schemas.microsoft.com/office/drawing/2014/main" id="{1DBFDF88-3AD7-AA4F-B451-0E980400A43B}"/>
              </a:ext>
            </a:extLst>
          </p:cNvPr>
          <p:cNvSpPr/>
          <p:nvPr/>
        </p:nvSpPr>
        <p:spPr>
          <a:xfrm>
            <a:off x="7133395" y="1552252"/>
            <a:ext cx="7958668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//GAUSS-SEIDEL FORWARD SWEEP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batch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batch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numbatch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batch++){</a:t>
            </a:r>
            <a:endParaRPr lang="en-US" sz="1100" dirty="0">
              <a:solidFill>
                <a:srgbClr val="400BD9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//READ MAPPING DATA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start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[batch];</a:t>
            </a:r>
            <a:endParaRPr lang="en-US" sz="11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2FB41D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[batch+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]-start;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//ALLOCATE BUFFER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buffer[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INTER-BATCH DATA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batchsize+n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 = x[map[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]];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INTRA-BATCH DATA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start = batch*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buffer[n] = x[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//PERFORM GAUSS-SEIDEL PER BATCH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m = start; m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start+batchsize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m++){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1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reduce = b[m];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[m]; n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[m+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]; n++)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reduce -= value[n]*buffer[index[n]];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buffer[m-start] += reduce/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diag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[m];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}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//WRITE-BACK INTRA-BATCH DATA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for(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 m = 0; m &lt; 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; m++)</a:t>
            </a:r>
          </a:p>
          <a:p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        x[</a:t>
            </a:r>
            <a:r>
              <a:rPr lang="en-US" sz="1100" dirty="0" err="1">
                <a:solidFill>
                  <a:schemeClr val="bg1"/>
                </a:solidFill>
                <a:latin typeface="Menlo" panose="020B0609030804020204" pitchFamily="49" charset="0"/>
              </a:rPr>
              <a:t>start+m</a:t>
            </a:r>
            <a:r>
              <a:rPr lang="en-US" sz="1100" dirty="0">
                <a:solidFill>
                  <a:schemeClr val="bg1"/>
                </a:solidFill>
                <a:latin typeface="Menlo" panose="020B0609030804020204" pitchFamily="49" charset="0"/>
              </a:rPr>
              <a:t>] = buffer[m];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527558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 45">
            <a:extLst>
              <a:ext uri="{FF2B5EF4-FFF2-40B4-BE49-F238E27FC236}">
                <a16:creationId xmlns:a16="http://schemas.microsoft.com/office/drawing/2014/main" id="{389A7000-2B2C-D44B-B822-FE10B3DE5312}"/>
              </a:ext>
            </a:extLst>
          </p:cNvPr>
          <p:cNvSpPr/>
          <p:nvPr/>
        </p:nvSpPr>
        <p:spPr>
          <a:xfrm>
            <a:off x="1064029" y="1687484"/>
            <a:ext cx="2360815" cy="1762298"/>
          </a:xfrm>
          <a:custGeom>
            <a:avLst/>
            <a:gdLst>
              <a:gd name="connsiteX0" fmla="*/ 33251 w 2360815"/>
              <a:gd name="connsiteY0" fmla="*/ 1729047 h 1762298"/>
              <a:gd name="connsiteX1" fmla="*/ 1546167 w 2360815"/>
              <a:gd name="connsiteY1" fmla="*/ 1762298 h 1762298"/>
              <a:gd name="connsiteX2" fmla="*/ 1886989 w 2360815"/>
              <a:gd name="connsiteY2" fmla="*/ 1695796 h 1762298"/>
              <a:gd name="connsiteX3" fmla="*/ 1878676 w 2360815"/>
              <a:gd name="connsiteY3" fmla="*/ 964276 h 1762298"/>
              <a:gd name="connsiteX4" fmla="*/ 1978429 w 2360815"/>
              <a:gd name="connsiteY4" fmla="*/ 856211 h 1762298"/>
              <a:gd name="connsiteX5" fmla="*/ 2335876 w 2360815"/>
              <a:gd name="connsiteY5" fmla="*/ 839585 h 1762298"/>
              <a:gd name="connsiteX6" fmla="*/ 2360815 w 2360815"/>
              <a:gd name="connsiteY6" fmla="*/ 648392 h 1762298"/>
              <a:gd name="connsiteX7" fmla="*/ 2319251 w 2360815"/>
              <a:gd name="connsiteY7" fmla="*/ 91440 h 1762298"/>
              <a:gd name="connsiteX8" fmla="*/ 2128058 w 2360815"/>
              <a:gd name="connsiteY8" fmla="*/ 0 h 1762298"/>
              <a:gd name="connsiteX9" fmla="*/ 166255 w 2360815"/>
              <a:gd name="connsiteY9" fmla="*/ 0 h 1762298"/>
              <a:gd name="connsiteX10" fmla="*/ 24938 w 2360815"/>
              <a:gd name="connsiteY10" fmla="*/ 108065 h 1762298"/>
              <a:gd name="connsiteX11" fmla="*/ 0 w 2360815"/>
              <a:gd name="connsiteY11" fmla="*/ 1620981 h 1762298"/>
              <a:gd name="connsiteX12" fmla="*/ 33251 w 2360815"/>
              <a:gd name="connsiteY12" fmla="*/ 1729047 h 176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360815" h="1762298">
                <a:moveTo>
                  <a:pt x="33251" y="1729047"/>
                </a:moveTo>
                <a:lnTo>
                  <a:pt x="1546167" y="1762298"/>
                </a:lnTo>
                <a:lnTo>
                  <a:pt x="1886989" y="1695796"/>
                </a:lnTo>
                <a:lnTo>
                  <a:pt x="1878676" y="964276"/>
                </a:lnTo>
                <a:lnTo>
                  <a:pt x="1978429" y="856211"/>
                </a:lnTo>
                <a:lnTo>
                  <a:pt x="2335876" y="839585"/>
                </a:lnTo>
                <a:lnTo>
                  <a:pt x="2360815" y="648392"/>
                </a:lnTo>
                <a:lnTo>
                  <a:pt x="2319251" y="91440"/>
                </a:lnTo>
                <a:lnTo>
                  <a:pt x="2128058" y="0"/>
                </a:lnTo>
                <a:lnTo>
                  <a:pt x="166255" y="0"/>
                </a:lnTo>
                <a:lnTo>
                  <a:pt x="24938" y="108065"/>
                </a:lnTo>
                <a:lnTo>
                  <a:pt x="0" y="1620981"/>
                </a:lnTo>
                <a:lnTo>
                  <a:pt x="33251" y="172904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2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EF9E10E7-C4CA-BA4F-92E3-1F378A03D334}"/>
              </a:ext>
            </a:extLst>
          </p:cNvPr>
          <p:cNvSpPr/>
          <p:nvPr/>
        </p:nvSpPr>
        <p:spPr>
          <a:xfrm>
            <a:off x="13010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79F733B6-EC20-B348-8AF0-9C693A3CF499}"/>
              </a:ext>
            </a:extLst>
          </p:cNvPr>
          <p:cNvSpPr/>
          <p:nvPr/>
        </p:nvSpPr>
        <p:spPr>
          <a:xfrm>
            <a:off x="17582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696C86A-F034-9B4F-B66F-D207CFCD0517}"/>
              </a:ext>
            </a:extLst>
          </p:cNvPr>
          <p:cNvSpPr/>
          <p:nvPr/>
        </p:nvSpPr>
        <p:spPr>
          <a:xfrm>
            <a:off x="22154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EE734DF-D4F3-F04F-B4F3-FE06235798DB}"/>
              </a:ext>
            </a:extLst>
          </p:cNvPr>
          <p:cNvSpPr/>
          <p:nvPr/>
        </p:nvSpPr>
        <p:spPr>
          <a:xfrm>
            <a:off x="26726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B24E99E-7666-1A47-80CF-F6609F5064E5}"/>
              </a:ext>
            </a:extLst>
          </p:cNvPr>
          <p:cNvSpPr/>
          <p:nvPr/>
        </p:nvSpPr>
        <p:spPr>
          <a:xfrm>
            <a:off x="31298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6C49AFE-0A17-AA49-9DE9-E424F43932DA}"/>
              </a:ext>
            </a:extLst>
          </p:cNvPr>
          <p:cNvSpPr/>
          <p:nvPr/>
        </p:nvSpPr>
        <p:spPr>
          <a:xfrm>
            <a:off x="35870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EE9C25F-7AB2-D84D-9B6D-1FC1ED99C951}"/>
              </a:ext>
            </a:extLst>
          </p:cNvPr>
          <p:cNvSpPr/>
          <p:nvPr/>
        </p:nvSpPr>
        <p:spPr>
          <a:xfrm>
            <a:off x="1301012" y="31951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B53031BE-83DF-9B4C-A889-26221F57A827}"/>
              </a:ext>
            </a:extLst>
          </p:cNvPr>
          <p:cNvSpPr/>
          <p:nvPr/>
        </p:nvSpPr>
        <p:spPr>
          <a:xfrm>
            <a:off x="1758212" y="31951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77E40D8-B8A7-0448-8EC9-C27581373766}"/>
              </a:ext>
            </a:extLst>
          </p:cNvPr>
          <p:cNvSpPr/>
          <p:nvPr/>
        </p:nvSpPr>
        <p:spPr>
          <a:xfrm>
            <a:off x="2215412" y="31951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BE0A2019-5201-1643-A273-AA1B68331445}"/>
              </a:ext>
            </a:extLst>
          </p:cNvPr>
          <p:cNvSpPr/>
          <p:nvPr/>
        </p:nvSpPr>
        <p:spPr>
          <a:xfrm>
            <a:off x="2672612" y="31951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E4BC2CA-3C42-CA45-84E0-A3A3866C279D}"/>
              </a:ext>
            </a:extLst>
          </p:cNvPr>
          <p:cNvSpPr/>
          <p:nvPr/>
        </p:nvSpPr>
        <p:spPr>
          <a:xfrm>
            <a:off x="3129812" y="31951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31D01B6-12A4-DF49-840E-181CBB1044D9}"/>
              </a:ext>
            </a:extLst>
          </p:cNvPr>
          <p:cNvSpPr/>
          <p:nvPr/>
        </p:nvSpPr>
        <p:spPr>
          <a:xfrm>
            <a:off x="3587012" y="31951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51C04812-E3A0-234F-AD58-03C831AA59BA}"/>
              </a:ext>
            </a:extLst>
          </p:cNvPr>
          <p:cNvSpPr/>
          <p:nvPr/>
        </p:nvSpPr>
        <p:spPr>
          <a:xfrm>
            <a:off x="13010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F2017ED-867E-C745-9806-4B63F9AAEF38}"/>
              </a:ext>
            </a:extLst>
          </p:cNvPr>
          <p:cNvSpPr/>
          <p:nvPr/>
        </p:nvSpPr>
        <p:spPr>
          <a:xfrm>
            <a:off x="17582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9982AFF8-3610-9547-A0C7-2F2DA2FC83E0}"/>
              </a:ext>
            </a:extLst>
          </p:cNvPr>
          <p:cNvSpPr/>
          <p:nvPr/>
        </p:nvSpPr>
        <p:spPr>
          <a:xfrm>
            <a:off x="22154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077B873-B0AA-5E49-B338-82871586C19A}"/>
              </a:ext>
            </a:extLst>
          </p:cNvPr>
          <p:cNvSpPr/>
          <p:nvPr/>
        </p:nvSpPr>
        <p:spPr>
          <a:xfrm>
            <a:off x="26726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63BF1F73-D228-044E-BB1D-82C181D56173}"/>
              </a:ext>
            </a:extLst>
          </p:cNvPr>
          <p:cNvSpPr/>
          <p:nvPr/>
        </p:nvSpPr>
        <p:spPr>
          <a:xfrm>
            <a:off x="3129812" y="36523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9EBB760-CB7A-CA41-9948-351507AC60B3}"/>
              </a:ext>
            </a:extLst>
          </p:cNvPr>
          <p:cNvSpPr/>
          <p:nvPr/>
        </p:nvSpPr>
        <p:spPr>
          <a:xfrm>
            <a:off x="3587012" y="36523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28ABE1B-FF62-EA4D-A43F-3310683542CF}"/>
              </a:ext>
            </a:extLst>
          </p:cNvPr>
          <p:cNvSpPr/>
          <p:nvPr/>
        </p:nvSpPr>
        <p:spPr>
          <a:xfrm>
            <a:off x="13010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360C656-D74B-9C47-BD16-E34713D33736}"/>
              </a:ext>
            </a:extLst>
          </p:cNvPr>
          <p:cNvSpPr/>
          <p:nvPr/>
        </p:nvSpPr>
        <p:spPr>
          <a:xfrm>
            <a:off x="17582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D60F36A-16BA-1C47-B2B5-8EDD3968E1AA}"/>
              </a:ext>
            </a:extLst>
          </p:cNvPr>
          <p:cNvSpPr/>
          <p:nvPr/>
        </p:nvSpPr>
        <p:spPr>
          <a:xfrm>
            <a:off x="22154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E2C1B5B-0FC0-D24F-B1D6-DB0FFE98F979}"/>
              </a:ext>
            </a:extLst>
          </p:cNvPr>
          <p:cNvSpPr/>
          <p:nvPr/>
        </p:nvSpPr>
        <p:spPr>
          <a:xfrm>
            <a:off x="26726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4A71A8C-669B-FA4A-99FC-D660FB292738}"/>
              </a:ext>
            </a:extLst>
          </p:cNvPr>
          <p:cNvSpPr/>
          <p:nvPr/>
        </p:nvSpPr>
        <p:spPr>
          <a:xfrm>
            <a:off x="3129812" y="41095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82D660E7-7B48-1E46-95B2-D3485F36F7A9}"/>
              </a:ext>
            </a:extLst>
          </p:cNvPr>
          <p:cNvSpPr/>
          <p:nvPr/>
        </p:nvSpPr>
        <p:spPr>
          <a:xfrm>
            <a:off x="3587012" y="41095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1A6BBA44-6DF7-DB41-A056-ECBF035553BB}"/>
              </a:ext>
            </a:extLst>
          </p:cNvPr>
          <p:cNvSpPr/>
          <p:nvPr/>
        </p:nvSpPr>
        <p:spPr>
          <a:xfrm>
            <a:off x="13010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46C4EE73-F2EA-5845-AE2A-6C0A1E2CD87F}"/>
              </a:ext>
            </a:extLst>
          </p:cNvPr>
          <p:cNvSpPr/>
          <p:nvPr/>
        </p:nvSpPr>
        <p:spPr>
          <a:xfrm>
            <a:off x="17582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FF61E19-7739-C34B-997E-5C68BB60DDCD}"/>
              </a:ext>
            </a:extLst>
          </p:cNvPr>
          <p:cNvSpPr/>
          <p:nvPr/>
        </p:nvSpPr>
        <p:spPr>
          <a:xfrm>
            <a:off x="22154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8FF470C-D0CC-6749-B92C-A5915858AC0B}"/>
              </a:ext>
            </a:extLst>
          </p:cNvPr>
          <p:cNvSpPr/>
          <p:nvPr/>
        </p:nvSpPr>
        <p:spPr>
          <a:xfrm>
            <a:off x="26726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C0997BA-4553-6343-992E-47BC55C3C1BE}"/>
              </a:ext>
            </a:extLst>
          </p:cNvPr>
          <p:cNvSpPr/>
          <p:nvPr/>
        </p:nvSpPr>
        <p:spPr>
          <a:xfrm>
            <a:off x="3129812" y="18235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C0EFF69-36CC-0B40-8DE2-921F29416F67}"/>
              </a:ext>
            </a:extLst>
          </p:cNvPr>
          <p:cNvSpPr/>
          <p:nvPr/>
        </p:nvSpPr>
        <p:spPr>
          <a:xfrm>
            <a:off x="3587012" y="18235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68DCC15-4B44-6646-A16F-0470330154D5}"/>
              </a:ext>
            </a:extLst>
          </p:cNvPr>
          <p:cNvSpPr/>
          <p:nvPr/>
        </p:nvSpPr>
        <p:spPr>
          <a:xfrm>
            <a:off x="13010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823EB8B-2E50-C846-AFA5-64E52066613E}"/>
              </a:ext>
            </a:extLst>
          </p:cNvPr>
          <p:cNvSpPr/>
          <p:nvPr/>
        </p:nvSpPr>
        <p:spPr>
          <a:xfrm>
            <a:off x="17582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78F3A5D-9A21-D946-88A4-7BA9FB1898AD}"/>
              </a:ext>
            </a:extLst>
          </p:cNvPr>
          <p:cNvSpPr/>
          <p:nvPr/>
        </p:nvSpPr>
        <p:spPr>
          <a:xfrm>
            <a:off x="22154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BF9A38E-FDC6-5145-9FD3-0C2696302A5E}"/>
              </a:ext>
            </a:extLst>
          </p:cNvPr>
          <p:cNvSpPr/>
          <p:nvPr/>
        </p:nvSpPr>
        <p:spPr>
          <a:xfrm>
            <a:off x="26726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23CF1957-C565-324A-8D89-FCAC7C7590E4}"/>
              </a:ext>
            </a:extLst>
          </p:cNvPr>
          <p:cNvSpPr/>
          <p:nvPr/>
        </p:nvSpPr>
        <p:spPr>
          <a:xfrm>
            <a:off x="31298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B6680CC-11A2-3B49-A61F-9094A4E0A7E8}"/>
              </a:ext>
            </a:extLst>
          </p:cNvPr>
          <p:cNvSpPr/>
          <p:nvPr/>
        </p:nvSpPr>
        <p:spPr>
          <a:xfrm>
            <a:off x="35870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A15C154-4E35-D84E-9EBD-5001D6CAAE1C}"/>
              </a:ext>
            </a:extLst>
          </p:cNvPr>
          <p:cNvSpPr/>
          <p:nvPr/>
        </p:nvSpPr>
        <p:spPr>
          <a:xfrm>
            <a:off x="4592852" y="16034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59A6431-FB68-2D44-A597-FF8C5854E987}"/>
              </a:ext>
            </a:extLst>
          </p:cNvPr>
          <p:cNvSpPr/>
          <p:nvPr/>
        </p:nvSpPr>
        <p:spPr>
          <a:xfrm>
            <a:off x="4592852" y="16949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F557F36-F728-6940-A934-61CB55591CDA}"/>
              </a:ext>
            </a:extLst>
          </p:cNvPr>
          <p:cNvSpPr/>
          <p:nvPr/>
        </p:nvSpPr>
        <p:spPr>
          <a:xfrm>
            <a:off x="4592852" y="17863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C68AA74-BB31-8047-88E1-BAE561397E51}"/>
              </a:ext>
            </a:extLst>
          </p:cNvPr>
          <p:cNvSpPr/>
          <p:nvPr/>
        </p:nvSpPr>
        <p:spPr>
          <a:xfrm>
            <a:off x="4592852" y="18777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9E24008-109B-2547-BECD-2281D8862566}"/>
              </a:ext>
            </a:extLst>
          </p:cNvPr>
          <p:cNvSpPr/>
          <p:nvPr/>
        </p:nvSpPr>
        <p:spPr>
          <a:xfrm>
            <a:off x="4592852" y="19692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48265E7-7499-F949-92D6-257A5C264FF3}"/>
              </a:ext>
            </a:extLst>
          </p:cNvPr>
          <p:cNvSpPr/>
          <p:nvPr/>
        </p:nvSpPr>
        <p:spPr>
          <a:xfrm>
            <a:off x="4592852" y="20606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4E48489-1B6D-4343-923A-83D96E2A1F26}"/>
              </a:ext>
            </a:extLst>
          </p:cNvPr>
          <p:cNvSpPr/>
          <p:nvPr/>
        </p:nvSpPr>
        <p:spPr>
          <a:xfrm>
            <a:off x="4592852" y="21521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806F7AB-0CC5-A94F-BAA5-2FF47090AC15}"/>
              </a:ext>
            </a:extLst>
          </p:cNvPr>
          <p:cNvSpPr/>
          <p:nvPr/>
        </p:nvSpPr>
        <p:spPr>
          <a:xfrm>
            <a:off x="4592852" y="22435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DABC425-1F40-E545-BF40-2A280874EA90}"/>
              </a:ext>
            </a:extLst>
          </p:cNvPr>
          <p:cNvSpPr/>
          <p:nvPr/>
        </p:nvSpPr>
        <p:spPr>
          <a:xfrm>
            <a:off x="4592852" y="23349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FE9F12B-F2AF-144D-9309-9FAD373E0880}"/>
              </a:ext>
            </a:extLst>
          </p:cNvPr>
          <p:cNvSpPr/>
          <p:nvPr/>
        </p:nvSpPr>
        <p:spPr>
          <a:xfrm>
            <a:off x="4592852" y="24264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ED8D12E-53E5-0C47-8B80-729AC8AE846F}"/>
              </a:ext>
            </a:extLst>
          </p:cNvPr>
          <p:cNvSpPr/>
          <p:nvPr/>
        </p:nvSpPr>
        <p:spPr>
          <a:xfrm>
            <a:off x="4592852" y="25178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2EF03F2-F3DE-D34E-99E7-2973E3D4C997}"/>
              </a:ext>
            </a:extLst>
          </p:cNvPr>
          <p:cNvSpPr/>
          <p:nvPr/>
        </p:nvSpPr>
        <p:spPr>
          <a:xfrm>
            <a:off x="4592852" y="26093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715089E-FDE3-9C4D-8850-6E514063DF26}"/>
              </a:ext>
            </a:extLst>
          </p:cNvPr>
          <p:cNvSpPr/>
          <p:nvPr/>
        </p:nvSpPr>
        <p:spPr>
          <a:xfrm>
            <a:off x="4592852" y="27007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C27ECE2-CA38-574D-BE69-D242D5895057}"/>
              </a:ext>
            </a:extLst>
          </p:cNvPr>
          <p:cNvSpPr/>
          <p:nvPr/>
        </p:nvSpPr>
        <p:spPr>
          <a:xfrm>
            <a:off x="4592852" y="27921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AAC26C6F-1294-B741-9015-C67098DEE7C2}"/>
              </a:ext>
            </a:extLst>
          </p:cNvPr>
          <p:cNvSpPr/>
          <p:nvPr/>
        </p:nvSpPr>
        <p:spPr>
          <a:xfrm>
            <a:off x="4592852" y="28836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47E61F1-871F-4147-9235-7A9396B005ED}"/>
              </a:ext>
            </a:extLst>
          </p:cNvPr>
          <p:cNvSpPr/>
          <p:nvPr/>
        </p:nvSpPr>
        <p:spPr>
          <a:xfrm>
            <a:off x="4592852" y="29750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D29FB86-F3D4-7147-BAC2-B6CDCEC48910}"/>
              </a:ext>
            </a:extLst>
          </p:cNvPr>
          <p:cNvSpPr/>
          <p:nvPr/>
        </p:nvSpPr>
        <p:spPr>
          <a:xfrm>
            <a:off x="4592852" y="30665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E81CCF9-BBFE-874F-B2E0-878F0D4E4CDC}"/>
              </a:ext>
            </a:extLst>
          </p:cNvPr>
          <p:cNvSpPr/>
          <p:nvPr/>
        </p:nvSpPr>
        <p:spPr>
          <a:xfrm>
            <a:off x="4592852" y="31579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F598C13-59FF-6148-9DCB-DFD372F6186C}"/>
              </a:ext>
            </a:extLst>
          </p:cNvPr>
          <p:cNvSpPr/>
          <p:nvPr/>
        </p:nvSpPr>
        <p:spPr>
          <a:xfrm>
            <a:off x="4592852" y="32493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1DDF848-41AE-3F4C-B752-73972DC56E44}"/>
              </a:ext>
            </a:extLst>
          </p:cNvPr>
          <p:cNvSpPr/>
          <p:nvPr/>
        </p:nvSpPr>
        <p:spPr>
          <a:xfrm>
            <a:off x="4592852" y="33408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EAC5956-E549-0F44-97F4-7BA123838951}"/>
              </a:ext>
            </a:extLst>
          </p:cNvPr>
          <p:cNvSpPr/>
          <p:nvPr/>
        </p:nvSpPr>
        <p:spPr>
          <a:xfrm>
            <a:off x="4592852" y="34322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612871C-4AD3-594F-A741-17CC7161246A}"/>
              </a:ext>
            </a:extLst>
          </p:cNvPr>
          <p:cNvSpPr/>
          <p:nvPr/>
        </p:nvSpPr>
        <p:spPr>
          <a:xfrm>
            <a:off x="4592852" y="35237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8FAD5790-ECA2-BD42-BF80-CFE00A032FC7}"/>
              </a:ext>
            </a:extLst>
          </p:cNvPr>
          <p:cNvSpPr/>
          <p:nvPr/>
        </p:nvSpPr>
        <p:spPr>
          <a:xfrm>
            <a:off x="4592852" y="36151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3C36D6E-A16A-0844-AF98-3FC0B7966668}"/>
              </a:ext>
            </a:extLst>
          </p:cNvPr>
          <p:cNvSpPr/>
          <p:nvPr/>
        </p:nvSpPr>
        <p:spPr>
          <a:xfrm>
            <a:off x="4592852" y="37065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3BF6D8C-83C5-F44A-9424-BDDF2A4A82C2}"/>
              </a:ext>
            </a:extLst>
          </p:cNvPr>
          <p:cNvSpPr/>
          <p:nvPr/>
        </p:nvSpPr>
        <p:spPr>
          <a:xfrm>
            <a:off x="4592852" y="37980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ECA8215-2F21-164D-AD80-17F8C7DDAE0F}"/>
              </a:ext>
            </a:extLst>
          </p:cNvPr>
          <p:cNvSpPr/>
          <p:nvPr/>
        </p:nvSpPr>
        <p:spPr>
          <a:xfrm>
            <a:off x="4592852" y="38894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716533B-90F5-BD49-9BC6-ACF89F6AB741}"/>
              </a:ext>
            </a:extLst>
          </p:cNvPr>
          <p:cNvSpPr/>
          <p:nvPr/>
        </p:nvSpPr>
        <p:spPr>
          <a:xfrm>
            <a:off x="4592852" y="39809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3064AAB-ED9D-DA4C-BC56-7B9AE60F65B0}"/>
              </a:ext>
            </a:extLst>
          </p:cNvPr>
          <p:cNvSpPr/>
          <p:nvPr/>
        </p:nvSpPr>
        <p:spPr>
          <a:xfrm>
            <a:off x="4592852" y="40723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CE88BE5-C20E-134B-85F6-5AEF313FDB5F}"/>
              </a:ext>
            </a:extLst>
          </p:cNvPr>
          <p:cNvSpPr/>
          <p:nvPr/>
        </p:nvSpPr>
        <p:spPr>
          <a:xfrm>
            <a:off x="4592852" y="41637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90DF2B8-4CEE-894A-ABCE-BD10D2516641}"/>
              </a:ext>
            </a:extLst>
          </p:cNvPr>
          <p:cNvSpPr/>
          <p:nvPr/>
        </p:nvSpPr>
        <p:spPr>
          <a:xfrm>
            <a:off x="4592852" y="42552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E03548B-5ED7-144C-9713-5BC555C1888D}"/>
              </a:ext>
            </a:extLst>
          </p:cNvPr>
          <p:cNvSpPr/>
          <p:nvPr/>
        </p:nvSpPr>
        <p:spPr>
          <a:xfrm>
            <a:off x="4592852" y="43466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4933777-B195-9048-86D1-303E59070439}"/>
              </a:ext>
            </a:extLst>
          </p:cNvPr>
          <p:cNvSpPr/>
          <p:nvPr/>
        </p:nvSpPr>
        <p:spPr>
          <a:xfrm>
            <a:off x="4592852" y="443810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5FD59D5-46AE-B844-A91E-483747AC8462}"/>
              </a:ext>
            </a:extLst>
          </p:cNvPr>
          <p:cNvSpPr/>
          <p:nvPr/>
        </p:nvSpPr>
        <p:spPr>
          <a:xfrm>
            <a:off x="4592852" y="452954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AA88B77-324F-FF4B-8235-B6AF5D0D7F02}"/>
              </a:ext>
            </a:extLst>
          </p:cNvPr>
          <p:cNvSpPr/>
          <p:nvPr/>
        </p:nvSpPr>
        <p:spPr>
          <a:xfrm>
            <a:off x="4592852" y="462098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FD14552-F4D7-444A-869B-F2DBE86312D2}"/>
              </a:ext>
            </a:extLst>
          </p:cNvPr>
          <p:cNvSpPr/>
          <p:nvPr/>
        </p:nvSpPr>
        <p:spPr>
          <a:xfrm>
            <a:off x="4592852" y="471242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6109C7C0-613B-6146-B608-750B82C3C8C1}"/>
              </a:ext>
            </a:extLst>
          </p:cNvPr>
          <p:cNvSpPr/>
          <p:nvPr/>
        </p:nvSpPr>
        <p:spPr>
          <a:xfrm>
            <a:off x="4592852" y="48038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0FF81B2-7ED6-174D-8E66-6142F4564A7F}"/>
              </a:ext>
            </a:extLst>
          </p:cNvPr>
          <p:cNvSpPr txBox="1"/>
          <p:nvPr/>
        </p:nvSpPr>
        <p:spPr>
          <a:xfrm>
            <a:off x="1156901" y="171539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D376B1E-75B2-CE4D-8F25-B088FDA24AB3}"/>
              </a:ext>
            </a:extLst>
          </p:cNvPr>
          <p:cNvSpPr txBox="1"/>
          <p:nvPr/>
        </p:nvSpPr>
        <p:spPr>
          <a:xfrm>
            <a:off x="2496122" y="26338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F828A3D-FBAD-0944-ACD7-EF2D3BA94A7D}"/>
              </a:ext>
            </a:extLst>
          </p:cNvPr>
          <p:cNvSpPr txBox="1"/>
          <p:nvPr/>
        </p:nvSpPr>
        <p:spPr>
          <a:xfrm>
            <a:off x="1575262" y="356944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80E03F5-5FC6-4744-AECC-217E7ED30EFC}"/>
              </a:ext>
            </a:extLst>
          </p:cNvPr>
          <p:cNvSpPr txBox="1"/>
          <p:nvPr/>
        </p:nvSpPr>
        <p:spPr>
          <a:xfrm>
            <a:off x="2927410" y="173780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52D09DB-07A2-8642-97A7-590B21C38219}"/>
              </a:ext>
            </a:extLst>
          </p:cNvPr>
          <p:cNvSpPr txBox="1"/>
          <p:nvPr/>
        </p:nvSpPr>
        <p:spPr>
          <a:xfrm>
            <a:off x="2953641" y="21766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4E17B1C0-873D-EC48-A187-ED4F26923142}"/>
              </a:ext>
            </a:extLst>
          </p:cNvPr>
          <p:cNvSpPr txBox="1"/>
          <p:nvPr/>
        </p:nvSpPr>
        <p:spPr>
          <a:xfrm>
            <a:off x="2953914" y="354917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01FBEE1C-395A-6943-AD12-3F707AA06AFB}"/>
              </a:ext>
            </a:extLst>
          </p:cNvPr>
          <p:cNvSpPr txBox="1"/>
          <p:nvPr/>
        </p:nvSpPr>
        <p:spPr>
          <a:xfrm>
            <a:off x="2945036" y="401884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CCEBED0-E826-EF40-9BA8-A6C727CF6464}"/>
              </a:ext>
            </a:extLst>
          </p:cNvPr>
          <p:cNvSpPr txBox="1"/>
          <p:nvPr/>
        </p:nvSpPr>
        <p:spPr>
          <a:xfrm>
            <a:off x="1618192" y="264277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B5E34F4-BAA8-F049-845A-194E31831430}"/>
              </a:ext>
            </a:extLst>
          </p:cNvPr>
          <p:cNvSpPr txBox="1"/>
          <p:nvPr/>
        </p:nvSpPr>
        <p:spPr>
          <a:xfrm>
            <a:off x="2030636" y="40171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C105CCE-9068-F744-BDC2-7D592744A01F}"/>
              </a:ext>
            </a:extLst>
          </p:cNvPr>
          <p:cNvSpPr txBox="1"/>
          <p:nvPr/>
        </p:nvSpPr>
        <p:spPr>
          <a:xfrm>
            <a:off x="3413169" y="17100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8434F74-3417-D145-9648-BE18E81EC4BC}"/>
              </a:ext>
            </a:extLst>
          </p:cNvPr>
          <p:cNvSpPr txBox="1"/>
          <p:nvPr/>
        </p:nvSpPr>
        <p:spPr>
          <a:xfrm>
            <a:off x="2067765" y="263669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E3FC436-BD85-F442-8F2D-9B46C6F91033}"/>
              </a:ext>
            </a:extLst>
          </p:cNvPr>
          <p:cNvSpPr txBox="1"/>
          <p:nvPr/>
        </p:nvSpPr>
        <p:spPr>
          <a:xfrm>
            <a:off x="2953855" y="26338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D58A5437-B323-5742-9A92-115137EE3EF1}"/>
              </a:ext>
            </a:extLst>
          </p:cNvPr>
          <p:cNvSpPr txBox="1"/>
          <p:nvPr/>
        </p:nvSpPr>
        <p:spPr>
          <a:xfrm>
            <a:off x="2952231" y="30905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4A97364-B6D6-B84B-8048-9110E57A27CE}"/>
              </a:ext>
            </a:extLst>
          </p:cNvPr>
          <p:cNvSpPr txBox="1"/>
          <p:nvPr/>
        </p:nvSpPr>
        <p:spPr>
          <a:xfrm>
            <a:off x="2487135" y="31027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202A1CE4-F50F-8949-925A-ED52B5912B03}"/>
              </a:ext>
            </a:extLst>
          </p:cNvPr>
          <p:cNvSpPr txBox="1"/>
          <p:nvPr/>
        </p:nvSpPr>
        <p:spPr>
          <a:xfrm>
            <a:off x="1115695" y="310391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86DA348-E2A1-9F4E-AA7C-616CAE16D103}"/>
              </a:ext>
            </a:extLst>
          </p:cNvPr>
          <p:cNvSpPr txBox="1"/>
          <p:nvPr/>
        </p:nvSpPr>
        <p:spPr>
          <a:xfrm>
            <a:off x="1097939" y="404207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3386562E-0CB1-9141-B7B2-CCB013994E5A}"/>
              </a:ext>
            </a:extLst>
          </p:cNvPr>
          <p:cNvSpPr txBox="1"/>
          <p:nvPr/>
        </p:nvSpPr>
        <p:spPr>
          <a:xfrm>
            <a:off x="1627512" y="1713554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65236FD8-72DD-E341-BE95-7F99A6376F4B}"/>
              </a:ext>
            </a:extLst>
          </p:cNvPr>
          <p:cNvSpPr txBox="1"/>
          <p:nvPr/>
        </p:nvSpPr>
        <p:spPr>
          <a:xfrm>
            <a:off x="2550414" y="1720843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372F37C-716C-FF47-BEF1-C2095BF4609D}"/>
              </a:ext>
            </a:extLst>
          </p:cNvPr>
          <p:cNvSpPr txBox="1"/>
          <p:nvPr/>
        </p:nvSpPr>
        <p:spPr>
          <a:xfrm>
            <a:off x="3414103" y="354254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DE2BCFC-2C84-2241-BA2D-2D1EF25148B5}"/>
              </a:ext>
            </a:extLst>
          </p:cNvPr>
          <p:cNvSpPr txBox="1"/>
          <p:nvPr/>
        </p:nvSpPr>
        <p:spPr>
          <a:xfrm>
            <a:off x="3431859" y="40049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F9C6013-6B18-E746-A2D5-DBA99D4F8873}"/>
              </a:ext>
            </a:extLst>
          </p:cNvPr>
          <p:cNvSpPr txBox="1"/>
          <p:nvPr/>
        </p:nvSpPr>
        <p:spPr>
          <a:xfrm>
            <a:off x="2018456" y="311950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760B428-7C49-6B45-9A0D-595E02B4B009}"/>
              </a:ext>
            </a:extLst>
          </p:cNvPr>
          <p:cNvSpPr txBox="1"/>
          <p:nvPr/>
        </p:nvSpPr>
        <p:spPr>
          <a:xfrm>
            <a:off x="3400555" y="219063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034463E-CCD8-A24C-AAE1-C1BBC27AA5B6}"/>
              </a:ext>
            </a:extLst>
          </p:cNvPr>
          <p:cNvSpPr txBox="1"/>
          <p:nvPr/>
        </p:nvSpPr>
        <p:spPr>
          <a:xfrm>
            <a:off x="2074050" y="218526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9429635-21F8-994F-ACB6-CA32ADE8359D}"/>
              </a:ext>
            </a:extLst>
          </p:cNvPr>
          <p:cNvSpPr txBox="1"/>
          <p:nvPr/>
        </p:nvSpPr>
        <p:spPr>
          <a:xfrm>
            <a:off x="1151036" y="2652398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B6D3420-FFB9-0747-98E7-E120AB663D3F}"/>
              </a:ext>
            </a:extLst>
          </p:cNvPr>
          <p:cNvSpPr txBox="1"/>
          <p:nvPr/>
        </p:nvSpPr>
        <p:spPr>
          <a:xfrm>
            <a:off x="2495031" y="355096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2BCC72F-04B4-0545-BB76-75B5C9CF1158}"/>
              </a:ext>
            </a:extLst>
          </p:cNvPr>
          <p:cNvSpPr txBox="1"/>
          <p:nvPr/>
        </p:nvSpPr>
        <p:spPr>
          <a:xfrm>
            <a:off x="1571753" y="401678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C9EAA8D-D46E-B04C-8C62-F0F5908A1BE8}"/>
              </a:ext>
            </a:extLst>
          </p:cNvPr>
          <p:cNvSpPr txBox="1"/>
          <p:nvPr/>
        </p:nvSpPr>
        <p:spPr>
          <a:xfrm>
            <a:off x="2483981" y="217713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E384B8A-BCBF-3343-8021-3FD3448659F2}"/>
              </a:ext>
            </a:extLst>
          </p:cNvPr>
          <p:cNvSpPr txBox="1"/>
          <p:nvPr/>
        </p:nvSpPr>
        <p:spPr>
          <a:xfrm>
            <a:off x="3417345" y="309421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C7E5C7E7-8631-A541-8D78-F28605E591EB}"/>
              </a:ext>
            </a:extLst>
          </p:cNvPr>
          <p:cNvSpPr txBox="1"/>
          <p:nvPr/>
        </p:nvSpPr>
        <p:spPr>
          <a:xfrm>
            <a:off x="1112453" y="35680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EA964C3-48B1-9741-868A-5C909ECC8466}"/>
              </a:ext>
            </a:extLst>
          </p:cNvPr>
          <p:cNvSpPr txBox="1"/>
          <p:nvPr/>
        </p:nvSpPr>
        <p:spPr>
          <a:xfrm>
            <a:off x="1565296" y="310693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B42481E-F3B3-474F-8920-938B8D173DC2}"/>
              </a:ext>
            </a:extLst>
          </p:cNvPr>
          <p:cNvSpPr txBox="1"/>
          <p:nvPr/>
        </p:nvSpPr>
        <p:spPr>
          <a:xfrm>
            <a:off x="2512787" y="40049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4EDB188-71D5-8540-B3D3-4C98F8D81B6F}"/>
              </a:ext>
            </a:extLst>
          </p:cNvPr>
          <p:cNvSpPr txBox="1"/>
          <p:nvPr/>
        </p:nvSpPr>
        <p:spPr>
          <a:xfrm>
            <a:off x="1151277" y="2195198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D675615-A7F8-A04A-B416-5BA605A9CB0F}"/>
              </a:ext>
            </a:extLst>
          </p:cNvPr>
          <p:cNvSpPr txBox="1"/>
          <p:nvPr/>
        </p:nvSpPr>
        <p:spPr>
          <a:xfrm>
            <a:off x="3400555" y="26333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A0C0E11-2283-9D47-9D5E-3FC8B8B223DA}"/>
              </a:ext>
            </a:extLst>
          </p:cNvPr>
          <p:cNvSpPr txBox="1"/>
          <p:nvPr/>
        </p:nvSpPr>
        <p:spPr>
          <a:xfrm>
            <a:off x="2030298" y="35599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9D7D244-7246-C44B-AC1A-96C02E956524}"/>
              </a:ext>
            </a:extLst>
          </p:cNvPr>
          <p:cNvSpPr txBox="1"/>
          <p:nvPr/>
        </p:nvSpPr>
        <p:spPr>
          <a:xfrm>
            <a:off x="1635881" y="217713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9FE9C49-33B1-F141-A4CC-152596C4E0CD}"/>
              </a:ext>
            </a:extLst>
          </p:cNvPr>
          <p:cNvSpPr txBox="1"/>
          <p:nvPr/>
        </p:nvSpPr>
        <p:spPr>
          <a:xfrm>
            <a:off x="2079576" y="1722618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385DCE6B-6698-2249-B9C5-8CBA5D9E9CA0}"/>
              </a:ext>
            </a:extLst>
          </p:cNvPr>
          <p:cNvSpPr txBox="1"/>
          <p:nvPr/>
        </p:nvSpPr>
        <p:spPr>
          <a:xfrm>
            <a:off x="4406483" y="155225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19EBB0-314F-6D47-B8BA-DEDF13B5C050}"/>
              </a:ext>
            </a:extLst>
          </p:cNvPr>
          <p:cNvSpPr txBox="1"/>
          <p:nvPr/>
        </p:nvSpPr>
        <p:spPr>
          <a:xfrm>
            <a:off x="4405535" y="2003414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6CC5E7CB-0560-4A4A-BF7D-DB2EAAB63196}"/>
              </a:ext>
            </a:extLst>
          </p:cNvPr>
          <p:cNvSpPr txBox="1"/>
          <p:nvPr/>
        </p:nvSpPr>
        <p:spPr>
          <a:xfrm>
            <a:off x="4360651" y="255278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C8E26E2B-78CE-C34D-8811-77CE9C436236}"/>
              </a:ext>
            </a:extLst>
          </p:cNvPr>
          <p:cNvSpPr txBox="1"/>
          <p:nvPr/>
        </p:nvSpPr>
        <p:spPr>
          <a:xfrm>
            <a:off x="4360651" y="3110589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D5342794-0623-8646-B415-DA3EC5A275EF}"/>
              </a:ext>
            </a:extLst>
          </p:cNvPr>
          <p:cNvSpPr txBox="1"/>
          <p:nvPr/>
        </p:nvSpPr>
        <p:spPr>
          <a:xfrm>
            <a:off x="4363288" y="3651096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563B36D-2E28-8241-8825-C13C289E9AB5}"/>
              </a:ext>
            </a:extLst>
          </p:cNvPr>
          <p:cNvSpPr txBox="1"/>
          <p:nvPr/>
        </p:nvSpPr>
        <p:spPr>
          <a:xfrm>
            <a:off x="4363288" y="4208902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A7DAF7D9-7164-2143-AD30-51933D9F877A}"/>
              </a:ext>
            </a:extLst>
          </p:cNvPr>
          <p:cNvSpPr txBox="1"/>
          <p:nvPr/>
        </p:nvSpPr>
        <p:spPr>
          <a:xfrm>
            <a:off x="4360651" y="4756035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C8A2018B-02E7-BE45-B7DD-65B8FA5C3C5E}"/>
              </a:ext>
            </a:extLst>
          </p:cNvPr>
          <p:cNvSpPr/>
          <p:nvPr/>
        </p:nvSpPr>
        <p:spPr>
          <a:xfrm>
            <a:off x="4592852" y="489204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9442C29-17FD-FD40-8998-0A7C0D541948}"/>
              </a:ext>
            </a:extLst>
          </p:cNvPr>
          <p:cNvSpPr/>
          <p:nvPr/>
        </p:nvSpPr>
        <p:spPr>
          <a:xfrm>
            <a:off x="4592852" y="498348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BA5B5A98-AB20-A647-854E-AD6EA00D5CBA}"/>
              </a:ext>
            </a:extLst>
          </p:cNvPr>
          <p:cNvSpPr/>
          <p:nvPr/>
        </p:nvSpPr>
        <p:spPr>
          <a:xfrm>
            <a:off x="4592852" y="507492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4D096FFD-A180-314C-A353-B0D86E106CC7}"/>
              </a:ext>
            </a:extLst>
          </p:cNvPr>
          <p:cNvSpPr/>
          <p:nvPr/>
        </p:nvSpPr>
        <p:spPr>
          <a:xfrm>
            <a:off x="4592852" y="516636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134715"/>
            <a:ext cx="2709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Buffering Algorithm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DC282961-C697-F84B-9683-EE17270A58DA}"/>
              </a:ext>
            </a:extLst>
          </p:cNvPr>
          <p:cNvSpPr txBox="1"/>
          <p:nvPr/>
        </p:nvSpPr>
        <p:spPr>
          <a:xfrm>
            <a:off x="914959" y="1231411"/>
            <a:ext cx="260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Accessed by </a:t>
            </a:r>
            <a:r>
              <a:rPr lang="en-US" b="1" dirty="0">
                <a:solidFill>
                  <a:schemeClr val="accent2"/>
                </a:solidFill>
              </a:rPr>
              <a:t>Batch 0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F34D027F-8CA0-E84F-8071-1B8C549DBDD2}"/>
              </a:ext>
            </a:extLst>
          </p:cNvPr>
          <p:cNvSpPr/>
          <p:nvPr/>
        </p:nvSpPr>
        <p:spPr>
          <a:xfrm>
            <a:off x="5577840" y="16034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AF7895A5-6534-CD46-95D0-34E3D91C58E0}"/>
              </a:ext>
            </a:extLst>
          </p:cNvPr>
          <p:cNvSpPr/>
          <p:nvPr/>
        </p:nvSpPr>
        <p:spPr>
          <a:xfrm>
            <a:off x="5577840" y="16949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00ABE672-0C2E-7B45-A95D-708137A5A0F3}"/>
              </a:ext>
            </a:extLst>
          </p:cNvPr>
          <p:cNvSpPr/>
          <p:nvPr/>
        </p:nvSpPr>
        <p:spPr>
          <a:xfrm>
            <a:off x="5577840" y="17863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FC94DB99-4971-1746-BC8C-8FE3869FEEDB}"/>
              </a:ext>
            </a:extLst>
          </p:cNvPr>
          <p:cNvSpPr/>
          <p:nvPr/>
        </p:nvSpPr>
        <p:spPr>
          <a:xfrm>
            <a:off x="5577840" y="18777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CF24BD8E-1B45-A449-9B35-F5F1ED126D6E}"/>
              </a:ext>
            </a:extLst>
          </p:cNvPr>
          <p:cNvSpPr/>
          <p:nvPr/>
        </p:nvSpPr>
        <p:spPr>
          <a:xfrm>
            <a:off x="5577840" y="19692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>
            <a:extLst>
              <a:ext uri="{FF2B5EF4-FFF2-40B4-BE49-F238E27FC236}">
                <a16:creationId xmlns:a16="http://schemas.microsoft.com/office/drawing/2014/main" id="{D326595D-DF09-9849-AF99-90627AFCEC46}"/>
              </a:ext>
            </a:extLst>
          </p:cNvPr>
          <p:cNvSpPr/>
          <p:nvPr/>
        </p:nvSpPr>
        <p:spPr>
          <a:xfrm>
            <a:off x="5577840" y="20606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DA5AFAAF-1C88-0047-BB8D-DEF8F264E195}"/>
              </a:ext>
            </a:extLst>
          </p:cNvPr>
          <p:cNvSpPr/>
          <p:nvPr/>
        </p:nvSpPr>
        <p:spPr>
          <a:xfrm>
            <a:off x="5577840" y="21521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42ADA07C-161E-CB41-A227-AE2128E350BD}"/>
              </a:ext>
            </a:extLst>
          </p:cNvPr>
          <p:cNvSpPr/>
          <p:nvPr/>
        </p:nvSpPr>
        <p:spPr>
          <a:xfrm>
            <a:off x="5577840" y="22435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46C36734-3261-D442-8E7D-767BF00455FF}"/>
              </a:ext>
            </a:extLst>
          </p:cNvPr>
          <p:cNvSpPr/>
          <p:nvPr/>
        </p:nvSpPr>
        <p:spPr>
          <a:xfrm>
            <a:off x="5577840" y="23349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EF156A5C-9A8D-EA4D-B90B-AB19247B9FA8}"/>
              </a:ext>
            </a:extLst>
          </p:cNvPr>
          <p:cNvSpPr/>
          <p:nvPr/>
        </p:nvSpPr>
        <p:spPr>
          <a:xfrm>
            <a:off x="5577840" y="24264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8F502015-2ED4-3649-9072-5DD3ED79D96E}"/>
              </a:ext>
            </a:extLst>
          </p:cNvPr>
          <p:cNvSpPr/>
          <p:nvPr/>
        </p:nvSpPr>
        <p:spPr>
          <a:xfrm>
            <a:off x="5577840" y="25178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24CBBA1E-2FC9-4241-8533-D974F3FB0E39}"/>
              </a:ext>
            </a:extLst>
          </p:cNvPr>
          <p:cNvSpPr/>
          <p:nvPr/>
        </p:nvSpPr>
        <p:spPr>
          <a:xfrm>
            <a:off x="5577840" y="26093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A20B0253-8F76-2F47-BB1C-8481B423F914}"/>
              </a:ext>
            </a:extLst>
          </p:cNvPr>
          <p:cNvSpPr/>
          <p:nvPr/>
        </p:nvSpPr>
        <p:spPr>
          <a:xfrm>
            <a:off x="5577840" y="27007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FA8AB7D3-778B-D643-899C-4A734719A17F}"/>
              </a:ext>
            </a:extLst>
          </p:cNvPr>
          <p:cNvSpPr/>
          <p:nvPr/>
        </p:nvSpPr>
        <p:spPr>
          <a:xfrm>
            <a:off x="5577840" y="27921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A69C33D8-1A93-DB43-AC07-77395A2A4A6F}"/>
              </a:ext>
            </a:extLst>
          </p:cNvPr>
          <p:cNvSpPr/>
          <p:nvPr/>
        </p:nvSpPr>
        <p:spPr>
          <a:xfrm>
            <a:off x="5577840" y="28836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77EFFA89-1F02-7F48-B9AF-F5B4B8AFFF79}"/>
              </a:ext>
            </a:extLst>
          </p:cNvPr>
          <p:cNvSpPr/>
          <p:nvPr/>
        </p:nvSpPr>
        <p:spPr>
          <a:xfrm>
            <a:off x="5577840" y="29750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938FC16E-84D9-EE46-9190-E328E7C161AA}"/>
              </a:ext>
            </a:extLst>
          </p:cNvPr>
          <p:cNvSpPr/>
          <p:nvPr/>
        </p:nvSpPr>
        <p:spPr>
          <a:xfrm>
            <a:off x="5577840" y="30665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97F1E60F-D448-CC43-B151-426D8D33E7DD}"/>
              </a:ext>
            </a:extLst>
          </p:cNvPr>
          <p:cNvSpPr/>
          <p:nvPr/>
        </p:nvSpPr>
        <p:spPr>
          <a:xfrm>
            <a:off x="5577840" y="31579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9A7C7FE5-D4D9-DF43-BE0E-CB8BD493EDFD}"/>
              </a:ext>
            </a:extLst>
          </p:cNvPr>
          <p:cNvSpPr/>
          <p:nvPr/>
        </p:nvSpPr>
        <p:spPr>
          <a:xfrm>
            <a:off x="5761370" y="2057543"/>
            <a:ext cx="1210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Temporary</a:t>
            </a:r>
          </a:p>
          <a:p>
            <a:r>
              <a:rPr lang="en-US" b="1" dirty="0"/>
              <a:t>Buffer</a:t>
            </a:r>
            <a:endParaRPr lang="en-US" dirty="0"/>
          </a:p>
        </p:txBody>
      </p: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F458853E-6F71-2841-82D2-81F8B9B48DB7}"/>
              </a:ext>
            </a:extLst>
          </p:cNvPr>
          <p:cNvCxnSpPr>
            <a:cxnSpLocks/>
            <a:stCxn id="264" idx="1"/>
            <a:endCxn id="166" idx="3"/>
          </p:cNvCxnSpPr>
          <p:nvPr/>
        </p:nvCxnSpPr>
        <p:spPr>
          <a:xfrm flipH="1">
            <a:off x="4684292" y="1649189"/>
            <a:ext cx="89354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9321343C-7508-5442-A0F5-A054D5402F7F}"/>
              </a:ext>
            </a:extLst>
          </p:cNvPr>
          <p:cNvCxnSpPr>
            <a:cxnSpLocks/>
            <a:stCxn id="265" idx="1"/>
            <a:endCxn id="167" idx="3"/>
          </p:cNvCxnSpPr>
          <p:nvPr/>
        </p:nvCxnSpPr>
        <p:spPr>
          <a:xfrm flipH="1">
            <a:off x="4684292" y="1740629"/>
            <a:ext cx="89354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>
            <a:extLst>
              <a:ext uri="{FF2B5EF4-FFF2-40B4-BE49-F238E27FC236}">
                <a16:creationId xmlns:a16="http://schemas.microsoft.com/office/drawing/2014/main" id="{069F1D69-D875-8F4C-B083-F54EAB25C256}"/>
              </a:ext>
            </a:extLst>
          </p:cNvPr>
          <p:cNvCxnSpPr>
            <a:cxnSpLocks/>
            <a:stCxn id="267" idx="1"/>
            <a:endCxn id="169" idx="3"/>
          </p:cNvCxnSpPr>
          <p:nvPr/>
        </p:nvCxnSpPr>
        <p:spPr>
          <a:xfrm flipH="1">
            <a:off x="4684292" y="1923509"/>
            <a:ext cx="89354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C7942EA0-C4A1-EB4E-99D0-B633C82AE625}"/>
              </a:ext>
            </a:extLst>
          </p:cNvPr>
          <p:cNvCxnSpPr>
            <a:cxnSpLocks/>
            <a:stCxn id="268" idx="1"/>
            <a:endCxn id="170" idx="3"/>
          </p:cNvCxnSpPr>
          <p:nvPr/>
        </p:nvCxnSpPr>
        <p:spPr>
          <a:xfrm flipH="1">
            <a:off x="4684292" y="2014949"/>
            <a:ext cx="89354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0B4B6B35-524C-4B49-97A9-DA4CF1C0317A}"/>
              </a:ext>
            </a:extLst>
          </p:cNvPr>
          <p:cNvCxnSpPr>
            <a:cxnSpLocks/>
            <a:stCxn id="269" idx="1"/>
            <a:endCxn id="171" idx="3"/>
          </p:cNvCxnSpPr>
          <p:nvPr/>
        </p:nvCxnSpPr>
        <p:spPr>
          <a:xfrm flipH="1">
            <a:off x="4684292" y="2106389"/>
            <a:ext cx="89354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72C0C519-6067-194C-AD37-E8D7AF0433C0}"/>
              </a:ext>
            </a:extLst>
          </p:cNvPr>
          <p:cNvCxnSpPr>
            <a:cxnSpLocks/>
            <a:stCxn id="270" idx="1"/>
            <a:endCxn id="172" idx="3"/>
          </p:cNvCxnSpPr>
          <p:nvPr/>
        </p:nvCxnSpPr>
        <p:spPr>
          <a:xfrm flipH="1">
            <a:off x="4684292" y="2197829"/>
            <a:ext cx="89354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AE364135-2673-2143-98C8-F9640EB1BD0F}"/>
              </a:ext>
            </a:extLst>
          </p:cNvPr>
          <p:cNvCxnSpPr>
            <a:cxnSpLocks/>
            <a:stCxn id="271" idx="1"/>
            <a:endCxn id="173" idx="3"/>
          </p:cNvCxnSpPr>
          <p:nvPr/>
        </p:nvCxnSpPr>
        <p:spPr>
          <a:xfrm flipH="1">
            <a:off x="4684292" y="2289269"/>
            <a:ext cx="89354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475F60F5-F8D5-B640-B6E2-111EBE9E00A0}"/>
              </a:ext>
            </a:extLst>
          </p:cNvPr>
          <p:cNvCxnSpPr>
            <a:cxnSpLocks/>
            <a:stCxn id="272" idx="1"/>
            <a:endCxn id="174" idx="3"/>
          </p:cNvCxnSpPr>
          <p:nvPr/>
        </p:nvCxnSpPr>
        <p:spPr>
          <a:xfrm flipH="1">
            <a:off x="4684292" y="2380709"/>
            <a:ext cx="89354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B83DB2A8-5E05-8242-9FAA-DC89D7FD93F7}"/>
              </a:ext>
            </a:extLst>
          </p:cNvPr>
          <p:cNvCxnSpPr>
            <a:cxnSpLocks/>
            <a:stCxn id="273" idx="1"/>
            <a:endCxn id="175" idx="3"/>
          </p:cNvCxnSpPr>
          <p:nvPr/>
        </p:nvCxnSpPr>
        <p:spPr>
          <a:xfrm flipH="1">
            <a:off x="4684292" y="2472149"/>
            <a:ext cx="89354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03EBDC99-7EC3-BE4E-AC46-727E444A435B}"/>
              </a:ext>
            </a:extLst>
          </p:cNvPr>
          <p:cNvSpPr/>
          <p:nvPr/>
        </p:nvSpPr>
        <p:spPr>
          <a:xfrm>
            <a:off x="4094823" y="508527"/>
            <a:ext cx="276197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Write-back intra-batch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Regular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Vectorizable</a:t>
            </a:r>
          </a:p>
        </p:txBody>
      </p: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5924D93A-9D75-8C4A-9A64-42BB9D1C8D06}"/>
              </a:ext>
            </a:extLst>
          </p:cNvPr>
          <p:cNvCxnSpPr>
            <a:cxnSpLocks/>
            <a:stCxn id="266" idx="1"/>
            <a:endCxn id="168" idx="3"/>
          </p:cNvCxnSpPr>
          <p:nvPr/>
        </p:nvCxnSpPr>
        <p:spPr>
          <a:xfrm flipH="1">
            <a:off x="4684292" y="1832069"/>
            <a:ext cx="893548" cy="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3" name="Picture 252">
            <a:extLst>
              <a:ext uri="{FF2B5EF4-FFF2-40B4-BE49-F238E27FC236}">
                <a16:creationId xmlns:a16="http://schemas.microsoft.com/office/drawing/2014/main" id="{9E82D29C-ED4C-CF41-A9C3-CAD6D9F4FE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243" name="Rectangle 242">
            <a:extLst>
              <a:ext uri="{FF2B5EF4-FFF2-40B4-BE49-F238E27FC236}">
                <a16:creationId xmlns:a16="http://schemas.microsoft.com/office/drawing/2014/main" id="{1FB68B18-E0BA-5C41-A65C-DC0CD07A8750}"/>
              </a:ext>
            </a:extLst>
          </p:cNvPr>
          <p:cNvSpPr/>
          <p:nvPr/>
        </p:nvSpPr>
        <p:spPr>
          <a:xfrm>
            <a:off x="7133395" y="1552252"/>
            <a:ext cx="7958668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//GAUSS-SEIDEL FORWARD SWEEP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batch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batch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numbatch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batch++){</a:t>
            </a:r>
            <a:endParaRPr lang="en-US" sz="1100" dirty="0">
              <a:solidFill>
                <a:srgbClr val="400BD9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//READ MAPPING DATA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start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[batch];</a:t>
            </a:r>
            <a:endParaRPr lang="en-US" sz="11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2FB41D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[batch+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]-start;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//ALLOCATE BUFFER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buffer[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INTER-BATCH DATA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batchsize+n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 = x[map[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]];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INTRA-BATCH DATA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start = batch*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buffer[n] = x[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//PERFORM GAUSS-SEIDEL PER BATCH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m = start; m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start+batchsize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m++){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1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reduce = b[m];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[m]; n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[m+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]; n++)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reduce -= value[n]*buffer[index[n]];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buffer[m-start] += reduce/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diag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[m];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}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//WRITE-BACK INTRA-BATCH DATA</a:t>
            </a:r>
            <a:endParaRPr lang="en-US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m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m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m++)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x[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start+m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 = buffer[m];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766839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3892E7A7-6CDC-D849-A7E5-DD3B82B09589}"/>
              </a:ext>
            </a:extLst>
          </p:cNvPr>
          <p:cNvCxnSpPr>
            <a:cxnSpLocks/>
          </p:cNvCxnSpPr>
          <p:nvPr/>
        </p:nvCxnSpPr>
        <p:spPr>
          <a:xfrm flipV="1">
            <a:off x="4684292" y="1649189"/>
            <a:ext cx="893548" cy="914400"/>
          </a:xfrm>
          <a:prstGeom prst="straightConnector1">
            <a:avLst/>
          </a:prstGeom>
          <a:ln w="22225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Arrow Connector 378">
            <a:extLst>
              <a:ext uri="{FF2B5EF4-FFF2-40B4-BE49-F238E27FC236}">
                <a16:creationId xmlns:a16="http://schemas.microsoft.com/office/drawing/2014/main" id="{3D8BB80F-7EE1-F441-9B43-EEE0B4E55090}"/>
              </a:ext>
            </a:extLst>
          </p:cNvPr>
          <p:cNvCxnSpPr>
            <a:cxnSpLocks/>
          </p:cNvCxnSpPr>
          <p:nvPr/>
        </p:nvCxnSpPr>
        <p:spPr>
          <a:xfrm flipV="1">
            <a:off x="4684292" y="1740629"/>
            <a:ext cx="893548" cy="914400"/>
          </a:xfrm>
          <a:prstGeom prst="straightConnector1">
            <a:avLst/>
          </a:prstGeom>
          <a:ln w="22225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Arrow Connector 379">
            <a:extLst>
              <a:ext uri="{FF2B5EF4-FFF2-40B4-BE49-F238E27FC236}">
                <a16:creationId xmlns:a16="http://schemas.microsoft.com/office/drawing/2014/main" id="{99542EAD-41E8-F34F-8E97-3F1E36A2E448}"/>
              </a:ext>
            </a:extLst>
          </p:cNvPr>
          <p:cNvCxnSpPr>
            <a:cxnSpLocks/>
          </p:cNvCxnSpPr>
          <p:nvPr/>
        </p:nvCxnSpPr>
        <p:spPr>
          <a:xfrm flipV="1">
            <a:off x="4684292" y="1832069"/>
            <a:ext cx="893548" cy="914400"/>
          </a:xfrm>
          <a:prstGeom prst="straightConnector1">
            <a:avLst/>
          </a:prstGeom>
          <a:ln w="22225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D3D98C65-E0F7-7E4E-B32A-FA991C0E3980}"/>
              </a:ext>
            </a:extLst>
          </p:cNvPr>
          <p:cNvCxnSpPr>
            <a:cxnSpLocks/>
          </p:cNvCxnSpPr>
          <p:nvPr/>
        </p:nvCxnSpPr>
        <p:spPr>
          <a:xfrm flipV="1">
            <a:off x="4684292" y="1923509"/>
            <a:ext cx="893548" cy="914400"/>
          </a:xfrm>
          <a:prstGeom prst="straightConnector1">
            <a:avLst/>
          </a:prstGeom>
          <a:ln w="22225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>
            <a:extLst>
              <a:ext uri="{FF2B5EF4-FFF2-40B4-BE49-F238E27FC236}">
                <a16:creationId xmlns:a16="http://schemas.microsoft.com/office/drawing/2014/main" id="{21DBA7F3-142E-A14C-A543-023FA7631DB9}"/>
              </a:ext>
            </a:extLst>
          </p:cNvPr>
          <p:cNvCxnSpPr>
            <a:cxnSpLocks/>
          </p:cNvCxnSpPr>
          <p:nvPr/>
        </p:nvCxnSpPr>
        <p:spPr>
          <a:xfrm flipV="1">
            <a:off x="4684292" y="2014949"/>
            <a:ext cx="893548" cy="914400"/>
          </a:xfrm>
          <a:prstGeom prst="straightConnector1">
            <a:avLst/>
          </a:prstGeom>
          <a:ln w="22225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EAE6FE91-0307-744E-B89D-259262001981}"/>
              </a:ext>
            </a:extLst>
          </p:cNvPr>
          <p:cNvCxnSpPr>
            <a:cxnSpLocks/>
          </p:cNvCxnSpPr>
          <p:nvPr/>
        </p:nvCxnSpPr>
        <p:spPr>
          <a:xfrm flipV="1">
            <a:off x="4684292" y="2106389"/>
            <a:ext cx="893548" cy="914400"/>
          </a:xfrm>
          <a:prstGeom prst="straightConnector1">
            <a:avLst/>
          </a:prstGeom>
          <a:ln w="22225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7FB23F65-B5DA-9C45-A554-A6C02BB880F4}"/>
              </a:ext>
            </a:extLst>
          </p:cNvPr>
          <p:cNvCxnSpPr>
            <a:cxnSpLocks/>
          </p:cNvCxnSpPr>
          <p:nvPr/>
        </p:nvCxnSpPr>
        <p:spPr>
          <a:xfrm flipV="1">
            <a:off x="4684292" y="2197829"/>
            <a:ext cx="893548" cy="914400"/>
          </a:xfrm>
          <a:prstGeom prst="straightConnector1">
            <a:avLst/>
          </a:prstGeom>
          <a:ln w="22225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Arrow Connector 384">
            <a:extLst>
              <a:ext uri="{FF2B5EF4-FFF2-40B4-BE49-F238E27FC236}">
                <a16:creationId xmlns:a16="http://schemas.microsoft.com/office/drawing/2014/main" id="{AABA421A-4D2B-664E-A0D9-CD9081079043}"/>
              </a:ext>
            </a:extLst>
          </p:cNvPr>
          <p:cNvCxnSpPr>
            <a:cxnSpLocks/>
          </p:cNvCxnSpPr>
          <p:nvPr/>
        </p:nvCxnSpPr>
        <p:spPr>
          <a:xfrm flipV="1">
            <a:off x="4684292" y="2289269"/>
            <a:ext cx="893548" cy="914400"/>
          </a:xfrm>
          <a:prstGeom prst="straightConnector1">
            <a:avLst/>
          </a:prstGeom>
          <a:ln w="22225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Straight Arrow Connector 385">
            <a:extLst>
              <a:ext uri="{FF2B5EF4-FFF2-40B4-BE49-F238E27FC236}">
                <a16:creationId xmlns:a16="http://schemas.microsoft.com/office/drawing/2014/main" id="{077B9A23-A7F6-714A-9BA7-881AB84B6208}"/>
              </a:ext>
            </a:extLst>
          </p:cNvPr>
          <p:cNvCxnSpPr>
            <a:cxnSpLocks/>
          </p:cNvCxnSpPr>
          <p:nvPr/>
        </p:nvCxnSpPr>
        <p:spPr>
          <a:xfrm flipV="1">
            <a:off x="4684292" y="2380709"/>
            <a:ext cx="893548" cy="914400"/>
          </a:xfrm>
          <a:prstGeom prst="straightConnector1">
            <a:avLst/>
          </a:prstGeom>
          <a:ln w="22225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7" name="Straight Arrow Connector 386">
            <a:extLst>
              <a:ext uri="{FF2B5EF4-FFF2-40B4-BE49-F238E27FC236}">
                <a16:creationId xmlns:a16="http://schemas.microsoft.com/office/drawing/2014/main" id="{2A516DF5-71EC-FE4B-ACCF-136C58C73699}"/>
              </a:ext>
            </a:extLst>
          </p:cNvPr>
          <p:cNvCxnSpPr>
            <a:cxnSpLocks/>
          </p:cNvCxnSpPr>
          <p:nvPr/>
        </p:nvCxnSpPr>
        <p:spPr>
          <a:xfrm flipV="1">
            <a:off x="4684292" y="2472149"/>
            <a:ext cx="893548" cy="914400"/>
          </a:xfrm>
          <a:prstGeom prst="straightConnector1">
            <a:avLst/>
          </a:prstGeom>
          <a:ln w="22225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>
            <a:extLst>
              <a:ext uri="{FF2B5EF4-FFF2-40B4-BE49-F238E27FC236}">
                <a16:creationId xmlns:a16="http://schemas.microsoft.com/office/drawing/2014/main" id="{9DA2A1B0-859E-EC4A-864A-C6B89A1AF244}"/>
              </a:ext>
            </a:extLst>
          </p:cNvPr>
          <p:cNvSpPr/>
          <p:nvPr/>
        </p:nvSpPr>
        <p:spPr>
          <a:xfrm>
            <a:off x="1589314" y="1654629"/>
            <a:ext cx="2318657" cy="2318657"/>
          </a:xfrm>
          <a:custGeom>
            <a:avLst/>
            <a:gdLst>
              <a:gd name="connsiteX0" fmla="*/ 642257 w 2318657"/>
              <a:gd name="connsiteY0" fmla="*/ 0 h 2318657"/>
              <a:gd name="connsiteX1" fmla="*/ 478972 w 2318657"/>
              <a:gd name="connsiteY1" fmla="*/ 174171 h 2318657"/>
              <a:gd name="connsiteX2" fmla="*/ 489857 w 2318657"/>
              <a:gd name="connsiteY2" fmla="*/ 816428 h 2318657"/>
              <a:gd name="connsiteX3" fmla="*/ 413657 w 2318657"/>
              <a:gd name="connsiteY3" fmla="*/ 979714 h 2318657"/>
              <a:gd name="connsiteX4" fmla="*/ 108857 w 2318657"/>
              <a:gd name="connsiteY4" fmla="*/ 968828 h 2318657"/>
              <a:gd name="connsiteX5" fmla="*/ 10886 w 2318657"/>
              <a:gd name="connsiteY5" fmla="*/ 1132114 h 2318657"/>
              <a:gd name="connsiteX6" fmla="*/ 0 w 2318657"/>
              <a:gd name="connsiteY6" fmla="*/ 2166257 h 2318657"/>
              <a:gd name="connsiteX7" fmla="*/ 152400 w 2318657"/>
              <a:gd name="connsiteY7" fmla="*/ 2275114 h 2318657"/>
              <a:gd name="connsiteX8" fmla="*/ 1643743 w 2318657"/>
              <a:gd name="connsiteY8" fmla="*/ 2318657 h 2318657"/>
              <a:gd name="connsiteX9" fmla="*/ 1817915 w 2318657"/>
              <a:gd name="connsiteY9" fmla="*/ 2188028 h 2318657"/>
              <a:gd name="connsiteX10" fmla="*/ 1817915 w 2318657"/>
              <a:gd name="connsiteY10" fmla="*/ 1872342 h 2318657"/>
              <a:gd name="connsiteX11" fmla="*/ 2220686 w 2318657"/>
              <a:gd name="connsiteY11" fmla="*/ 1774371 h 2318657"/>
              <a:gd name="connsiteX12" fmla="*/ 2318657 w 2318657"/>
              <a:gd name="connsiteY12" fmla="*/ 1545771 h 2318657"/>
              <a:gd name="connsiteX13" fmla="*/ 2296886 w 2318657"/>
              <a:gd name="connsiteY13" fmla="*/ 217714 h 2318657"/>
              <a:gd name="connsiteX14" fmla="*/ 2144486 w 2318657"/>
              <a:gd name="connsiteY14" fmla="*/ 21771 h 2318657"/>
              <a:gd name="connsiteX15" fmla="*/ 696686 w 2318657"/>
              <a:gd name="connsiteY15" fmla="*/ 10885 h 2318657"/>
              <a:gd name="connsiteX16" fmla="*/ 642257 w 2318657"/>
              <a:gd name="connsiteY16" fmla="*/ 0 h 2318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18657" h="2318657">
                <a:moveTo>
                  <a:pt x="642257" y="0"/>
                </a:moveTo>
                <a:lnTo>
                  <a:pt x="478972" y="174171"/>
                </a:lnTo>
                <a:lnTo>
                  <a:pt x="489857" y="816428"/>
                </a:lnTo>
                <a:lnTo>
                  <a:pt x="413657" y="979714"/>
                </a:lnTo>
                <a:lnTo>
                  <a:pt x="108857" y="968828"/>
                </a:lnTo>
                <a:lnTo>
                  <a:pt x="10886" y="1132114"/>
                </a:lnTo>
                <a:lnTo>
                  <a:pt x="0" y="2166257"/>
                </a:lnTo>
                <a:lnTo>
                  <a:pt x="152400" y="2275114"/>
                </a:lnTo>
                <a:lnTo>
                  <a:pt x="1643743" y="2318657"/>
                </a:lnTo>
                <a:lnTo>
                  <a:pt x="1817915" y="2188028"/>
                </a:lnTo>
                <a:lnTo>
                  <a:pt x="1817915" y="1872342"/>
                </a:lnTo>
                <a:lnTo>
                  <a:pt x="2220686" y="1774371"/>
                </a:lnTo>
                <a:lnTo>
                  <a:pt x="2318657" y="1545771"/>
                </a:lnTo>
                <a:lnTo>
                  <a:pt x="2296886" y="217714"/>
                </a:lnTo>
                <a:lnTo>
                  <a:pt x="2144486" y="21771"/>
                </a:lnTo>
                <a:lnTo>
                  <a:pt x="696686" y="10885"/>
                </a:lnTo>
                <a:lnTo>
                  <a:pt x="642257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2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EF9E10E7-C4CA-BA4F-92E3-1F378A03D334}"/>
              </a:ext>
            </a:extLst>
          </p:cNvPr>
          <p:cNvSpPr/>
          <p:nvPr/>
        </p:nvSpPr>
        <p:spPr>
          <a:xfrm>
            <a:off x="13010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79F733B6-EC20-B348-8AF0-9C693A3CF499}"/>
              </a:ext>
            </a:extLst>
          </p:cNvPr>
          <p:cNvSpPr/>
          <p:nvPr/>
        </p:nvSpPr>
        <p:spPr>
          <a:xfrm>
            <a:off x="17582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696C86A-F034-9B4F-B66F-D207CFCD0517}"/>
              </a:ext>
            </a:extLst>
          </p:cNvPr>
          <p:cNvSpPr/>
          <p:nvPr/>
        </p:nvSpPr>
        <p:spPr>
          <a:xfrm>
            <a:off x="22154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EE734DF-D4F3-F04F-B4F3-FE06235798DB}"/>
              </a:ext>
            </a:extLst>
          </p:cNvPr>
          <p:cNvSpPr/>
          <p:nvPr/>
        </p:nvSpPr>
        <p:spPr>
          <a:xfrm>
            <a:off x="26726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B24E99E-7666-1A47-80CF-F6609F5064E5}"/>
              </a:ext>
            </a:extLst>
          </p:cNvPr>
          <p:cNvSpPr/>
          <p:nvPr/>
        </p:nvSpPr>
        <p:spPr>
          <a:xfrm>
            <a:off x="31298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6C49AFE-0A17-AA49-9DE9-E424F43932DA}"/>
              </a:ext>
            </a:extLst>
          </p:cNvPr>
          <p:cNvSpPr/>
          <p:nvPr/>
        </p:nvSpPr>
        <p:spPr>
          <a:xfrm>
            <a:off x="35870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EE9C25F-7AB2-D84D-9B6D-1FC1ED99C951}"/>
              </a:ext>
            </a:extLst>
          </p:cNvPr>
          <p:cNvSpPr/>
          <p:nvPr/>
        </p:nvSpPr>
        <p:spPr>
          <a:xfrm>
            <a:off x="1301012" y="31951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B53031BE-83DF-9B4C-A889-26221F57A827}"/>
              </a:ext>
            </a:extLst>
          </p:cNvPr>
          <p:cNvSpPr/>
          <p:nvPr/>
        </p:nvSpPr>
        <p:spPr>
          <a:xfrm>
            <a:off x="1758212" y="31951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77E40D8-B8A7-0448-8EC9-C27581373766}"/>
              </a:ext>
            </a:extLst>
          </p:cNvPr>
          <p:cNvSpPr/>
          <p:nvPr/>
        </p:nvSpPr>
        <p:spPr>
          <a:xfrm>
            <a:off x="2215412" y="31951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BE0A2019-5201-1643-A273-AA1B68331445}"/>
              </a:ext>
            </a:extLst>
          </p:cNvPr>
          <p:cNvSpPr/>
          <p:nvPr/>
        </p:nvSpPr>
        <p:spPr>
          <a:xfrm>
            <a:off x="2672612" y="31951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E4BC2CA-3C42-CA45-84E0-A3A3866C279D}"/>
              </a:ext>
            </a:extLst>
          </p:cNvPr>
          <p:cNvSpPr/>
          <p:nvPr/>
        </p:nvSpPr>
        <p:spPr>
          <a:xfrm>
            <a:off x="3129812" y="31951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31D01B6-12A4-DF49-840E-181CBB1044D9}"/>
              </a:ext>
            </a:extLst>
          </p:cNvPr>
          <p:cNvSpPr/>
          <p:nvPr/>
        </p:nvSpPr>
        <p:spPr>
          <a:xfrm>
            <a:off x="3587012" y="31951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51C04812-E3A0-234F-AD58-03C831AA59BA}"/>
              </a:ext>
            </a:extLst>
          </p:cNvPr>
          <p:cNvSpPr/>
          <p:nvPr/>
        </p:nvSpPr>
        <p:spPr>
          <a:xfrm>
            <a:off x="13010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F2017ED-867E-C745-9806-4B63F9AAEF38}"/>
              </a:ext>
            </a:extLst>
          </p:cNvPr>
          <p:cNvSpPr/>
          <p:nvPr/>
        </p:nvSpPr>
        <p:spPr>
          <a:xfrm>
            <a:off x="17582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9982AFF8-3610-9547-A0C7-2F2DA2FC83E0}"/>
              </a:ext>
            </a:extLst>
          </p:cNvPr>
          <p:cNvSpPr/>
          <p:nvPr/>
        </p:nvSpPr>
        <p:spPr>
          <a:xfrm>
            <a:off x="22154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077B873-B0AA-5E49-B338-82871586C19A}"/>
              </a:ext>
            </a:extLst>
          </p:cNvPr>
          <p:cNvSpPr/>
          <p:nvPr/>
        </p:nvSpPr>
        <p:spPr>
          <a:xfrm>
            <a:off x="26726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63BF1F73-D228-044E-BB1D-82C181D56173}"/>
              </a:ext>
            </a:extLst>
          </p:cNvPr>
          <p:cNvSpPr/>
          <p:nvPr/>
        </p:nvSpPr>
        <p:spPr>
          <a:xfrm>
            <a:off x="3129812" y="36523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9EBB760-CB7A-CA41-9948-351507AC60B3}"/>
              </a:ext>
            </a:extLst>
          </p:cNvPr>
          <p:cNvSpPr/>
          <p:nvPr/>
        </p:nvSpPr>
        <p:spPr>
          <a:xfrm>
            <a:off x="3587012" y="36523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28ABE1B-FF62-EA4D-A43F-3310683542CF}"/>
              </a:ext>
            </a:extLst>
          </p:cNvPr>
          <p:cNvSpPr/>
          <p:nvPr/>
        </p:nvSpPr>
        <p:spPr>
          <a:xfrm>
            <a:off x="13010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360C656-D74B-9C47-BD16-E34713D33736}"/>
              </a:ext>
            </a:extLst>
          </p:cNvPr>
          <p:cNvSpPr/>
          <p:nvPr/>
        </p:nvSpPr>
        <p:spPr>
          <a:xfrm>
            <a:off x="17582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D60F36A-16BA-1C47-B2B5-8EDD3968E1AA}"/>
              </a:ext>
            </a:extLst>
          </p:cNvPr>
          <p:cNvSpPr/>
          <p:nvPr/>
        </p:nvSpPr>
        <p:spPr>
          <a:xfrm>
            <a:off x="22154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E2C1B5B-0FC0-D24F-B1D6-DB0FFE98F979}"/>
              </a:ext>
            </a:extLst>
          </p:cNvPr>
          <p:cNvSpPr/>
          <p:nvPr/>
        </p:nvSpPr>
        <p:spPr>
          <a:xfrm>
            <a:off x="26726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4A71A8C-669B-FA4A-99FC-D660FB292738}"/>
              </a:ext>
            </a:extLst>
          </p:cNvPr>
          <p:cNvSpPr/>
          <p:nvPr/>
        </p:nvSpPr>
        <p:spPr>
          <a:xfrm>
            <a:off x="3129812" y="41095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82D660E7-7B48-1E46-95B2-D3485F36F7A9}"/>
              </a:ext>
            </a:extLst>
          </p:cNvPr>
          <p:cNvSpPr/>
          <p:nvPr/>
        </p:nvSpPr>
        <p:spPr>
          <a:xfrm>
            <a:off x="3587012" y="41095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1A6BBA44-6DF7-DB41-A056-ECBF035553BB}"/>
              </a:ext>
            </a:extLst>
          </p:cNvPr>
          <p:cNvSpPr/>
          <p:nvPr/>
        </p:nvSpPr>
        <p:spPr>
          <a:xfrm>
            <a:off x="13010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46C4EE73-F2EA-5845-AE2A-6C0A1E2CD87F}"/>
              </a:ext>
            </a:extLst>
          </p:cNvPr>
          <p:cNvSpPr/>
          <p:nvPr/>
        </p:nvSpPr>
        <p:spPr>
          <a:xfrm>
            <a:off x="17582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FF61E19-7739-C34B-997E-5C68BB60DDCD}"/>
              </a:ext>
            </a:extLst>
          </p:cNvPr>
          <p:cNvSpPr/>
          <p:nvPr/>
        </p:nvSpPr>
        <p:spPr>
          <a:xfrm>
            <a:off x="22154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8FF470C-D0CC-6749-B92C-A5915858AC0B}"/>
              </a:ext>
            </a:extLst>
          </p:cNvPr>
          <p:cNvSpPr/>
          <p:nvPr/>
        </p:nvSpPr>
        <p:spPr>
          <a:xfrm>
            <a:off x="26726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C0997BA-4553-6343-992E-47BC55C3C1BE}"/>
              </a:ext>
            </a:extLst>
          </p:cNvPr>
          <p:cNvSpPr/>
          <p:nvPr/>
        </p:nvSpPr>
        <p:spPr>
          <a:xfrm>
            <a:off x="3129812" y="18235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C0EFF69-36CC-0B40-8DE2-921F29416F67}"/>
              </a:ext>
            </a:extLst>
          </p:cNvPr>
          <p:cNvSpPr/>
          <p:nvPr/>
        </p:nvSpPr>
        <p:spPr>
          <a:xfrm>
            <a:off x="3587012" y="18235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68DCC15-4B44-6646-A16F-0470330154D5}"/>
              </a:ext>
            </a:extLst>
          </p:cNvPr>
          <p:cNvSpPr/>
          <p:nvPr/>
        </p:nvSpPr>
        <p:spPr>
          <a:xfrm>
            <a:off x="13010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823EB8B-2E50-C846-AFA5-64E52066613E}"/>
              </a:ext>
            </a:extLst>
          </p:cNvPr>
          <p:cNvSpPr/>
          <p:nvPr/>
        </p:nvSpPr>
        <p:spPr>
          <a:xfrm>
            <a:off x="17582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78F3A5D-9A21-D946-88A4-7BA9FB1898AD}"/>
              </a:ext>
            </a:extLst>
          </p:cNvPr>
          <p:cNvSpPr/>
          <p:nvPr/>
        </p:nvSpPr>
        <p:spPr>
          <a:xfrm>
            <a:off x="22154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BF9A38E-FDC6-5145-9FD3-0C2696302A5E}"/>
              </a:ext>
            </a:extLst>
          </p:cNvPr>
          <p:cNvSpPr/>
          <p:nvPr/>
        </p:nvSpPr>
        <p:spPr>
          <a:xfrm>
            <a:off x="26726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23CF1957-C565-324A-8D89-FCAC7C7590E4}"/>
              </a:ext>
            </a:extLst>
          </p:cNvPr>
          <p:cNvSpPr/>
          <p:nvPr/>
        </p:nvSpPr>
        <p:spPr>
          <a:xfrm>
            <a:off x="31298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B6680CC-11A2-3B49-A61F-9094A4E0A7E8}"/>
              </a:ext>
            </a:extLst>
          </p:cNvPr>
          <p:cNvSpPr/>
          <p:nvPr/>
        </p:nvSpPr>
        <p:spPr>
          <a:xfrm>
            <a:off x="35870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0FF81B2-7ED6-174D-8E66-6142F4564A7F}"/>
              </a:ext>
            </a:extLst>
          </p:cNvPr>
          <p:cNvSpPr txBox="1"/>
          <p:nvPr/>
        </p:nvSpPr>
        <p:spPr>
          <a:xfrm>
            <a:off x="1156901" y="171539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D376B1E-75B2-CE4D-8F25-B088FDA24AB3}"/>
              </a:ext>
            </a:extLst>
          </p:cNvPr>
          <p:cNvSpPr txBox="1"/>
          <p:nvPr/>
        </p:nvSpPr>
        <p:spPr>
          <a:xfrm>
            <a:off x="2496122" y="26338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F828A3D-FBAD-0944-ACD7-EF2D3BA94A7D}"/>
              </a:ext>
            </a:extLst>
          </p:cNvPr>
          <p:cNvSpPr txBox="1"/>
          <p:nvPr/>
        </p:nvSpPr>
        <p:spPr>
          <a:xfrm>
            <a:off x="1575262" y="356944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80E03F5-5FC6-4744-AECC-217E7ED30EFC}"/>
              </a:ext>
            </a:extLst>
          </p:cNvPr>
          <p:cNvSpPr txBox="1"/>
          <p:nvPr/>
        </p:nvSpPr>
        <p:spPr>
          <a:xfrm>
            <a:off x="2927410" y="173780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52D09DB-07A2-8642-97A7-590B21C38219}"/>
              </a:ext>
            </a:extLst>
          </p:cNvPr>
          <p:cNvSpPr txBox="1"/>
          <p:nvPr/>
        </p:nvSpPr>
        <p:spPr>
          <a:xfrm>
            <a:off x="2953641" y="21766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4E17B1C0-873D-EC48-A187-ED4F26923142}"/>
              </a:ext>
            </a:extLst>
          </p:cNvPr>
          <p:cNvSpPr txBox="1"/>
          <p:nvPr/>
        </p:nvSpPr>
        <p:spPr>
          <a:xfrm>
            <a:off x="2953914" y="354917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01FBEE1C-395A-6943-AD12-3F707AA06AFB}"/>
              </a:ext>
            </a:extLst>
          </p:cNvPr>
          <p:cNvSpPr txBox="1"/>
          <p:nvPr/>
        </p:nvSpPr>
        <p:spPr>
          <a:xfrm>
            <a:off x="2945036" y="401884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CCEBED0-E826-EF40-9BA8-A6C727CF6464}"/>
              </a:ext>
            </a:extLst>
          </p:cNvPr>
          <p:cNvSpPr txBox="1"/>
          <p:nvPr/>
        </p:nvSpPr>
        <p:spPr>
          <a:xfrm>
            <a:off x="1618192" y="264277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B5E34F4-BAA8-F049-845A-194E31831430}"/>
              </a:ext>
            </a:extLst>
          </p:cNvPr>
          <p:cNvSpPr txBox="1"/>
          <p:nvPr/>
        </p:nvSpPr>
        <p:spPr>
          <a:xfrm>
            <a:off x="2030636" y="40171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C105CCE-9068-F744-BDC2-7D592744A01F}"/>
              </a:ext>
            </a:extLst>
          </p:cNvPr>
          <p:cNvSpPr txBox="1"/>
          <p:nvPr/>
        </p:nvSpPr>
        <p:spPr>
          <a:xfrm>
            <a:off x="3413169" y="17100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8434F74-3417-D145-9648-BE18E81EC4BC}"/>
              </a:ext>
            </a:extLst>
          </p:cNvPr>
          <p:cNvSpPr txBox="1"/>
          <p:nvPr/>
        </p:nvSpPr>
        <p:spPr>
          <a:xfrm>
            <a:off x="2067765" y="263669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E3FC436-BD85-F442-8F2D-9B46C6F91033}"/>
              </a:ext>
            </a:extLst>
          </p:cNvPr>
          <p:cNvSpPr txBox="1"/>
          <p:nvPr/>
        </p:nvSpPr>
        <p:spPr>
          <a:xfrm>
            <a:off x="2953855" y="26338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D58A5437-B323-5742-9A92-115137EE3EF1}"/>
              </a:ext>
            </a:extLst>
          </p:cNvPr>
          <p:cNvSpPr txBox="1"/>
          <p:nvPr/>
        </p:nvSpPr>
        <p:spPr>
          <a:xfrm>
            <a:off x="2952231" y="30905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4A97364-B6D6-B84B-8048-9110E57A27CE}"/>
              </a:ext>
            </a:extLst>
          </p:cNvPr>
          <p:cNvSpPr txBox="1"/>
          <p:nvPr/>
        </p:nvSpPr>
        <p:spPr>
          <a:xfrm>
            <a:off x="2487135" y="31027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202A1CE4-F50F-8949-925A-ED52B5912B03}"/>
              </a:ext>
            </a:extLst>
          </p:cNvPr>
          <p:cNvSpPr txBox="1"/>
          <p:nvPr/>
        </p:nvSpPr>
        <p:spPr>
          <a:xfrm>
            <a:off x="1115695" y="310391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86DA348-E2A1-9F4E-AA7C-616CAE16D103}"/>
              </a:ext>
            </a:extLst>
          </p:cNvPr>
          <p:cNvSpPr txBox="1"/>
          <p:nvPr/>
        </p:nvSpPr>
        <p:spPr>
          <a:xfrm>
            <a:off x="1097939" y="404207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3386562E-0CB1-9141-B7B2-CCB013994E5A}"/>
              </a:ext>
            </a:extLst>
          </p:cNvPr>
          <p:cNvSpPr txBox="1"/>
          <p:nvPr/>
        </p:nvSpPr>
        <p:spPr>
          <a:xfrm>
            <a:off x="1627512" y="1713554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65236FD8-72DD-E341-BE95-7F99A6376F4B}"/>
              </a:ext>
            </a:extLst>
          </p:cNvPr>
          <p:cNvSpPr txBox="1"/>
          <p:nvPr/>
        </p:nvSpPr>
        <p:spPr>
          <a:xfrm>
            <a:off x="2550414" y="1720843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372F37C-716C-FF47-BEF1-C2095BF4609D}"/>
              </a:ext>
            </a:extLst>
          </p:cNvPr>
          <p:cNvSpPr txBox="1"/>
          <p:nvPr/>
        </p:nvSpPr>
        <p:spPr>
          <a:xfrm>
            <a:off x="3414103" y="354254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DE2BCFC-2C84-2241-BA2D-2D1EF25148B5}"/>
              </a:ext>
            </a:extLst>
          </p:cNvPr>
          <p:cNvSpPr txBox="1"/>
          <p:nvPr/>
        </p:nvSpPr>
        <p:spPr>
          <a:xfrm>
            <a:off x="3431859" y="40049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F9C6013-6B18-E746-A2D5-DBA99D4F8873}"/>
              </a:ext>
            </a:extLst>
          </p:cNvPr>
          <p:cNvSpPr txBox="1"/>
          <p:nvPr/>
        </p:nvSpPr>
        <p:spPr>
          <a:xfrm>
            <a:off x="2018456" y="311950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760B428-7C49-6B45-9A0D-595E02B4B009}"/>
              </a:ext>
            </a:extLst>
          </p:cNvPr>
          <p:cNvSpPr txBox="1"/>
          <p:nvPr/>
        </p:nvSpPr>
        <p:spPr>
          <a:xfrm>
            <a:off x="3400555" y="219063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034463E-CCD8-A24C-AAE1-C1BBC27AA5B6}"/>
              </a:ext>
            </a:extLst>
          </p:cNvPr>
          <p:cNvSpPr txBox="1"/>
          <p:nvPr/>
        </p:nvSpPr>
        <p:spPr>
          <a:xfrm>
            <a:off x="2074050" y="218526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9429635-21F8-994F-ACB6-CA32ADE8359D}"/>
              </a:ext>
            </a:extLst>
          </p:cNvPr>
          <p:cNvSpPr txBox="1"/>
          <p:nvPr/>
        </p:nvSpPr>
        <p:spPr>
          <a:xfrm>
            <a:off x="1151036" y="2652398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B6D3420-FFB9-0747-98E7-E120AB663D3F}"/>
              </a:ext>
            </a:extLst>
          </p:cNvPr>
          <p:cNvSpPr txBox="1"/>
          <p:nvPr/>
        </p:nvSpPr>
        <p:spPr>
          <a:xfrm>
            <a:off x="2495031" y="355096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2BCC72F-04B4-0545-BB76-75B5C9CF1158}"/>
              </a:ext>
            </a:extLst>
          </p:cNvPr>
          <p:cNvSpPr txBox="1"/>
          <p:nvPr/>
        </p:nvSpPr>
        <p:spPr>
          <a:xfrm>
            <a:off x="1571753" y="401678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C9EAA8D-D46E-B04C-8C62-F0F5908A1BE8}"/>
              </a:ext>
            </a:extLst>
          </p:cNvPr>
          <p:cNvSpPr txBox="1"/>
          <p:nvPr/>
        </p:nvSpPr>
        <p:spPr>
          <a:xfrm>
            <a:off x="2483981" y="217713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E384B8A-BCBF-3343-8021-3FD3448659F2}"/>
              </a:ext>
            </a:extLst>
          </p:cNvPr>
          <p:cNvSpPr txBox="1"/>
          <p:nvPr/>
        </p:nvSpPr>
        <p:spPr>
          <a:xfrm>
            <a:off x="3417345" y="309421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C7E5C7E7-8631-A541-8D78-F28605E591EB}"/>
              </a:ext>
            </a:extLst>
          </p:cNvPr>
          <p:cNvSpPr txBox="1"/>
          <p:nvPr/>
        </p:nvSpPr>
        <p:spPr>
          <a:xfrm>
            <a:off x="1112453" y="35680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EA964C3-48B1-9741-868A-5C909ECC8466}"/>
              </a:ext>
            </a:extLst>
          </p:cNvPr>
          <p:cNvSpPr txBox="1"/>
          <p:nvPr/>
        </p:nvSpPr>
        <p:spPr>
          <a:xfrm>
            <a:off x="1565296" y="310693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B42481E-F3B3-474F-8920-938B8D173DC2}"/>
              </a:ext>
            </a:extLst>
          </p:cNvPr>
          <p:cNvSpPr txBox="1"/>
          <p:nvPr/>
        </p:nvSpPr>
        <p:spPr>
          <a:xfrm>
            <a:off x="2512787" y="40049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4EDB188-71D5-8540-B3D3-4C98F8D81B6F}"/>
              </a:ext>
            </a:extLst>
          </p:cNvPr>
          <p:cNvSpPr txBox="1"/>
          <p:nvPr/>
        </p:nvSpPr>
        <p:spPr>
          <a:xfrm>
            <a:off x="1151277" y="2195198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D675615-A7F8-A04A-B416-5BA605A9CB0F}"/>
              </a:ext>
            </a:extLst>
          </p:cNvPr>
          <p:cNvSpPr txBox="1"/>
          <p:nvPr/>
        </p:nvSpPr>
        <p:spPr>
          <a:xfrm>
            <a:off x="3400555" y="26333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A0C0E11-2283-9D47-9D5E-3FC8B8B223DA}"/>
              </a:ext>
            </a:extLst>
          </p:cNvPr>
          <p:cNvSpPr txBox="1"/>
          <p:nvPr/>
        </p:nvSpPr>
        <p:spPr>
          <a:xfrm>
            <a:off x="2030298" y="35599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9D7D244-7246-C44B-AC1A-96C02E956524}"/>
              </a:ext>
            </a:extLst>
          </p:cNvPr>
          <p:cNvSpPr txBox="1"/>
          <p:nvPr/>
        </p:nvSpPr>
        <p:spPr>
          <a:xfrm>
            <a:off x="1635881" y="217713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9FE9C49-33B1-F141-A4CC-152596C4E0CD}"/>
              </a:ext>
            </a:extLst>
          </p:cNvPr>
          <p:cNvSpPr txBox="1"/>
          <p:nvPr/>
        </p:nvSpPr>
        <p:spPr>
          <a:xfrm>
            <a:off x="2079576" y="1722618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134715"/>
            <a:ext cx="2709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Buffering Algorithm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682A1ED5-C6FC-1A4F-A5FB-1E45865852C1}"/>
              </a:ext>
            </a:extLst>
          </p:cNvPr>
          <p:cNvSpPr txBox="1"/>
          <p:nvPr/>
        </p:nvSpPr>
        <p:spPr>
          <a:xfrm>
            <a:off x="914959" y="1231411"/>
            <a:ext cx="260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Accessed by </a:t>
            </a:r>
            <a:r>
              <a:rPr lang="en-US" b="1" dirty="0">
                <a:solidFill>
                  <a:schemeClr val="accent6"/>
                </a:solidFill>
              </a:rPr>
              <a:t>Batch 1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8B3C2771-348E-1344-8680-FC2D30DCFC82}"/>
              </a:ext>
            </a:extLst>
          </p:cNvPr>
          <p:cNvSpPr/>
          <p:nvPr/>
        </p:nvSpPr>
        <p:spPr>
          <a:xfrm>
            <a:off x="4592852" y="16034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6CFEDFC2-F128-984F-B57A-6C2F952F9231}"/>
              </a:ext>
            </a:extLst>
          </p:cNvPr>
          <p:cNvSpPr/>
          <p:nvPr/>
        </p:nvSpPr>
        <p:spPr>
          <a:xfrm>
            <a:off x="4592852" y="16949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755A24B2-EF16-D540-B0D8-731F3F824A6A}"/>
              </a:ext>
            </a:extLst>
          </p:cNvPr>
          <p:cNvSpPr/>
          <p:nvPr/>
        </p:nvSpPr>
        <p:spPr>
          <a:xfrm>
            <a:off x="4592852" y="17863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5B4B53A4-3A7E-3643-884E-70682A8E2DEE}"/>
              </a:ext>
            </a:extLst>
          </p:cNvPr>
          <p:cNvSpPr/>
          <p:nvPr/>
        </p:nvSpPr>
        <p:spPr>
          <a:xfrm>
            <a:off x="4592852" y="18777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71D6EFAE-1DF8-1341-A94C-A078BF886605}"/>
              </a:ext>
            </a:extLst>
          </p:cNvPr>
          <p:cNvSpPr/>
          <p:nvPr/>
        </p:nvSpPr>
        <p:spPr>
          <a:xfrm>
            <a:off x="4592852" y="19692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>
            <a:extLst>
              <a:ext uri="{FF2B5EF4-FFF2-40B4-BE49-F238E27FC236}">
                <a16:creationId xmlns:a16="http://schemas.microsoft.com/office/drawing/2014/main" id="{C9E3F57D-AA3B-4F46-8CE0-EFBF6967C449}"/>
              </a:ext>
            </a:extLst>
          </p:cNvPr>
          <p:cNvSpPr/>
          <p:nvPr/>
        </p:nvSpPr>
        <p:spPr>
          <a:xfrm>
            <a:off x="4592852" y="20606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583E0F65-ED2F-EA40-AD9C-C6841A09FEFF}"/>
              </a:ext>
            </a:extLst>
          </p:cNvPr>
          <p:cNvSpPr/>
          <p:nvPr/>
        </p:nvSpPr>
        <p:spPr>
          <a:xfrm>
            <a:off x="4592852" y="21521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7D4B5743-DD5A-9148-8DD9-B0F04328E699}"/>
              </a:ext>
            </a:extLst>
          </p:cNvPr>
          <p:cNvSpPr/>
          <p:nvPr/>
        </p:nvSpPr>
        <p:spPr>
          <a:xfrm>
            <a:off x="4592852" y="22435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>
            <a:extLst>
              <a:ext uri="{FF2B5EF4-FFF2-40B4-BE49-F238E27FC236}">
                <a16:creationId xmlns:a16="http://schemas.microsoft.com/office/drawing/2014/main" id="{292CED36-8C09-244A-9422-877AAC401E78}"/>
              </a:ext>
            </a:extLst>
          </p:cNvPr>
          <p:cNvSpPr/>
          <p:nvPr/>
        </p:nvSpPr>
        <p:spPr>
          <a:xfrm>
            <a:off x="4592852" y="23349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>
            <a:extLst>
              <a:ext uri="{FF2B5EF4-FFF2-40B4-BE49-F238E27FC236}">
                <a16:creationId xmlns:a16="http://schemas.microsoft.com/office/drawing/2014/main" id="{21436C79-1378-FA41-BB25-F7A2A8AD96E5}"/>
              </a:ext>
            </a:extLst>
          </p:cNvPr>
          <p:cNvSpPr/>
          <p:nvPr/>
        </p:nvSpPr>
        <p:spPr>
          <a:xfrm>
            <a:off x="4592852" y="24264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4C57AB7A-5FC8-D240-A059-6670C8444CED}"/>
              </a:ext>
            </a:extLst>
          </p:cNvPr>
          <p:cNvSpPr/>
          <p:nvPr/>
        </p:nvSpPr>
        <p:spPr>
          <a:xfrm>
            <a:off x="4592852" y="25178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FCF69009-2B80-5B48-99B4-9329C31B80F7}"/>
              </a:ext>
            </a:extLst>
          </p:cNvPr>
          <p:cNvSpPr/>
          <p:nvPr/>
        </p:nvSpPr>
        <p:spPr>
          <a:xfrm>
            <a:off x="4592852" y="26093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CF06BF55-AEB5-EC4D-B5BB-F141C34B0EC5}"/>
              </a:ext>
            </a:extLst>
          </p:cNvPr>
          <p:cNvSpPr/>
          <p:nvPr/>
        </p:nvSpPr>
        <p:spPr>
          <a:xfrm>
            <a:off x="4592852" y="27007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BCBE6BCB-3FF2-AF46-970D-0DC7758F23FE}"/>
              </a:ext>
            </a:extLst>
          </p:cNvPr>
          <p:cNvSpPr/>
          <p:nvPr/>
        </p:nvSpPr>
        <p:spPr>
          <a:xfrm>
            <a:off x="4592852" y="27921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DF9F6695-17AD-AD41-9BC8-C38C09D7ECEB}"/>
              </a:ext>
            </a:extLst>
          </p:cNvPr>
          <p:cNvSpPr/>
          <p:nvPr/>
        </p:nvSpPr>
        <p:spPr>
          <a:xfrm>
            <a:off x="4592852" y="28836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A429FFE6-D710-AC44-90B7-6176E17B2BC7}"/>
              </a:ext>
            </a:extLst>
          </p:cNvPr>
          <p:cNvSpPr/>
          <p:nvPr/>
        </p:nvSpPr>
        <p:spPr>
          <a:xfrm>
            <a:off x="4592852" y="29750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40510835-5A55-EB4E-B030-C36FE000512E}"/>
              </a:ext>
            </a:extLst>
          </p:cNvPr>
          <p:cNvSpPr/>
          <p:nvPr/>
        </p:nvSpPr>
        <p:spPr>
          <a:xfrm>
            <a:off x="4592852" y="30665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6D2B50D2-1761-8540-A71B-89C699DA58C9}"/>
              </a:ext>
            </a:extLst>
          </p:cNvPr>
          <p:cNvSpPr/>
          <p:nvPr/>
        </p:nvSpPr>
        <p:spPr>
          <a:xfrm>
            <a:off x="4592852" y="31579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82E6E32A-7C9D-614C-97FE-B3B30D92A7A1}"/>
              </a:ext>
            </a:extLst>
          </p:cNvPr>
          <p:cNvSpPr/>
          <p:nvPr/>
        </p:nvSpPr>
        <p:spPr>
          <a:xfrm>
            <a:off x="4592852" y="32493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>
            <a:extLst>
              <a:ext uri="{FF2B5EF4-FFF2-40B4-BE49-F238E27FC236}">
                <a16:creationId xmlns:a16="http://schemas.microsoft.com/office/drawing/2014/main" id="{EAF3729E-E0AF-3844-88C9-8A9D147410EB}"/>
              </a:ext>
            </a:extLst>
          </p:cNvPr>
          <p:cNvSpPr/>
          <p:nvPr/>
        </p:nvSpPr>
        <p:spPr>
          <a:xfrm>
            <a:off x="4592852" y="33408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F2266778-6E0D-0940-B415-59C2DA0737A0}"/>
              </a:ext>
            </a:extLst>
          </p:cNvPr>
          <p:cNvSpPr/>
          <p:nvPr/>
        </p:nvSpPr>
        <p:spPr>
          <a:xfrm>
            <a:off x="4592852" y="34322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C84EDABE-128A-1345-9316-D8A9A7062817}"/>
              </a:ext>
            </a:extLst>
          </p:cNvPr>
          <p:cNvSpPr/>
          <p:nvPr/>
        </p:nvSpPr>
        <p:spPr>
          <a:xfrm>
            <a:off x="4592852" y="35237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B094B07B-CAE8-3B45-8C95-B764C15CD467}"/>
              </a:ext>
            </a:extLst>
          </p:cNvPr>
          <p:cNvSpPr/>
          <p:nvPr/>
        </p:nvSpPr>
        <p:spPr>
          <a:xfrm>
            <a:off x="4592852" y="36151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E78108AD-779A-CB46-A4AB-A9B94FD12F24}"/>
              </a:ext>
            </a:extLst>
          </p:cNvPr>
          <p:cNvSpPr/>
          <p:nvPr/>
        </p:nvSpPr>
        <p:spPr>
          <a:xfrm>
            <a:off x="4592852" y="37065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B51C3B9C-A387-114C-9DE3-797003F81F91}"/>
              </a:ext>
            </a:extLst>
          </p:cNvPr>
          <p:cNvSpPr/>
          <p:nvPr/>
        </p:nvSpPr>
        <p:spPr>
          <a:xfrm>
            <a:off x="4592852" y="37980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>
            <a:extLst>
              <a:ext uri="{FF2B5EF4-FFF2-40B4-BE49-F238E27FC236}">
                <a16:creationId xmlns:a16="http://schemas.microsoft.com/office/drawing/2014/main" id="{D04166A3-A2FF-8649-BC24-4E9DC4ACEFB5}"/>
              </a:ext>
            </a:extLst>
          </p:cNvPr>
          <p:cNvSpPr/>
          <p:nvPr/>
        </p:nvSpPr>
        <p:spPr>
          <a:xfrm>
            <a:off x="4592852" y="38894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4EBE0163-B36C-D54B-99B3-603920D79C75}"/>
              </a:ext>
            </a:extLst>
          </p:cNvPr>
          <p:cNvSpPr/>
          <p:nvPr/>
        </p:nvSpPr>
        <p:spPr>
          <a:xfrm>
            <a:off x="4592852" y="39809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>
            <a:extLst>
              <a:ext uri="{FF2B5EF4-FFF2-40B4-BE49-F238E27FC236}">
                <a16:creationId xmlns:a16="http://schemas.microsoft.com/office/drawing/2014/main" id="{8288822D-F130-5C45-898C-054E2069921F}"/>
              </a:ext>
            </a:extLst>
          </p:cNvPr>
          <p:cNvSpPr/>
          <p:nvPr/>
        </p:nvSpPr>
        <p:spPr>
          <a:xfrm>
            <a:off x="4592852" y="40723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0F60AFF7-C1B4-5146-AF98-776B1B37B2B8}"/>
              </a:ext>
            </a:extLst>
          </p:cNvPr>
          <p:cNvSpPr/>
          <p:nvPr/>
        </p:nvSpPr>
        <p:spPr>
          <a:xfrm>
            <a:off x="4592852" y="41637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8B12ADEB-B63C-D045-B956-CCCDDBDE7842}"/>
              </a:ext>
            </a:extLst>
          </p:cNvPr>
          <p:cNvSpPr/>
          <p:nvPr/>
        </p:nvSpPr>
        <p:spPr>
          <a:xfrm>
            <a:off x="4592852" y="42552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74C5535E-41B1-C042-BA40-4AF89C770691}"/>
              </a:ext>
            </a:extLst>
          </p:cNvPr>
          <p:cNvSpPr/>
          <p:nvPr/>
        </p:nvSpPr>
        <p:spPr>
          <a:xfrm>
            <a:off x="4592852" y="43466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0EB348AE-163A-914E-880C-9DF9F74EE939}"/>
              </a:ext>
            </a:extLst>
          </p:cNvPr>
          <p:cNvSpPr/>
          <p:nvPr/>
        </p:nvSpPr>
        <p:spPr>
          <a:xfrm>
            <a:off x="4592852" y="443810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>
            <a:extLst>
              <a:ext uri="{FF2B5EF4-FFF2-40B4-BE49-F238E27FC236}">
                <a16:creationId xmlns:a16="http://schemas.microsoft.com/office/drawing/2014/main" id="{D45C0A0C-621B-8A46-A507-559C171B4BF6}"/>
              </a:ext>
            </a:extLst>
          </p:cNvPr>
          <p:cNvSpPr/>
          <p:nvPr/>
        </p:nvSpPr>
        <p:spPr>
          <a:xfrm>
            <a:off x="4592852" y="452954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>
            <a:extLst>
              <a:ext uri="{FF2B5EF4-FFF2-40B4-BE49-F238E27FC236}">
                <a16:creationId xmlns:a16="http://schemas.microsoft.com/office/drawing/2014/main" id="{D9CBC2E3-80B6-F74F-A148-F4AED319871E}"/>
              </a:ext>
            </a:extLst>
          </p:cNvPr>
          <p:cNvSpPr/>
          <p:nvPr/>
        </p:nvSpPr>
        <p:spPr>
          <a:xfrm>
            <a:off x="4592852" y="462098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FEC2BE57-418A-7C42-90E4-401757BC67E2}"/>
              </a:ext>
            </a:extLst>
          </p:cNvPr>
          <p:cNvSpPr/>
          <p:nvPr/>
        </p:nvSpPr>
        <p:spPr>
          <a:xfrm>
            <a:off x="4592852" y="471242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>
            <a:extLst>
              <a:ext uri="{FF2B5EF4-FFF2-40B4-BE49-F238E27FC236}">
                <a16:creationId xmlns:a16="http://schemas.microsoft.com/office/drawing/2014/main" id="{90A6C471-05A2-D244-8B3C-C8EF38F741FF}"/>
              </a:ext>
            </a:extLst>
          </p:cNvPr>
          <p:cNvSpPr/>
          <p:nvPr/>
        </p:nvSpPr>
        <p:spPr>
          <a:xfrm>
            <a:off x="4592852" y="48038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A5AC390D-0B77-AA44-810F-45B200E600ED}"/>
              </a:ext>
            </a:extLst>
          </p:cNvPr>
          <p:cNvSpPr txBox="1"/>
          <p:nvPr/>
        </p:nvSpPr>
        <p:spPr>
          <a:xfrm>
            <a:off x="4406483" y="155225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36685267-2A00-E844-B0A5-D7E53E78A832}"/>
              </a:ext>
            </a:extLst>
          </p:cNvPr>
          <p:cNvSpPr txBox="1"/>
          <p:nvPr/>
        </p:nvSpPr>
        <p:spPr>
          <a:xfrm>
            <a:off x="4405535" y="2003414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680C9540-99D5-0642-BEE6-5186D5081BDB}"/>
              </a:ext>
            </a:extLst>
          </p:cNvPr>
          <p:cNvSpPr txBox="1"/>
          <p:nvPr/>
        </p:nvSpPr>
        <p:spPr>
          <a:xfrm>
            <a:off x="4360651" y="255278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C1FA3DF1-8B30-FD4E-B427-A1BB38C974FF}"/>
              </a:ext>
            </a:extLst>
          </p:cNvPr>
          <p:cNvSpPr txBox="1"/>
          <p:nvPr/>
        </p:nvSpPr>
        <p:spPr>
          <a:xfrm>
            <a:off x="4360651" y="3110589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8C1D1EA3-18DD-4346-8E97-EEA2B5F9AA96}"/>
              </a:ext>
            </a:extLst>
          </p:cNvPr>
          <p:cNvSpPr txBox="1"/>
          <p:nvPr/>
        </p:nvSpPr>
        <p:spPr>
          <a:xfrm>
            <a:off x="4363288" y="3651096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8C826788-7C7F-ED4D-A843-978B797E8EAF}"/>
              </a:ext>
            </a:extLst>
          </p:cNvPr>
          <p:cNvSpPr txBox="1"/>
          <p:nvPr/>
        </p:nvSpPr>
        <p:spPr>
          <a:xfrm>
            <a:off x="4363288" y="4208902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5D686C3C-D249-C841-B8C1-C7A7C13C16BA}"/>
              </a:ext>
            </a:extLst>
          </p:cNvPr>
          <p:cNvSpPr txBox="1"/>
          <p:nvPr/>
        </p:nvSpPr>
        <p:spPr>
          <a:xfrm>
            <a:off x="4360651" y="4756035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sp>
        <p:nvSpPr>
          <p:cNvPr id="329" name="Rectangle 328">
            <a:extLst>
              <a:ext uri="{FF2B5EF4-FFF2-40B4-BE49-F238E27FC236}">
                <a16:creationId xmlns:a16="http://schemas.microsoft.com/office/drawing/2014/main" id="{F4B46B2A-1C0B-5548-8E22-5AB4655AE13D}"/>
              </a:ext>
            </a:extLst>
          </p:cNvPr>
          <p:cNvSpPr/>
          <p:nvPr/>
        </p:nvSpPr>
        <p:spPr>
          <a:xfrm>
            <a:off x="4592852" y="489204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33E5DAE1-B1AC-6F40-A080-9ACA6DBA073B}"/>
              </a:ext>
            </a:extLst>
          </p:cNvPr>
          <p:cNvSpPr/>
          <p:nvPr/>
        </p:nvSpPr>
        <p:spPr>
          <a:xfrm>
            <a:off x="4592852" y="498348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8B94819D-F7E1-BB4E-B8D4-1FD9ACFFABF4}"/>
              </a:ext>
            </a:extLst>
          </p:cNvPr>
          <p:cNvSpPr/>
          <p:nvPr/>
        </p:nvSpPr>
        <p:spPr>
          <a:xfrm>
            <a:off x="4592852" y="507492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3E6D0F74-66BA-054F-A113-B337E8FF7034}"/>
              </a:ext>
            </a:extLst>
          </p:cNvPr>
          <p:cNvSpPr/>
          <p:nvPr/>
        </p:nvSpPr>
        <p:spPr>
          <a:xfrm>
            <a:off x="4592852" y="516636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>
            <a:extLst>
              <a:ext uri="{FF2B5EF4-FFF2-40B4-BE49-F238E27FC236}">
                <a16:creationId xmlns:a16="http://schemas.microsoft.com/office/drawing/2014/main" id="{ED5197E5-CE91-F945-A9A3-45D36F6E4962}"/>
              </a:ext>
            </a:extLst>
          </p:cNvPr>
          <p:cNvSpPr/>
          <p:nvPr/>
        </p:nvSpPr>
        <p:spPr>
          <a:xfrm>
            <a:off x="5761370" y="2057543"/>
            <a:ext cx="1210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Temporary</a:t>
            </a:r>
          </a:p>
          <a:p>
            <a:r>
              <a:rPr lang="en-US" b="1" dirty="0"/>
              <a:t>Buffer</a:t>
            </a:r>
            <a:endParaRPr lang="en-US" dirty="0"/>
          </a:p>
        </p:txBody>
      </p:sp>
      <p:cxnSp>
        <p:nvCxnSpPr>
          <p:cNvPr id="334" name="Straight Arrow Connector 333">
            <a:extLst>
              <a:ext uri="{FF2B5EF4-FFF2-40B4-BE49-F238E27FC236}">
                <a16:creationId xmlns:a16="http://schemas.microsoft.com/office/drawing/2014/main" id="{03ED925E-7F48-264C-B9AF-D6AD690A63D0}"/>
              </a:ext>
            </a:extLst>
          </p:cNvPr>
          <p:cNvCxnSpPr>
            <a:cxnSpLocks/>
            <a:stCxn id="262" idx="3"/>
            <a:endCxn id="349" idx="1"/>
          </p:cNvCxnSpPr>
          <p:nvPr/>
        </p:nvCxnSpPr>
        <p:spPr>
          <a:xfrm>
            <a:off x="4684292" y="1832069"/>
            <a:ext cx="893548" cy="73152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8A9581EF-4A98-3F48-ADA2-A098CDFB7B30}"/>
              </a:ext>
            </a:extLst>
          </p:cNvPr>
          <p:cNvCxnSpPr>
            <a:cxnSpLocks/>
            <a:stCxn id="263" idx="3"/>
            <a:endCxn id="350" idx="1"/>
          </p:cNvCxnSpPr>
          <p:nvPr/>
        </p:nvCxnSpPr>
        <p:spPr>
          <a:xfrm>
            <a:off x="4684292" y="1923509"/>
            <a:ext cx="893548" cy="73152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4B94101C-4B20-CD48-87DB-F372A9EBB440}"/>
              </a:ext>
            </a:extLst>
          </p:cNvPr>
          <p:cNvCxnSpPr>
            <a:cxnSpLocks/>
            <a:stCxn id="266" idx="3"/>
            <a:endCxn id="351" idx="1"/>
          </p:cNvCxnSpPr>
          <p:nvPr/>
        </p:nvCxnSpPr>
        <p:spPr>
          <a:xfrm>
            <a:off x="4684292" y="2197829"/>
            <a:ext cx="893548" cy="54864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7" name="Straight Arrow Connector 336">
            <a:extLst>
              <a:ext uri="{FF2B5EF4-FFF2-40B4-BE49-F238E27FC236}">
                <a16:creationId xmlns:a16="http://schemas.microsoft.com/office/drawing/2014/main" id="{C421A9D1-34CE-A340-AF03-878FC15DCC43}"/>
              </a:ext>
            </a:extLst>
          </p:cNvPr>
          <p:cNvCxnSpPr>
            <a:cxnSpLocks/>
            <a:stCxn id="268" idx="3"/>
            <a:endCxn id="352" idx="1"/>
          </p:cNvCxnSpPr>
          <p:nvPr/>
        </p:nvCxnSpPr>
        <p:spPr>
          <a:xfrm>
            <a:off x="4684292" y="2380709"/>
            <a:ext cx="893548" cy="45720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8" name="Straight Arrow Connector 337">
            <a:extLst>
              <a:ext uri="{FF2B5EF4-FFF2-40B4-BE49-F238E27FC236}">
                <a16:creationId xmlns:a16="http://schemas.microsoft.com/office/drawing/2014/main" id="{2AB1665A-9AD4-1F4D-A20D-D13C52CA56F7}"/>
              </a:ext>
            </a:extLst>
          </p:cNvPr>
          <p:cNvCxnSpPr>
            <a:cxnSpLocks/>
            <a:stCxn id="273" idx="3"/>
            <a:endCxn id="353" idx="1"/>
          </p:cNvCxnSpPr>
          <p:nvPr/>
        </p:nvCxnSpPr>
        <p:spPr>
          <a:xfrm>
            <a:off x="4684292" y="2472149"/>
            <a:ext cx="893548" cy="457200"/>
          </a:xfrm>
          <a:prstGeom prst="straightConnector1">
            <a:avLst/>
          </a:prstGeom>
          <a:ln w="2222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9" name="Rectangle 338">
            <a:extLst>
              <a:ext uri="{FF2B5EF4-FFF2-40B4-BE49-F238E27FC236}">
                <a16:creationId xmlns:a16="http://schemas.microsoft.com/office/drawing/2014/main" id="{AB73F9D3-2137-B940-83CB-D84E1C5EE22F}"/>
              </a:ext>
            </a:extLst>
          </p:cNvPr>
          <p:cNvSpPr/>
          <p:nvPr/>
        </p:nvSpPr>
        <p:spPr>
          <a:xfrm>
            <a:off x="5577840" y="16034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2870F163-81EF-C345-9BB3-708C37C5B17D}"/>
              </a:ext>
            </a:extLst>
          </p:cNvPr>
          <p:cNvSpPr/>
          <p:nvPr/>
        </p:nvSpPr>
        <p:spPr>
          <a:xfrm>
            <a:off x="5577840" y="16949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827B9355-2633-A84F-8AD8-C40D0C3F23E7}"/>
              </a:ext>
            </a:extLst>
          </p:cNvPr>
          <p:cNvSpPr/>
          <p:nvPr/>
        </p:nvSpPr>
        <p:spPr>
          <a:xfrm>
            <a:off x="5577840" y="17863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BE5A9856-FEAC-5448-A8F7-7365A8E4FD55}"/>
              </a:ext>
            </a:extLst>
          </p:cNvPr>
          <p:cNvSpPr/>
          <p:nvPr/>
        </p:nvSpPr>
        <p:spPr>
          <a:xfrm>
            <a:off x="5577840" y="18777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5088B33E-A50B-BA4F-9247-00FEF9F0DFCF}"/>
              </a:ext>
            </a:extLst>
          </p:cNvPr>
          <p:cNvSpPr/>
          <p:nvPr/>
        </p:nvSpPr>
        <p:spPr>
          <a:xfrm>
            <a:off x="5577840" y="19692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Rectangle 343">
            <a:extLst>
              <a:ext uri="{FF2B5EF4-FFF2-40B4-BE49-F238E27FC236}">
                <a16:creationId xmlns:a16="http://schemas.microsoft.com/office/drawing/2014/main" id="{51EE5C87-5533-DA43-BE95-EA15E7CD793B}"/>
              </a:ext>
            </a:extLst>
          </p:cNvPr>
          <p:cNvSpPr/>
          <p:nvPr/>
        </p:nvSpPr>
        <p:spPr>
          <a:xfrm>
            <a:off x="5577840" y="20606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BC4844F3-1C06-CD4D-945A-888B37D98C8D}"/>
              </a:ext>
            </a:extLst>
          </p:cNvPr>
          <p:cNvSpPr/>
          <p:nvPr/>
        </p:nvSpPr>
        <p:spPr>
          <a:xfrm>
            <a:off x="5577840" y="21521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Rectangle 345">
            <a:extLst>
              <a:ext uri="{FF2B5EF4-FFF2-40B4-BE49-F238E27FC236}">
                <a16:creationId xmlns:a16="http://schemas.microsoft.com/office/drawing/2014/main" id="{5FDF390B-6764-DE4D-A911-247D0AC874E5}"/>
              </a:ext>
            </a:extLst>
          </p:cNvPr>
          <p:cNvSpPr/>
          <p:nvPr/>
        </p:nvSpPr>
        <p:spPr>
          <a:xfrm>
            <a:off x="5577840" y="22435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7845A42C-9C2D-6446-ABA5-A05F922F25AD}"/>
              </a:ext>
            </a:extLst>
          </p:cNvPr>
          <p:cNvSpPr/>
          <p:nvPr/>
        </p:nvSpPr>
        <p:spPr>
          <a:xfrm>
            <a:off x="5577840" y="23349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Rectangle 347">
            <a:extLst>
              <a:ext uri="{FF2B5EF4-FFF2-40B4-BE49-F238E27FC236}">
                <a16:creationId xmlns:a16="http://schemas.microsoft.com/office/drawing/2014/main" id="{5C80770F-D16E-B443-B446-BA765E10CF5D}"/>
              </a:ext>
            </a:extLst>
          </p:cNvPr>
          <p:cNvSpPr/>
          <p:nvPr/>
        </p:nvSpPr>
        <p:spPr>
          <a:xfrm>
            <a:off x="5577840" y="24264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Rectangle 348">
            <a:extLst>
              <a:ext uri="{FF2B5EF4-FFF2-40B4-BE49-F238E27FC236}">
                <a16:creationId xmlns:a16="http://schemas.microsoft.com/office/drawing/2014/main" id="{DF5F8387-659E-4E4F-84E8-601A7D66B7BD}"/>
              </a:ext>
            </a:extLst>
          </p:cNvPr>
          <p:cNvSpPr/>
          <p:nvPr/>
        </p:nvSpPr>
        <p:spPr>
          <a:xfrm>
            <a:off x="5577840" y="25178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4BFDB352-2E40-9F47-A983-7991FC0D130D}"/>
              </a:ext>
            </a:extLst>
          </p:cNvPr>
          <p:cNvSpPr/>
          <p:nvPr/>
        </p:nvSpPr>
        <p:spPr>
          <a:xfrm>
            <a:off x="5577840" y="26093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Rectangle 350">
            <a:extLst>
              <a:ext uri="{FF2B5EF4-FFF2-40B4-BE49-F238E27FC236}">
                <a16:creationId xmlns:a16="http://schemas.microsoft.com/office/drawing/2014/main" id="{B2432CE9-457E-B948-A455-53C4555466E2}"/>
              </a:ext>
            </a:extLst>
          </p:cNvPr>
          <p:cNvSpPr/>
          <p:nvPr/>
        </p:nvSpPr>
        <p:spPr>
          <a:xfrm>
            <a:off x="5577840" y="27007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Rectangle 351">
            <a:extLst>
              <a:ext uri="{FF2B5EF4-FFF2-40B4-BE49-F238E27FC236}">
                <a16:creationId xmlns:a16="http://schemas.microsoft.com/office/drawing/2014/main" id="{EC684108-22E3-B345-B877-572A3CC66228}"/>
              </a:ext>
            </a:extLst>
          </p:cNvPr>
          <p:cNvSpPr/>
          <p:nvPr/>
        </p:nvSpPr>
        <p:spPr>
          <a:xfrm>
            <a:off x="5577840" y="27921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EF7D05FF-AC56-CF45-B61E-79ACBD6D59CB}"/>
              </a:ext>
            </a:extLst>
          </p:cNvPr>
          <p:cNvSpPr/>
          <p:nvPr/>
        </p:nvSpPr>
        <p:spPr>
          <a:xfrm>
            <a:off x="5577840" y="28836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Rectangle 353">
            <a:extLst>
              <a:ext uri="{FF2B5EF4-FFF2-40B4-BE49-F238E27FC236}">
                <a16:creationId xmlns:a16="http://schemas.microsoft.com/office/drawing/2014/main" id="{791E648A-1B67-6B41-89C3-8411CDCF885F}"/>
              </a:ext>
            </a:extLst>
          </p:cNvPr>
          <p:cNvSpPr/>
          <p:nvPr/>
        </p:nvSpPr>
        <p:spPr>
          <a:xfrm>
            <a:off x="5577840" y="29750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5" name="Rectangle 354">
            <a:extLst>
              <a:ext uri="{FF2B5EF4-FFF2-40B4-BE49-F238E27FC236}">
                <a16:creationId xmlns:a16="http://schemas.microsoft.com/office/drawing/2014/main" id="{028E9EC8-1076-5E40-AFA4-53F7B5A2E9B0}"/>
              </a:ext>
            </a:extLst>
          </p:cNvPr>
          <p:cNvSpPr/>
          <p:nvPr/>
        </p:nvSpPr>
        <p:spPr>
          <a:xfrm>
            <a:off x="5577840" y="30665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C5F3209E-77D2-704D-8C76-1BF897C2FC83}"/>
              </a:ext>
            </a:extLst>
          </p:cNvPr>
          <p:cNvSpPr/>
          <p:nvPr/>
        </p:nvSpPr>
        <p:spPr>
          <a:xfrm>
            <a:off x="5577840" y="31579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Rectangle 356">
            <a:extLst>
              <a:ext uri="{FF2B5EF4-FFF2-40B4-BE49-F238E27FC236}">
                <a16:creationId xmlns:a16="http://schemas.microsoft.com/office/drawing/2014/main" id="{CAFBE219-B932-8743-B033-5D281E68830B}"/>
              </a:ext>
            </a:extLst>
          </p:cNvPr>
          <p:cNvSpPr/>
          <p:nvPr/>
        </p:nvSpPr>
        <p:spPr>
          <a:xfrm>
            <a:off x="5577840" y="32493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1D9904B9-B00C-C64C-96EA-0DD69D4ECEDB}"/>
              </a:ext>
            </a:extLst>
          </p:cNvPr>
          <p:cNvSpPr/>
          <p:nvPr/>
        </p:nvSpPr>
        <p:spPr>
          <a:xfrm>
            <a:off x="5577840" y="334082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B9A92A4A-BC78-0B4C-AFDE-F62C4844425B}"/>
              </a:ext>
            </a:extLst>
          </p:cNvPr>
          <p:cNvSpPr/>
          <p:nvPr/>
        </p:nvSpPr>
        <p:spPr>
          <a:xfrm>
            <a:off x="5577840" y="34322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99CB6E26-2ACC-674F-B87A-5D0DFADC9163}"/>
              </a:ext>
            </a:extLst>
          </p:cNvPr>
          <p:cNvSpPr/>
          <p:nvPr/>
        </p:nvSpPr>
        <p:spPr>
          <a:xfrm>
            <a:off x="5577840" y="352370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1" name="Straight Arrow Connector 360">
            <a:extLst>
              <a:ext uri="{FF2B5EF4-FFF2-40B4-BE49-F238E27FC236}">
                <a16:creationId xmlns:a16="http://schemas.microsoft.com/office/drawing/2014/main" id="{1C49FEDE-8A00-2248-B324-B6231619ECD2}"/>
              </a:ext>
            </a:extLst>
          </p:cNvPr>
          <p:cNvCxnSpPr>
            <a:cxnSpLocks/>
            <a:stCxn id="298" idx="3"/>
            <a:endCxn id="354" idx="1"/>
          </p:cNvCxnSpPr>
          <p:nvPr/>
        </p:nvCxnSpPr>
        <p:spPr>
          <a:xfrm flipV="1">
            <a:off x="4684292" y="3020789"/>
            <a:ext cx="893548" cy="548640"/>
          </a:xfrm>
          <a:prstGeom prst="straightConnector1">
            <a:avLst/>
          </a:prstGeom>
          <a:ln w="2222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68FDB220-BA52-ED4E-9F7B-EE9DBA332A27}"/>
              </a:ext>
            </a:extLst>
          </p:cNvPr>
          <p:cNvCxnSpPr>
            <a:cxnSpLocks/>
            <a:stCxn id="300" idx="3"/>
            <a:endCxn id="355" idx="1"/>
          </p:cNvCxnSpPr>
          <p:nvPr/>
        </p:nvCxnSpPr>
        <p:spPr>
          <a:xfrm flipV="1">
            <a:off x="4684292" y="3112229"/>
            <a:ext cx="893548" cy="640080"/>
          </a:xfrm>
          <a:prstGeom prst="straightConnector1">
            <a:avLst/>
          </a:prstGeom>
          <a:ln w="2222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DFE06366-F0E9-6E4D-8431-9F2CC3604F10}"/>
              </a:ext>
            </a:extLst>
          </p:cNvPr>
          <p:cNvCxnSpPr>
            <a:cxnSpLocks/>
            <a:stCxn id="301" idx="3"/>
            <a:endCxn id="356" idx="1"/>
          </p:cNvCxnSpPr>
          <p:nvPr/>
        </p:nvCxnSpPr>
        <p:spPr>
          <a:xfrm flipV="1">
            <a:off x="4684292" y="3203669"/>
            <a:ext cx="893548" cy="640080"/>
          </a:xfrm>
          <a:prstGeom prst="straightConnector1">
            <a:avLst/>
          </a:prstGeom>
          <a:ln w="2222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124EB090-AC86-C842-B00F-6B3FB3A0852E}"/>
              </a:ext>
            </a:extLst>
          </p:cNvPr>
          <p:cNvCxnSpPr>
            <a:cxnSpLocks/>
            <a:stCxn id="311" idx="3"/>
            <a:endCxn id="357" idx="1"/>
          </p:cNvCxnSpPr>
          <p:nvPr/>
        </p:nvCxnSpPr>
        <p:spPr>
          <a:xfrm flipV="1">
            <a:off x="4684292" y="3295109"/>
            <a:ext cx="893548" cy="640080"/>
          </a:xfrm>
          <a:prstGeom prst="straightConnector1">
            <a:avLst/>
          </a:prstGeom>
          <a:ln w="22225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EB0F16FD-C8C0-DD4F-8F78-05E28E177CA8}"/>
              </a:ext>
            </a:extLst>
          </p:cNvPr>
          <p:cNvCxnSpPr>
            <a:cxnSpLocks/>
            <a:stCxn id="316" idx="3"/>
            <a:endCxn id="358" idx="1"/>
          </p:cNvCxnSpPr>
          <p:nvPr/>
        </p:nvCxnSpPr>
        <p:spPr>
          <a:xfrm flipV="1">
            <a:off x="4684292" y="3386549"/>
            <a:ext cx="893548" cy="1005840"/>
          </a:xfrm>
          <a:prstGeom prst="straightConnector1">
            <a:avLst/>
          </a:prstGeom>
          <a:ln w="2222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55D5FD12-1169-1E4D-BD77-8F4017FBAA75}"/>
              </a:ext>
            </a:extLst>
          </p:cNvPr>
          <p:cNvCxnSpPr>
            <a:cxnSpLocks/>
            <a:stCxn id="317" idx="3"/>
            <a:endCxn id="359" idx="1"/>
          </p:cNvCxnSpPr>
          <p:nvPr/>
        </p:nvCxnSpPr>
        <p:spPr>
          <a:xfrm flipV="1">
            <a:off x="4684292" y="3477989"/>
            <a:ext cx="893548" cy="1005840"/>
          </a:xfrm>
          <a:prstGeom prst="straightConnector1">
            <a:avLst/>
          </a:prstGeom>
          <a:ln w="2222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FDDAC1B6-A037-2A44-BAF7-C7DD16DF1730}"/>
              </a:ext>
            </a:extLst>
          </p:cNvPr>
          <p:cNvCxnSpPr>
            <a:cxnSpLocks/>
            <a:stCxn id="318" idx="3"/>
            <a:endCxn id="360" idx="1"/>
          </p:cNvCxnSpPr>
          <p:nvPr/>
        </p:nvCxnSpPr>
        <p:spPr>
          <a:xfrm flipV="1">
            <a:off x="4684292" y="3569429"/>
            <a:ext cx="893548" cy="1005840"/>
          </a:xfrm>
          <a:prstGeom prst="straightConnector1">
            <a:avLst/>
          </a:prstGeom>
          <a:ln w="22225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" name="Picture 388">
            <a:extLst>
              <a:ext uri="{FF2B5EF4-FFF2-40B4-BE49-F238E27FC236}">
                <a16:creationId xmlns:a16="http://schemas.microsoft.com/office/drawing/2014/main" id="{0B3327D2-6C1E-9B47-8B94-E371A048C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181" name="Rectangle 180">
            <a:extLst>
              <a:ext uri="{FF2B5EF4-FFF2-40B4-BE49-F238E27FC236}">
                <a16:creationId xmlns:a16="http://schemas.microsoft.com/office/drawing/2014/main" id="{A644E176-98F0-D742-8C92-833C7B9F2F3F}"/>
              </a:ext>
            </a:extLst>
          </p:cNvPr>
          <p:cNvSpPr/>
          <p:nvPr/>
        </p:nvSpPr>
        <p:spPr>
          <a:xfrm>
            <a:off x="7133395" y="1552252"/>
            <a:ext cx="7958668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//GAUSS-SEIDEL FORWARD SWEEP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batch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batch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numbatch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batch++){</a:t>
            </a:r>
            <a:endParaRPr lang="en-US" sz="1100" dirty="0">
              <a:solidFill>
                <a:srgbClr val="400BD9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//READ MAPPING DATA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start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[batch];</a:t>
            </a:r>
            <a:endParaRPr lang="en-US" sz="11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2FB41D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[batch+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]-start;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//ALLOCATE BUFFER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buffer[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INTER-BATCH DATA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batchsize+n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 = x[map[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]];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INTRA-BATCH DATA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start = batch*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buffer[n] = x[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//PERFORM GAUSS-SEIDEL PER BATCH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m = start; m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start+batchsize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m++){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1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reduce = b[m];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[m]; n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[m+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]; n++)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reduce -= value[n]*buffer[index[n]];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buffer[m-start] += reduce/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diag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[m];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}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//WRITE-BACK INTRA-BATCH DATA</a:t>
            </a:r>
            <a:endParaRPr lang="en-US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m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m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m++)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x[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start+m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 = buffer[m];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830123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34C56475-9163-E84C-8BEA-585F615E8523}"/>
              </a:ext>
            </a:extLst>
          </p:cNvPr>
          <p:cNvSpPr/>
          <p:nvPr/>
        </p:nvSpPr>
        <p:spPr>
          <a:xfrm>
            <a:off x="1118440" y="2629845"/>
            <a:ext cx="2297335" cy="1798572"/>
          </a:xfrm>
          <a:custGeom>
            <a:avLst/>
            <a:gdLst>
              <a:gd name="connsiteX0" fmla="*/ 0 w 2297335"/>
              <a:gd name="connsiteY0" fmla="*/ 226710 h 1798572"/>
              <a:gd name="connsiteX1" fmla="*/ 90684 w 2297335"/>
              <a:gd name="connsiteY1" fmla="*/ 0 h 1798572"/>
              <a:gd name="connsiteX2" fmla="*/ 1254466 w 2297335"/>
              <a:gd name="connsiteY2" fmla="*/ 0 h 1798572"/>
              <a:gd name="connsiteX3" fmla="*/ 1382935 w 2297335"/>
              <a:gd name="connsiteY3" fmla="*/ 173811 h 1798572"/>
              <a:gd name="connsiteX4" fmla="*/ 1382935 w 2297335"/>
              <a:gd name="connsiteY4" fmla="*/ 385408 h 1798572"/>
              <a:gd name="connsiteX5" fmla="*/ 1473620 w 2297335"/>
              <a:gd name="connsiteY5" fmla="*/ 453421 h 1798572"/>
              <a:gd name="connsiteX6" fmla="*/ 2153752 w 2297335"/>
              <a:gd name="connsiteY6" fmla="*/ 445864 h 1798572"/>
              <a:gd name="connsiteX7" fmla="*/ 2267107 w 2297335"/>
              <a:gd name="connsiteY7" fmla="*/ 513877 h 1798572"/>
              <a:gd name="connsiteX8" fmla="*/ 2297335 w 2297335"/>
              <a:gd name="connsiteY8" fmla="*/ 1571861 h 1798572"/>
              <a:gd name="connsiteX9" fmla="*/ 2206651 w 2297335"/>
              <a:gd name="connsiteY9" fmla="*/ 1768343 h 1798572"/>
              <a:gd name="connsiteX10" fmla="*/ 181368 w 2297335"/>
              <a:gd name="connsiteY10" fmla="*/ 1798572 h 1798572"/>
              <a:gd name="connsiteX11" fmla="*/ 37785 w 2297335"/>
              <a:gd name="connsiteY11" fmla="*/ 1670102 h 1798572"/>
              <a:gd name="connsiteX12" fmla="*/ 0 w 2297335"/>
              <a:gd name="connsiteY12" fmla="*/ 226710 h 1798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97335" h="1798572">
                <a:moveTo>
                  <a:pt x="0" y="226710"/>
                </a:moveTo>
                <a:lnTo>
                  <a:pt x="90684" y="0"/>
                </a:lnTo>
                <a:lnTo>
                  <a:pt x="1254466" y="0"/>
                </a:lnTo>
                <a:lnTo>
                  <a:pt x="1382935" y="173811"/>
                </a:lnTo>
                <a:lnTo>
                  <a:pt x="1382935" y="385408"/>
                </a:lnTo>
                <a:lnTo>
                  <a:pt x="1473620" y="453421"/>
                </a:lnTo>
                <a:lnTo>
                  <a:pt x="2153752" y="445864"/>
                </a:lnTo>
                <a:lnTo>
                  <a:pt x="2267107" y="513877"/>
                </a:lnTo>
                <a:lnTo>
                  <a:pt x="2297335" y="1571861"/>
                </a:lnTo>
                <a:lnTo>
                  <a:pt x="2206651" y="1768343"/>
                </a:lnTo>
                <a:lnTo>
                  <a:pt x="181368" y="1798572"/>
                </a:lnTo>
                <a:lnTo>
                  <a:pt x="37785" y="1670102"/>
                </a:lnTo>
                <a:lnTo>
                  <a:pt x="0" y="22671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EF9E10E7-C4CA-BA4F-92E3-1F378A03D334}"/>
              </a:ext>
            </a:extLst>
          </p:cNvPr>
          <p:cNvSpPr/>
          <p:nvPr/>
        </p:nvSpPr>
        <p:spPr>
          <a:xfrm>
            <a:off x="13010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79F733B6-EC20-B348-8AF0-9C693A3CF499}"/>
              </a:ext>
            </a:extLst>
          </p:cNvPr>
          <p:cNvSpPr/>
          <p:nvPr/>
        </p:nvSpPr>
        <p:spPr>
          <a:xfrm>
            <a:off x="17582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696C86A-F034-9B4F-B66F-D207CFCD0517}"/>
              </a:ext>
            </a:extLst>
          </p:cNvPr>
          <p:cNvSpPr/>
          <p:nvPr/>
        </p:nvSpPr>
        <p:spPr>
          <a:xfrm>
            <a:off x="22154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EE734DF-D4F3-F04F-B4F3-FE06235798DB}"/>
              </a:ext>
            </a:extLst>
          </p:cNvPr>
          <p:cNvSpPr/>
          <p:nvPr/>
        </p:nvSpPr>
        <p:spPr>
          <a:xfrm>
            <a:off x="26726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B24E99E-7666-1A47-80CF-F6609F5064E5}"/>
              </a:ext>
            </a:extLst>
          </p:cNvPr>
          <p:cNvSpPr/>
          <p:nvPr/>
        </p:nvSpPr>
        <p:spPr>
          <a:xfrm>
            <a:off x="31298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6C49AFE-0A17-AA49-9DE9-E424F43932DA}"/>
              </a:ext>
            </a:extLst>
          </p:cNvPr>
          <p:cNvSpPr/>
          <p:nvPr/>
        </p:nvSpPr>
        <p:spPr>
          <a:xfrm>
            <a:off x="35870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EE9C25F-7AB2-D84D-9B6D-1FC1ED99C951}"/>
              </a:ext>
            </a:extLst>
          </p:cNvPr>
          <p:cNvSpPr/>
          <p:nvPr/>
        </p:nvSpPr>
        <p:spPr>
          <a:xfrm>
            <a:off x="1301012" y="31951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B53031BE-83DF-9B4C-A889-26221F57A827}"/>
              </a:ext>
            </a:extLst>
          </p:cNvPr>
          <p:cNvSpPr/>
          <p:nvPr/>
        </p:nvSpPr>
        <p:spPr>
          <a:xfrm>
            <a:off x="1758212" y="31951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77E40D8-B8A7-0448-8EC9-C27581373766}"/>
              </a:ext>
            </a:extLst>
          </p:cNvPr>
          <p:cNvSpPr/>
          <p:nvPr/>
        </p:nvSpPr>
        <p:spPr>
          <a:xfrm>
            <a:off x="2215412" y="31951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BE0A2019-5201-1643-A273-AA1B68331445}"/>
              </a:ext>
            </a:extLst>
          </p:cNvPr>
          <p:cNvSpPr/>
          <p:nvPr/>
        </p:nvSpPr>
        <p:spPr>
          <a:xfrm>
            <a:off x="2672612" y="31951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E4BC2CA-3C42-CA45-84E0-A3A3866C279D}"/>
              </a:ext>
            </a:extLst>
          </p:cNvPr>
          <p:cNvSpPr/>
          <p:nvPr/>
        </p:nvSpPr>
        <p:spPr>
          <a:xfrm>
            <a:off x="3129812" y="31951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31D01B6-12A4-DF49-840E-181CBB1044D9}"/>
              </a:ext>
            </a:extLst>
          </p:cNvPr>
          <p:cNvSpPr/>
          <p:nvPr/>
        </p:nvSpPr>
        <p:spPr>
          <a:xfrm>
            <a:off x="3587012" y="31951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51C04812-E3A0-234F-AD58-03C831AA59BA}"/>
              </a:ext>
            </a:extLst>
          </p:cNvPr>
          <p:cNvSpPr/>
          <p:nvPr/>
        </p:nvSpPr>
        <p:spPr>
          <a:xfrm>
            <a:off x="13010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F2017ED-867E-C745-9806-4B63F9AAEF38}"/>
              </a:ext>
            </a:extLst>
          </p:cNvPr>
          <p:cNvSpPr/>
          <p:nvPr/>
        </p:nvSpPr>
        <p:spPr>
          <a:xfrm>
            <a:off x="17582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9982AFF8-3610-9547-A0C7-2F2DA2FC83E0}"/>
              </a:ext>
            </a:extLst>
          </p:cNvPr>
          <p:cNvSpPr/>
          <p:nvPr/>
        </p:nvSpPr>
        <p:spPr>
          <a:xfrm>
            <a:off x="22154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077B873-B0AA-5E49-B338-82871586C19A}"/>
              </a:ext>
            </a:extLst>
          </p:cNvPr>
          <p:cNvSpPr/>
          <p:nvPr/>
        </p:nvSpPr>
        <p:spPr>
          <a:xfrm>
            <a:off x="26726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63BF1F73-D228-044E-BB1D-82C181D56173}"/>
              </a:ext>
            </a:extLst>
          </p:cNvPr>
          <p:cNvSpPr/>
          <p:nvPr/>
        </p:nvSpPr>
        <p:spPr>
          <a:xfrm>
            <a:off x="3129812" y="36523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9EBB760-CB7A-CA41-9948-351507AC60B3}"/>
              </a:ext>
            </a:extLst>
          </p:cNvPr>
          <p:cNvSpPr/>
          <p:nvPr/>
        </p:nvSpPr>
        <p:spPr>
          <a:xfrm>
            <a:off x="3587012" y="36523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28ABE1B-FF62-EA4D-A43F-3310683542CF}"/>
              </a:ext>
            </a:extLst>
          </p:cNvPr>
          <p:cNvSpPr/>
          <p:nvPr/>
        </p:nvSpPr>
        <p:spPr>
          <a:xfrm>
            <a:off x="13010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360C656-D74B-9C47-BD16-E34713D33736}"/>
              </a:ext>
            </a:extLst>
          </p:cNvPr>
          <p:cNvSpPr/>
          <p:nvPr/>
        </p:nvSpPr>
        <p:spPr>
          <a:xfrm>
            <a:off x="17582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D60F36A-16BA-1C47-B2B5-8EDD3968E1AA}"/>
              </a:ext>
            </a:extLst>
          </p:cNvPr>
          <p:cNvSpPr/>
          <p:nvPr/>
        </p:nvSpPr>
        <p:spPr>
          <a:xfrm>
            <a:off x="22154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E2C1B5B-0FC0-D24F-B1D6-DB0FFE98F979}"/>
              </a:ext>
            </a:extLst>
          </p:cNvPr>
          <p:cNvSpPr/>
          <p:nvPr/>
        </p:nvSpPr>
        <p:spPr>
          <a:xfrm>
            <a:off x="26726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4A71A8C-669B-FA4A-99FC-D660FB292738}"/>
              </a:ext>
            </a:extLst>
          </p:cNvPr>
          <p:cNvSpPr/>
          <p:nvPr/>
        </p:nvSpPr>
        <p:spPr>
          <a:xfrm>
            <a:off x="3129812" y="41095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82D660E7-7B48-1E46-95B2-D3485F36F7A9}"/>
              </a:ext>
            </a:extLst>
          </p:cNvPr>
          <p:cNvSpPr/>
          <p:nvPr/>
        </p:nvSpPr>
        <p:spPr>
          <a:xfrm>
            <a:off x="3587012" y="41095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1A6BBA44-6DF7-DB41-A056-ECBF035553BB}"/>
              </a:ext>
            </a:extLst>
          </p:cNvPr>
          <p:cNvSpPr/>
          <p:nvPr/>
        </p:nvSpPr>
        <p:spPr>
          <a:xfrm>
            <a:off x="13010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46C4EE73-F2EA-5845-AE2A-6C0A1E2CD87F}"/>
              </a:ext>
            </a:extLst>
          </p:cNvPr>
          <p:cNvSpPr/>
          <p:nvPr/>
        </p:nvSpPr>
        <p:spPr>
          <a:xfrm>
            <a:off x="17582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FF61E19-7739-C34B-997E-5C68BB60DDCD}"/>
              </a:ext>
            </a:extLst>
          </p:cNvPr>
          <p:cNvSpPr/>
          <p:nvPr/>
        </p:nvSpPr>
        <p:spPr>
          <a:xfrm>
            <a:off x="22154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8FF470C-D0CC-6749-B92C-A5915858AC0B}"/>
              </a:ext>
            </a:extLst>
          </p:cNvPr>
          <p:cNvSpPr/>
          <p:nvPr/>
        </p:nvSpPr>
        <p:spPr>
          <a:xfrm>
            <a:off x="26726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C0997BA-4553-6343-992E-47BC55C3C1BE}"/>
              </a:ext>
            </a:extLst>
          </p:cNvPr>
          <p:cNvSpPr/>
          <p:nvPr/>
        </p:nvSpPr>
        <p:spPr>
          <a:xfrm>
            <a:off x="3129812" y="18235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C0EFF69-36CC-0B40-8DE2-921F29416F67}"/>
              </a:ext>
            </a:extLst>
          </p:cNvPr>
          <p:cNvSpPr/>
          <p:nvPr/>
        </p:nvSpPr>
        <p:spPr>
          <a:xfrm>
            <a:off x="3587012" y="18235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68DCC15-4B44-6646-A16F-0470330154D5}"/>
              </a:ext>
            </a:extLst>
          </p:cNvPr>
          <p:cNvSpPr/>
          <p:nvPr/>
        </p:nvSpPr>
        <p:spPr>
          <a:xfrm>
            <a:off x="13010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823EB8B-2E50-C846-AFA5-64E52066613E}"/>
              </a:ext>
            </a:extLst>
          </p:cNvPr>
          <p:cNvSpPr/>
          <p:nvPr/>
        </p:nvSpPr>
        <p:spPr>
          <a:xfrm>
            <a:off x="17582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78F3A5D-9A21-D946-88A4-7BA9FB1898AD}"/>
              </a:ext>
            </a:extLst>
          </p:cNvPr>
          <p:cNvSpPr/>
          <p:nvPr/>
        </p:nvSpPr>
        <p:spPr>
          <a:xfrm>
            <a:off x="22154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BF9A38E-FDC6-5145-9FD3-0C2696302A5E}"/>
              </a:ext>
            </a:extLst>
          </p:cNvPr>
          <p:cNvSpPr/>
          <p:nvPr/>
        </p:nvSpPr>
        <p:spPr>
          <a:xfrm>
            <a:off x="26726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23CF1957-C565-324A-8D89-FCAC7C7590E4}"/>
              </a:ext>
            </a:extLst>
          </p:cNvPr>
          <p:cNvSpPr/>
          <p:nvPr/>
        </p:nvSpPr>
        <p:spPr>
          <a:xfrm>
            <a:off x="31298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B6680CC-11A2-3B49-A61F-9094A4E0A7E8}"/>
              </a:ext>
            </a:extLst>
          </p:cNvPr>
          <p:cNvSpPr/>
          <p:nvPr/>
        </p:nvSpPr>
        <p:spPr>
          <a:xfrm>
            <a:off x="35870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A15C154-4E35-D84E-9EBD-5001D6CAAE1C}"/>
              </a:ext>
            </a:extLst>
          </p:cNvPr>
          <p:cNvSpPr/>
          <p:nvPr/>
        </p:nvSpPr>
        <p:spPr>
          <a:xfrm>
            <a:off x="4592852" y="16034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59A6431-FB68-2D44-A597-FF8C5854E987}"/>
              </a:ext>
            </a:extLst>
          </p:cNvPr>
          <p:cNvSpPr/>
          <p:nvPr/>
        </p:nvSpPr>
        <p:spPr>
          <a:xfrm>
            <a:off x="4592852" y="16949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F557F36-F728-6940-A934-61CB55591CDA}"/>
              </a:ext>
            </a:extLst>
          </p:cNvPr>
          <p:cNvSpPr/>
          <p:nvPr/>
        </p:nvSpPr>
        <p:spPr>
          <a:xfrm>
            <a:off x="4592852" y="17863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C68AA74-BB31-8047-88E1-BAE561397E51}"/>
              </a:ext>
            </a:extLst>
          </p:cNvPr>
          <p:cNvSpPr/>
          <p:nvPr/>
        </p:nvSpPr>
        <p:spPr>
          <a:xfrm>
            <a:off x="4592852" y="18777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9E24008-109B-2547-BECD-2281D8862566}"/>
              </a:ext>
            </a:extLst>
          </p:cNvPr>
          <p:cNvSpPr/>
          <p:nvPr/>
        </p:nvSpPr>
        <p:spPr>
          <a:xfrm>
            <a:off x="4592852" y="19692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48265E7-7499-F949-92D6-257A5C264FF3}"/>
              </a:ext>
            </a:extLst>
          </p:cNvPr>
          <p:cNvSpPr/>
          <p:nvPr/>
        </p:nvSpPr>
        <p:spPr>
          <a:xfrm>
            <a:off x="4592852" y="20606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4E48489-1B6D-4343-923A-83D96E2A1F26}"/>
              </a:ext>
            </a:extLst>
          </p:cNvPr>
          <p:cNvSpPr/>
          <p:nvPr/>
        </p:nvSpPr>
        <p:spPr>
          <a:xfrm>
            <a:off x="4592852" y="21521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806F7AB-0CC5-A94F-BAA5-2FF47090AC15}"/>
              </a:ext>
            </a:extLst>
          </p:cNvPr>
          <p:cNvSpPr/>
          <p:nvPr/>
        </p:nvSpPr>
        <p:spPr>
          <a:xfrm>
            <a:off x="4592852" y="22435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DABC425-1F40-E545-BF40-2A280874EA90}"/>
              </a:ext>
            </a:extLst>
          </p:cNvPr>
          <p:cNvSpPr/>
          <p:nvPr/>
        </p:nvSpPr>
        <p:spPr>
          <a:xfrm>
            <a:off x="4592852" y="23349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FE9F12B-F2AF-144D-9309-9FAD373E0880}"/>
              </a:ext>
            </a:extLst>
          </p:cNvPr>
          <p:cNvSpPr/>
          <p:nvPr/>
        </p:nvSpPr>
        <p:spPr>
          <a:xfrm>
            <a:off x="4592852" y="24264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ED8D12E-53E5-0C47-8B80-729AC8AE846F}"/>
              </a:ext>
            </a:extLst>
          </p:cNvPr>
          <p:cNvSpPr/>
          <p:nvPr/>
        </p:nvSpPr>
        <p:spPr>
          <a:xfrm>
            <a:off x="4592852" y="25178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2EF03F2-F3DE-D34E-99E7-2973E3D4C997}"/>
              </a:ext>
            </a:extLst>
          </p:cNvPr>
          <p:cNvSpPr/>
          <p:nvPr/>
        </p:nvSpPr>
        <p:spPr>
          <a:xfrm>
            <a:off x="4592852" y="26093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715089E-FDE3-9C4D-8850-6E514063DF26}"/>
              </a:ext>
            </a:extLst>
          </p:cNvPr>
          <p:cNvSpPr/>
          <p:nvPr/>
        </p:nvSpPr>
        <p:spPr>
          <a:xfrm>
            <a:off x="4592852" y="27007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C27ECE2-CA38-574D-BE69-D242D5895057}"/>
              </a:ext>
            </a:extLst>
          </p:cNvPr>
          <p:cNvSpPr/>
          <p:nvPr/>
        </p:nvSpPr>
        <p:spPr>
          <a:xfrm>
            <a:off x="4592852" y="27921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AAC26C6F-1294-B741-9015-C67098DEE7C2}"/>
              </a:ext>
            </a:extLst>
          </p:cNvPr>
          <p:cNvSpPr/>
          <p:nvPr/>
        </p:nvSpPr>
        <p:spPr>
          <a:xfrm>
            <a:off x="4592852" y="28836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47E61F1-871F-4147-9235-7A9396B005ED}"/>
              </a:ext>
            </a:extLst>
          </p:cNvPr>
          <p:cNvSpPr/>
          <p:nvPr/>
        </p:nvSpPr>
        <p:spPr>
          <a:xfrm>
            <a:off x="4592852" y="29750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D29FB86-F3D4-7147-BAC2-B6CDCEC48910}"/>
              </a:ext>
            </a:extLst>
          </p:cNvPr>
          <p:cNvSpPr/>
          <p:nvPr/>
        </p:nvSpPr>
        <p:spPr>
          <a:xfrm>
            <a:off x="4592852" y="30665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E81CCF9-BBFE-874F-B2E0-878F0D4E4CDC}"/>
              </a:ext>
            </a:extLst>
          </p:cNvPr>
          <p:cNvSpPr/>
          <p:nvPr/>
        </p:nvSpPr>
        <p:spPr>
          <a:xfrm>
            <a:off x="4592852" y="31579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F598C13-59FF-6148-9DCB-DFD372F6186C}"/>
              </a:ext>
            </a:extLst>
          </p:cNvPr>
          <p:cNvSpPr/>
          <p:nvPr/>
        </p:nvSpPr>
        <p:spPr>
          <a:xfrm>
            <a:off x="4592852" y="32493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1DDF848-41AE-3F4C-B752-73972DC56E44}"/>
              </a:ext>
            </a:extLst>
          </p:cNvPr>
          <p:cNvSpPr/>
          <p:nvPr/>
        </p:nvSpPr>
        <p:spPr>
          <a:xfrm>
            <a:off x="4592852" y="33408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EAC5956-E549-0F44-97F4-7BA123838951}"/>
              </a:ext>
            </a:extLst>
          </p:cNvPr>
          <p:cNvSpPr/>
          <p:nvPr/>
        </p:nvSpPr>
        <p:spPr>
          <a:xfrm>
            <a:off x="4592852" y="34322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612871C-4AD3-594F-A741-17CC7161246A}"/>
              </a:ext>
            </a:extLst>
          </p:cNvPr>
          <p:cNvSpPr/>
          <p:nvPr/>
        </p:nvSpPr>
        <p:spPr>
          <a:xfrm>
            <a:off x="4592852" y="35237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8FAD5790-ECA2-BD42-BF80-CFE00A032FC7}"/>
              </a:ext>
            </a:extLst>
          </p:cNvPr>
          <p:cNvSpPr/>
          <p:nvPr/>
        </p:nvSpPr>
        <p:spPr>
          <a:xfrm>
            <a:off x="4592852" y="36151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3C36D6E-A16A-0844-AF98-3FC0B7966668}"/>
              </a:ext>
            </a:extLst>
          </p:cNvPr>
          <p:cNvSpPr/>
          <p:nvPr/>
        </p:nvSpPr>
        <p:spPr>
          <a:xfrm>
            <a:off x="4592852" y="37065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3BF6D8C-83C5-F44A-9424-BDDF2A4A82C2}"/>
              </a:ext>
            </a:extLst>
          </p:cNvPr>
          <p:cNvSpPr/>
          <p:nvPr/>
        </p:nvSpPr>
        <p:spPr>
          <a:xfrm>
            <a:off x="4592852" y="37980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ECA8215-2F21-164D-AD80-17F8C7DDAE0F}"/>
              </a:ext>
            </a:extLst>
          </p:cNvPr>
          <p:cNvSpPr/>
          <p:nvPr/>
        </p:nvSpPr>
        <p:spPr>
          <a:xfrm>
            <a:off x="4592852" y="38894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716533B-90F5-BD49-9BC6-ACF89F6AB741}"/>
              </a:ext>
            </a:extLst>
          </p:cNvPr>
          <p:cNvSpPr/>
          <p:nvPr/>
        </p:nvSpPr>
        <p:spPr>
          <a:xfrm>
            <a:off x="4592852" y="39809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3064AAB-ED9D-DA4C-BC56-7B9AE60F65B0}"/>
              </a:ext>
            </a:extLst>
          </p:cNvPr>
          <p:cNvSpPr/>
          <p:nvPr/>
        </p:nvSpPr>
        <p:spPr>
          <a:xfrm>
            <a:off x="4592852" y="40723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CE88BE5-C20E-134B-85F6-5AEF313FDB5F}"/>
              </a:ext>
            </a:extLst>
          </p:cNvPr>
          <p:cNvSpPr/>
          <p:nvPr/>
        </p:nvSpPr>
        <p:spPr>
          <a:xfrm>
            <a:off x="4592852" y="41637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90DF2B8-4CEE-894A-ABCE-BD10D2516641}"/>
              </a:ext>
            </a:extLst>
          </p:cNvPr>
          <p:cNvSpPr/>
          <p:nvPr/>
        </p:nvSpPr>
        <p:spPr>
          <a:xfrm>
            <a:off x="4592852" y="42552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E03548B-5ED7-144C-9713-5BC555C1888D}"/>
              </a:ext>
            </a:extLst>
          </p:cNvPr>
          <p:cNvSpPr/>
          <p:nvPr/>
        </p:nvSpPr>
        <p:spPr>
          <a:xfrm>
            <a:off x="4592852" y="43466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4933777-B195-9048-86D1-303E59070439}"/>
              </a:ext>
            </a:extLst>
          </p:cNvPr>
          <p:cNvSpPr/>
          <p:nvPr/>
        </p:nvSpPr>
        <p:spPr>
          <a:xfrm>
            <a:off x="4592852" y="443810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5FD59D5-46AE-B844-A91E-483747AC8462}"/>
              </a:ext>
            </a:extLst>
          </p:cNvPr>
          <p:cNvSpPr/>
          <p:nvPr/>
        </p:nvSpPr>
        <p:spPr>
          <a:xfrm>
            <a:off x="4592852" y="452954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AA88B77-324F-FF4B-8235-B6AF5D0D7F02}"/>
              </a:ext>
            </a:extLst>
          </p:cNvPr>
          <p:cNvSpPr/>
          <p:nvPr/>
        </p:nvSpPr>
        <p:spPr>
          <a:xfrm>
            <a:off x="4592852" y="462098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FD14552-F4D7-444A-869B-F2DBE86312D2}"/>
              </a:ext>
            </a:extLst>
          </p:cNvPr>
          <p:cNvSpPr/>
          <p:nvPr/>
        </p:nvSpPr>
        <p:spPr>
          <a:xfrm>
            <a:off x="4592852" y="471242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6109C7C0-613B-6146-B608-750B82C3C8C1}"/>
              </a:ext>
            </a:extLst>
          </p:cNvPr>
          <p:cNvSpPr/>
          <p:nvPr/>
        </p:nvSpPr>
        <p:spPr>
          <a:xfrm>
            <a:off x="4592852" y="48038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0FF81B2-7ED6-174D-8E66-6142F4564A7F}"/>
              </a:ext>
            </a:extLst>
          </p:cNvPr>
          <p:cNvSpPr txBox="1"/>
          <p:nvPr/>
        </p:nvSpPr>
        <p:spPr>
          <a:xfrm>
            <a:off x="1156901" y="171539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D376B1E-75B2-CE4D-8F25-B088FDA24AB3}"/>
              </a:ext>
            </a:extLst>
          </p:cNvPr>
          <p:cNvSpPr txBox="1"/>
          <p:nvPr/>
        </p:nvSpPr>
        <p:spPr>
          <a:xfrm>
            <a:off x="2496122" y="26338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F828A3D-FBAD-0944-ACD7-EF2D3BA94A7D}"/>
              </a:ext>
            </a:extLst>
          </p:cNvPr>
          <p:cNvSpPr txBox="1"/>
          <p:nvPr/>
        </p:nvSpPr>
        <p:spPr>
          <a:xfrm>
            <a:off x="1575262" y="356944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80E03F5-5FC6-4744-AECC-217E7ED30EFC}"/>
              </a:ext>
            </a:extLst>
          </p:cNvPr>
          <p:cNvSpPr txBox="1"/>
          <p:nvPr/>
        </p:nvSpPr>
        <p:spPr>
          <a:xfrm>
            <a:off x="2927410" y="173780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52D09DB-07A2-8642-97A7-590B21C38219}"/>
              </a:ext>
            </a:extLst>
          </p:cNvPr>
          <p:cNvSpPr txBox="1"/>
          <p:nvPr/>
        </p:nvSpPr>
        <p:spPr>
          <a:xfrm>
            <a:off x="2953641" y="21766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4E17B1C0-873D-EC48-A187-ED4F26923142}"/>
              </a:ext>
            </a:extLst>
          </p:cNvPr>
          <p:cNvSpPr txBox="1"/>
          <p:nvPr/>
        </p:nvSpPr>
        <p:spPr>
          <a:xfrm>
            <a:off x="2953914" y="354917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01FBEE1C-395A-6943-AD12-3F707AA06AFB}"/>
              </a:ext>
            </a:extLst>
          </p:cNvPr>
          <p:cNvSpPr txBox="1"/>
          <p:nvPr/>
        </p:nvSpPr>
        <p:spPr>
          <a:xfrm>
            <a:off x="2945036" y="401884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CCEBED0-E826-EF40-9BA8-A6C727CF6464}"/>
              </a:ext>
            </a:extLst>
          </p:cNvPr>
          <p:cNvSpPr txBox="1"/>
          <p:nvPr/>
        </p:nvSpPr>
        <p:spPr>
          <a:xfrm>
            <a:off x="1618192" y="264277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B5E34F4-BAA8-F049-845A-194E31831430}"/>
              </a:ext>
            </a:extLst>
          </p:cNvPr>
          <p:cNvSpPr txBox="1"/>
          <p:nvPr/>
        </p:nvSpPr>
        <p:spPr>
          <a:xfrm>
            <a:off x="2030636" y="40171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C105CCE-9068-F744-BDC2-7D592744A01F}"/>
              </a:ext>
            </a:extLst>
          </p:cNvPr>
          <p:cNvSpPr txBox="1"/>
          <p:nvPr/>
        </p:nvSpPr>
        <p:spPr>
          <a:xfrm>
            <a:off x="3413169" y="17100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8434F74-3417-D145-9648-BE18E81EC4BC}"/>
              </a:ext>
            </a:extLst>
          </p:cNvPr>
          <p:cNvSpPr txBox="1"/>
          <p:nvPr/>
        </p:nvSpPr>
        <p:spPr>
          <a:xfrm>
            <a:off x="2067765" y="263669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E3FC436-BD85-F442-8F2D-9B46C6F91033}"/>
              </a:ext>
            </a:extLst>
          </p:cNvPr>
          <p:cNvSpPr txBox="1"/>
          <p:nvPr/>
        </p:nvSpPr>
        <p:spPr>
          <a:xfrm>
            <a:off x="2953855" y="26338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D58A5437-B323-5742-9A92-115137EE3EF1}"/>
              </a:ext>
            </a:extLst>
          </p:cNvPr>
          <p:cNvSpPr txBox="1"/>
          <p:nvPr/>
        </p:nvSpPr>
        <p:spPr>
          <a:xfrm>
            <a:off x="2952231" y="30905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4A97364-B6D6-B84B-8048-9110E57A27CE}"/>
              </a:ext>
            </a:extLst>
          </p:cNvPr>
          <p:cNvSpPr txBox="1"/>
          <p:nvPr/>
        </p:nvSpPr>
        <p:spPr>
          <a:xfrm>
            <a:off x="2487135" y="31027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202A1CE4-F50F-8949-925A-ED52B5912B03}"/>
              </a:ext>
            </a:extLst>
          </p:cNvPr>
          <p:cNvSpPr txBox="1"/>
          <p:nvPr/>
        </p:nvSpPr>
        <p:spPr>
          <a:xfrm>
            <a:off x="1115695" y="310391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86DA348-E2A1-9F4E-AA7C-616CAE16D103}"/>
              </a:ext>
            </a:extLst>
          </p:cNvPr>
          <p:cNvSpPr txBox="1"/>
          <p:nvPr/>
        </p:nvSpPr>
        <p:spPr>
          <a:xfrm>
            <a:off x="1097939" y="404207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3386562E-0CB1-9141-B7B2-CCB013994E5A}"/>
              </a:ext>
            </a:extLst>
          </p:cNvPr>
          <p:cNvSpPr txBox="1"/>
          <p:nvPr/>
        </p:nvSpPr>
        <p:spPr>
          <a:xfrm>
            <a:off x="1627512" y="1713554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65236FD8-72DD-E341-BE95-7F99A6376F4B}"/>
              </a:ext>
            </a:extLst>
          </p:cNvPr>
          <p:cNvSpPr txBox="1"/>
          <p:nvPr/>
        </p:nvSpPr>
        <p:spPr>
          <a:xfrm>
            <a:off x="2550414" y="1720843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372F37C-716C-FF47-BEF1-C2095BF4609D}"/>
              </a:ext>
            </a:extLst>
          </p:cNvPr>
          <p:cNvSpPr txBox="1"/>
          <p:nvPr/>
        </p:nvSpPr>
        <p:spPr>
          <a:xfrm>
            <a:off x="3414103" y="354254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DE2BCFC-2C84-2241-BA2D-2D1EF25148B5}"/>
              </a:ext>
            </a:extLst>
          </p:cNvPr>
          <p:cNvSpPr txBox="1"/>
          <p:nvPr/>
        </p:nvSpPr>
        <p:spPr>
          <a:xfrm>
            <a:off x="3431859" y="40049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F9C6013-6B18-E746-A2D5-DBA99D4F8873}"/>
              </a:ext>
            </a:extLst>
          </p:cNvPr>
          <p:cNvSpPr txBox="1"/>
          <p:nvPr/>
        </p:nvSpPr>
        <p:spPr>
          <a:xfrm>
            <a:off x="2018456" y="311950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760B428-7C49-6B45-9A0D-595E02B4B009}"/>
              </a:ext>
            </a:extLst>
          </p:cNvPr>
          <p:cNvSpPr txBox="1"/>
          <p:nvPr/>
        </p:nvSpPr>
        <p:spPr>
          <a:xfrm>
            <a:off x="3400555" y="219063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034463E-CCD8-A24C-AAE1-C1BBC27AA5B6}"/>
              </a:ext>
            </a:extLst>
          </p:cNvPr>
          <p:cNvSpPr txBox="1"/>
          <p:nvPr/>
        </p:nvSpPr>
        <p:spPr>
          <a:xfrm>
            <a:off x="2074050" y="218526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9429635-21F8-994F-ACB6-CA32ADE8359D}"/>
              </a:ext>
            </a:extLst>
          </p:cNvPr>
          <p:cNvSpPr txBox="1"/>
          <p:nvPr/>
        </p:nvSpPr>
        <p:spPr>
          <a:xfrm>
            <a:off x="1151036" y="2652398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B6D3420-FFB9-0747-98E7-E120AB663D3F}"/>
              </a:ext>
            </a:extLst>
          </p:cNvPr>
          <p:cNvSpPr txBox="1"/>
          <p:nvPr/>
        </p:nvSpPr>
        <p:spPr>
          <a:xfrm>
            <a:off x="2495031" y="355096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2BCC72F-04B4-0545-BB76-75B5C9CF1158}"/>
              </a:ext>
            </a:extLst>
          </p:cNvPr>
          <p:cNvSpPr txBox="1"/>
          <p:nvPr/>
        </p:nvSpPr>
        <p:spPr>
          <a:xfrm>
            <a:off x="1571753" y="401678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C9EAA8D-D46E-B04C-8C62-F0F5908A1BE8}"/>
              </a:ext>
            </a:extLst>
          </p:cNvPr>
          <p:cNvSpPr txBox="1"/>
          <p:nvPr/>
        </p:nvSpPr>
        <p:spPr>
          <a:xfrm>
            <a:off x="2483981" y="217713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E384B8A-BCBF-3343-8021-3FD3448659F2}"/>
              </a:ext>
            </a:extLst>
          </p:cNvPr>
          <p:cNvSpPr txBox="1"/>
          <p:nvPr/>
        </p:nvSpPr>
        <p:spPr>
          <a:xfrm>
            <a:off x="3417345" y="309421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C7E5C7E7-8631-A541-8D78-F28605E591EB}"/>
              </a:ext>
            </a:extLst>
          </p:cNvPr>
          <p:cNvSpPr txBox="1"/>
          <p:nvPr/>
        </p:nvSpPr>
        <p:spPr>
          <a:xfrm>
            <a:off x="1112453" y="35680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EA964C3-48B1-9741-868A-5C909ECC8466}"/>
              </a:ext>
            </a:extLst>
          </p:cNvPr>
          <p:cNvSpPr txBox="1"/>
          <p:nvPr/>
        </p:nvSpPr>
        <p:spPr>
          <a:xfrm>
            <a:off x="1565296" y="310693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B42481E-F3B3-474F-8920-938B8D173DC2}"/>
              </a:ext>
            </a:extLst>
          </p:cNvPr>
          <p:cNvSpPr txBox="1"/>
          <p:nvPr/>
        </p:nvSpPr>
        <p:spPr>
          <a:xfrm>
            <a:off x="2512787" y="40049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4EDB188-71D5-8540-B3D3-4C98F8D81B6F}"/>
              </a:ext>
            </a:extLst>
          </p:cNvPr>
          <p:cNvSpPr txBox="1"/>
          <p:nvPr/>
        </p:nvSpPr>
        <p:spPr>
          <a:xfrm>
            <a:off x="1151277" y="2195198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D675615-A7F8-A04A-B416-5BA605A9CB0F}"/>
              </a:ext>
            </a:extLst>
          </p:cNvPr>
          <p:cNvSpPr txBox="1"/>
          <p:nvPr/>
        </p:nvSpPr>
        <p:spPr>
          <a:xfrm>
            <a:off x="3400555" y="26333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A0C0E11-2283-9D47-9D5E-3FC8B8B223DA}"/>
              </a:ext>
            </a:extLst>
          </p:cNvPr>
          <p:cNvSpPr txBox="1"/>
          <p:nvPr/>
        </p:nvSpPr>
        <p:spPr>
          <a:xfrm>
            <a:off x="2030298" y="35599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9D7D244-7246-C44B-AC1A-96C02E956524}"/>
              </a:ext>
            </a:extLst>
          </p:cNvPr>
          <p:cNvSpPr txBox="1"/>
          <p:nvPr/>
        </p:nvSpPr>
        <p:spPr>
          <a:xfrm>
            <a:off x="1635881" y="217713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9FE9C49-33B1-F141-A4CC-152596C4E0CD}"/>
              </a:ext>
            </a:extLst>
          </p:cNvPr>
          <p:cNvSpPr txBox="1"/>
          <p:nvPr/>
        </p:nvSpPr>
        <p:spPr>
          <a:xfrm>
            <a:off x="2079576" y="1722618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385DCE6B-6698-2249-B9C5-8CBA5D9E9CA0}"/>
              </a:ext>
            </a:extLst>
          </p:cNvPr>
          <p:cNvSpPr txBox="1"/>
          <p:nvPr/>
        </p:nvSpPr>
        <p:spPr>
          <a:xfrm>
            <a:off x="4406483" y="155225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19EBB0-314F-6D47-B8BA-DEDF13B5C050}"/>
              </a:ext>
            </a:extLst>
          </p:cNvPr>
          <p:cNvSpPr txBox="1"/>
          <p:nvPr/>
        </p:nvSpPr>
        <p:spPr>
          <a:xfrm>
            <a:off x="4405535" y="2003414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6CC5E7CB-0560-4A4A-BF7D-DB2EAAB63196}"/>
              </a:ext>
            </a:extLst>
          </p:cNvPr>
          <p:cNvSpPr txBox="1"/>
          <p:nvPr/>
        </p:nvSpPr>
        <p:spPr>
          <a:xfrm>
            <a:off x="4360651" y="255278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C8E26E2B-78CE-C34D-8811-77CE9C436236}"/>
              </a:ext>
            </a:extLst>
          </p:cNvPr>
          <p:cNvSpPr txBox="1"/>
          <p:nvPr/>
        </p:nvSpPr>
        <p:spPr>
          <a:xfrm>
            <a:off x="4360651" y="3110589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D5342794-0623-8646-B415-DA3EC5A275EF}"/>
              </a:ext>
            </a:extLst>
          </p:cNvPr>
          <p:cNvSpPr txBox="1"/>
          <p:nvPr/>
        </p:nvSpPr>
        <p:spPr>
          <a:xfrm>
            <a:off x="4363288" y="3651096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563B36D-2E28-8241-8825-C13C289E9AB5}"/>
              </a:ext>
            </a:extLst>
          </p:cNvPr>
          <p:cNvSpPr txBox="1"/>
          <p:nvPr/>
        </p:nvSpPr>
        <p:spPr>
          <a:xfrm>
            <a:off x="4363288" y="4208902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A7DAF7D9-7164-2143-AD30-51933D9F877A}"/>
              </a:ext>
            </a:extLst>
          </p:cNvPr>
          <p:cNvSpPr txBox="1"/>
          <p:nvPr/>
        </p:nvSpPr>
        <p:spPr>
          <a:xfrm>
            <a:off x="4360651" y="4756035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C8A2018B-02E7-BE45-B7DD-65B8FA5C3C5E}"/>
              </a:ext>
            </a:extLst>
          </p:cNvPr>
          <p:cNvSpPr/>
          <p:nvPr/>
        </p:nvSpPr>
        <p:spPr>
          <a:xfrm>
            <a:off x="4592852" y="489204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9442C29-17FD-FD40-8998-0A7C0D541948}"/>
              </a:ext>
            </a:extLst>
          </p:cNvPr>
          <p:cNvSpPr/>
          <p:nvPr/>
        </p:nvSpPr>
        <p:spPr>
          <a:xfrm>
            <a:off x="4592852" y="498348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BA5B5A98-AB20-A647-854E-AD6EA00D5CBA}"/>
              </a:ext>
            </a:extLst>
          </p:cNvPr>
          <p:cNvSpPr/>
          <p:nvPr/>
        </p:nvSpPr>
        <p:spPr>
          <a:xfrm>
            <a:off x="4592852" y="507492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4D096FFD-A180-314C-A353-B0D86E106CC7}"/>
              </a:ext>
            </a:extLst>
          </p:cNvPr>
          <p:cNvSpPr/>
          <p:nvPr/>
        </p:nvSpPr>
        <p:spPr>
          <a:xfrm>
            <a:off x="4592852" y="516636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134715"/>
            <a:ext cx="2709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Buffering Algorithm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3F31DDEF-98BF-E44C-8AED-859D411B0DEC}"/>
              </a:ext>
            </a:extLst>
          </p:cNvPr>
          <p:cNvSpPr txBox="1"/>
          <p:nvPr/>
        </p:nvSpPr>
        <p:spPr>
          <a:xfrm>
            <a:off x="812264" y="4490305"/>
            <a:ext cx="260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Accessed by </a:t>
            </a:r>
            <a:r>
              <a:rPr lang="en-US" b="1" dirty="0">
                <a:solidFill>
                  <a:schemeClr val="accent4"/>
                </a:solidFill>
              </a:rPr>
              <a:t>Batch 2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AF8803F9-3972-CD43-A4BD-F8E2744E533F}"/>
              </a:ext>
            </a:extLst>
          </p:cNvPr>
          <p:cNvSpPr/>
          <p:nvPr/>
        </p:nvSpPr>
        <p:spPr>
          <a:xfrm>
            <a:off x="5761370" y="2057543"/>
            <a:ext cx="1210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Temporary</a:t>
            </a:r>
          </a:p>
          <a:p>
            <a:r>
              <a:rPr lang="en-US" b="1" dirty="0"/>
              <a:t>Buffer</a:t>
            </a:r>
            <a:endParaRPr lang="en-US" dirty="0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FB912F6D-C667-4F45-81FB-DC524EA34B9D}"/>
              </a:ext>
            </a:extLst>
          </p:cNvPr>
          <p:cNvSpPr/>
          <p:nvPr/>
        </p:nvSpPr>
        <p:spPr>
          <a:xfrm>
            <a:off x="5577840" y="16034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AF3EA9E4-F737-694B-B4C7-6210883887A5}"/>
              </a:ext>
            </a:extLst>
          </p:cNvPr>
          <p:cNvSpPr/>
          <p:nvPr/>
        </p:nvSpPr>
        <p:spPr>
          <a:xfrm>
            <a:off x="5577840" y="16949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83C4F771-50A6-0849-A945-FC45F86E6D5F}"/>
              </a:ext>
            </a:extLst>
          </p:cNvPr>
          <p:cNvSpPr/>
          <p:nvPr/>
        </p:nvSpPr>
        <p:spPr>
          <a:xfrm>
            <a:off x="5577840" y="17863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8085B488-861D-6143-8476-BF1F9510CF2E}"/>
              </a:ext>
            </a:extLst>
          </p:cNvPr>
          <p:cNvSpPr/>
          <p:nvPr/>
        </p:nvSpPr>
        <p:spPr>
          <a:xfrm>
            <a:off x="5577840" y="18777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6A8E15D7-54D9-484C-B855-173574FA2874}"/>
              </a:ext>
            </a:extLst>
          </p:cNvPr>
          <p:cNvSpPr/>
          <p:nvPr/>
        </p:nvSpPr>
        <p:spPr>
          <a:xfrm>
            <a:off x="5577840" y="19692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B3BAD09F-4DB9-CE4F-A19F-A5C261E23378}"/>
              </a:ext>
            </a:extLst>
          </p:cNvPr>
          <p:cNvSpPr/>
          <p:nvPr/>
        </p:nvSpPr>
        <p:spPr>
          <a:xfrm>
            <a:off x="5577840" y="20606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76DF4F5-62EC-FE43-8510-68E91BE94C2E}"/>
              </a:ext>
            </a:extLst>
          </p:cNvPr>
          <p:cNvSpPr/>
          <p:nvPr/>
        </p:nvSpPr>
        <p:spPr>
          <a:xfrm>
            <a:off x="5577840" y="21521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D5405E48-D038-F940-9D25-7414F2E088EC}"/>
              </a:ext>
            </a:extLst>
          </p:cNvPr>
          <p:cNvSpPr/>
          <p:nvPr/>
        </p:nvSpPr>
        <p:spPr>
          <a:xfrm>
            <a:off x="5577840" y="22435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E009570A-562F-5C4B-9952-276F9519F68C}"/>
              </a:ext>
            </a:extLst>
          </p:cNvPr>
          <p:cNvSpPr/>
          <p:nvPr/>
        </p:nvSpPr>
        <p:spPr>
          <a:xfrm>
            <a:off x="5577840" y="23349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4500B702-7C05-1E48-9AC2-E2E5C0F18BD6}"/>
              </a:ext>
            </a:extLst>
          </p:cNvPr>
          <p:cNvSpPr/>
          <p:nvPr/>
        </p:nvSpPr>
        <p:spPr>
          <a:xfrm>
            <a:off x="5577840" y="24264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14D25965-2951-C04D-8BD9-46763FCF2E73}"/>
              </a:ext>
            </a:extLst>
          </p:cNvPr>
          <p:cNvSpPr/>
          <p:nvPr/>
        </p:nvSpPr>
        <p:spPr>
          <a:xfrm>
            <a:off x="5577840" y="25178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B55203B4-EEBE-3144-867F-B2834EADCE2A}"/>
              </a:ext>
            </a:extLst>
          </p:cNvPr>
          <p:cNvSpPr/>
          <p:nvPr/>
        </p:nvSpPr>
        <p:spPr>
          <a:xfrm>
            <a:off x="5577840" y="26093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4CDFD015-DE84-FB44-90F6-A0828B0D6651}"/>
              </a:ext>
            </a:extLst>
          </p:cNvPr>
          <p:cNvSpPr/>
          <p:nvPr/>
        </p:nvSpPr>
        <p:spPr>
          <a:xfrm>
            <a:off x="5577840" y="27007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CF7756CE-F837-A340-A06E-C010C6DF7918}"/>
              </a:ext>
            </a:extLst>
          </p:cNvPr>
          <p:cNvSpPr/>
          <p:nvPr/>
        </p:nvSpPr>
        <p:spPr>
          <a:xfrm>
            <a:off x="5577840" y="27921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C41F44A0-FDE9-1542-8694-7CAC70784CDF}"/>
              </a:ext>
            </a:extLst>
          </p:cNvPr>
          <p:cNvSpPr/>
          <p:nvPr/>
        </p:nvSpPr>
        <p:spPr>
          <a:xfrm>
            <a:off x="5577840" y="28836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7F4F3A00-017B-0D4A-A851-EEAF0C06539B}"/>
              </a:ext>
            </a:extLst>
          </p:cNvPr>
          <p:cNvSpPr/>
          <p:nvPr/>
        </p:nvSpPr>
        <p:spPr>
          <a:xfrm>
            <a:off x="5577840" y="29750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A48DB8C9-AB67-654E-A556-3234EB564ED5}"/>
              </a:ext>
            </a:extLst>
          </p:cNvPr>
          <p:cNvSpPr/>
          <p:nvPr/>
        </p:nvSpPr>
        <p:spPr>
          <a:xfrm>
            <a:off x="5577840" y="306650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DC7F7214-2551-4A4C-A487-B5F76512F220}"/>
              </a:ext>
            </a:extLst>
          </p:cNvPr>
          <p:cNvSpPr/>
          <p:nvPr/>
        </p:nvSpPr>
        <p:spPr>
          <a:xfrm>
            <a:off x="5577840" y="315794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FC48362A-0BE8-7843-8D2F-E83F3819F11A}"/>
              </a:ext>
            </a:extLst>
          </p:cNvPr>
          <p:cNvCxnSpPr>
            <a:cxnSpLocks/>
            <a:stCxn id="186" idx="3"/>
          </p:cNvCxnSpPr>
          <p:nvPr/>
        </p:nvCxnSpPr>
        <p:spPr>
          <a:xfrm flipV="1">
            <a:off x="4684292" y="1649189"/>
            <a:ext cx="893548" cy="1828800"/>
          </a:xfrm>
          <a:prstGeom prst="straightConnector1">
            <a:avLst/>
          </a:prstGeom>
          <a:ln w="22225">
            <a:solidFill>
              <a:schemeClr val="accent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76AA63C2-36A0-E94D-8991-F8AE48500FEE}"/>
              </a:ext>
            </a:extLst>
          </p:cNvPr>
          <p:cNvCxnSpPr>
            <a:cxnSpLocks/>
            <a:stCxn id="187" idx="3"/>
          </p:cNvCxnSpPr>
          <p:nvPr/>
        </p:nvCxnSpPr>
        <p:spPr>
          <a:xfrm flipV="1">
            <a:off x="4684292" y="1740629"/>
            <a:ext cx="893548" cy="1828800"/>
          </a:xfrm>
          <a:prstGeom prst="straightConnector1">
            <a:avLst/>
          </a:prstGeom>
          <a:ln w="22225">
            <a:solidFill>
              <a:schemeClr val="accent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52D69581-4508-9E47-8814-09FF0B72A41A}"/>
              </a:ext>
            </a:extLst>
          </p:cNvPr>
          <p:cNvCxnSpPr>
            <a:cxnSpLocks/>
            <a:stCxn id="188" idx="3"/>
          </p:cNvCxnSpPr>
          <p:nvPr/>
        </p:nvCxnSpPr>
        <p:spPr>
          <a:xfrm flipV="1">
            <a:off x="4684292" y="1832069"/>
            <a:ext cx="893548" cy="1828800"/>
          </a:xfrm>
          <a:prstGeom prst="straightConnector1">
            <a:avLst/>
          </a:prstGeom>
          <a:ln w="22225">
            <a:solidFill>
              <a:schemeClr val="accent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0E928CCD-EDF5-1242-95A7-D7C26022D577}"/>
              </a:ext>
            </a:extLst>
          </p:cNvPr>
          <p:cNvCxnSpPr>
            <a:cxnSpLocks/>
            <a:stCxn id="189" idx="3"/>
          </p:cNvCxnSpPr>
          <p:nvPr/>
        </p:nvCxnSpPr>
        <p:spPr>
          <a:xfrm flipV="1">
            <a:off x="4684292" y="1923509"/>
            <a:ext cx="893548" cy="1828800"/>
          </a:xfrm>
          <a:prstGeom prst="straightConnector1">
            <a:avLst/>
          </a:prstGeom>
          <a:ln w="22225">
            <a:solidFill>
              <a:schemeClr val="accent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0EF0E2EC-FA50-F742-8335-EF88D4B5A852}"/>
              </a:ext>
            </a:extLst>
          </p:cNvPr>
          <p:cNvCxnSpPr>
            <a:cxnSpLocks/>
            <a:stCxn id="190" idx="3"/>
          </p:cNvCxnSpPr>
          <p:nvPr/>
        </p:nvCxnSpPr>
        <p:spPr>
          <a:xfrm flipV="1">
            <a:off x="4684292" y="2014949"/>
            <a:ext cx="893548" cy="1828800"/>
          </a:xfrm>
          <a:prstGeom prst="straightConnector1">
            <a:avLst/>
          </a:prstGeom>
          <a:ln w="22225">
            <a:solidFill>
              <a:schemeClr val="accent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4B615C60-41D7-F345-9583-0BFA64A9854A}"/>
              </a:ext>
            </a:extLst>
          </p:cNvPr>
          <p:cNvCxnSpPr>
            <a:cxnSpLocks/>
            <a:stCxn id="191" idx="3"/>
          </p:cNvCxnSpPr>
          <p:nvPr/>
        </p:nvCxnSpPr>
        <p:spPr>
          <a:xfrm flipV="1">
            <a:off x="4684292" y="2106389"/>
            <a:ext cx="893548" cy="1828800"/>
          </a:xfrm>
          <a:prstGeom prst="straightConnector1">
            <a:avLst/>
          </a:prstGeom>
          <a:ln w="22225">
            <a:solidFill>
              <a:schemeClr val="accent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4C0E4689-98D3-DF47-B297-C2722870F5C6}"/>
              </a:ext>
            </a:extLst>
          </p:cNvPr>
          <p:cNvCxnSpPr>
            <a:cxnSpLocks/>
            <a:stCxn id="192" idx="3"/>
          </p:cNvCxnSpPr>
          <p:nvPr/>
        </p:nvCxnSpPr>
        <p:spPr>
          <a:xfrm flipV="1">
            <a:off x="4684292" y="2197829"/>
            <a:ext cx="893548" cy="1828800"/>
          </a:xfrm>
          <a:prstGeom prst="straightConnector1">
            <a:avLst/>
          </a:prstGeom>
          <a:ln w="22225">
            <a:solidFill>
              <a:schemeClr val="accent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103E64A5-C211-514C-B40E-A179F5A7D0C9}"/>
              </a:ext>
            </a:extLst>
          </p:cNvPr>
          <p:cNvCxnSpPr>
            <a:cxnSpLocks/>
            <a:stCxn id="193" idx="3"/>
          </p:cNvCxnSpPr>
          <p:nvPr/>
        </p:nvCxnSpPr>
        <p:spPr>
          <a:xfrm flipV="1">
            <a:off x="4684292" y="2289269"/>
            <a:ext cx="893548" cy="1828800"/>
          </a:xfrm>
          <a:prstGeom prst="straightConnector1">
            <a:avLst/>
          </a:prstGeom>
          <a:ln w="22225">
            <a:solidFill>
              <a:schemeClr val="accent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39AE28D6-CD8D-6842-B09D-F5FF8DD1CB79}"/>
              </a:ext>
            </a:extLst>
          </p:cNvPr>
          <p:cNvCxnSpPr>
            <a:cxnSpLocks/>
            <a:stCxn id="194" idx="3"/>
          </p:cNvCxnSpPr>
          <p:nvPr/>
        </p:nvCxnSpPr>
        <p:spPr>
          <a:xfrm flipV="1">
            <a:off x="4684292" y="2380709"/>
            <a:ext cx="893548" cy="1828800"/>
          </a:xfrm>
          <a:prstGeom prst="straightConnector1">
            <a:avLst/>
          </a:prstGeom>
          <a:ln w="22225">
            <a:solidFill>
              <a:schemeClr val="accent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BF68CD3E-CC73-5040-8C13-8B0561EBC19B}"/>
              </a:ext>
            </a:extLst>
          </p:cNvPr>
          <p:cNvCxnSpPr>
            <a:cxnSpLocks/>
            <a:stCxn id="195" idx="3"/>
          </p:cNvCxnSpPr>
          <p:nvPr/>
        </p:nvCxnSpPr>
        <p:spPr>
          <a:xfrm flipV="1">
            <a:off x="4684292" y="2472149"/>
            <a:ext cx="893548" cy="1828800"/>
          </a:xfrm>
          <a:prstGeom prst="straightConnector1">
            <a:avLst/>
          </a:prstGeom>
          <a:ln w="22225">
            <a:solidFill>
              <a:schemeClr val="accent4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B631F100-D613-684D-BC8E-F06A19C9A632}"/>
              </a:ext>
            </a:extLst>
          </p:cNvPr>
          <p:cNvCxnSpPr>
            <a:cxnSpLocks/>
          </p:cNvCxnSpPr>
          <p:nvPr/>
        </p:nvCxnSpPr>
        <p:spPr>
          <a:xfrm>
            <a:off x="4684292" y="2289269"/>
            <a:ext cx="893548" cy="274320"/>
          </a:xfrm>
          <a:prstGeom prst="straightConnector1">
            <a:avLst/>
          </a:prstGeom>
          <a:ln w="22225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069A1D01-5776-F445-96D6-857150D5FAF6}"/>
              </a:ext>
            </a:extLst>
          </p:cNvPr>
          <p:cNvCxnSpPr>
            <a:cxnSpLocks/>
          </p:cNvCxnSpPr>
          <p:nvPr/>
        </p:nvCxnSpPr>
        <p:spPr>
          <a:xfrm>
            <a:off x="4684292" y="2380709"/>
            <a:ext cx="893548" cy="274320"/>
          </a:xfrm>
          <a:prstGeom prst="straightConnector1">
            <a:avLst/>
          </a:prstGeom>
          <a:ln w="22225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1C146B00-48A3-DD4B-A220-5D686AF54CDD}"/>
              </a:ext>
            </a:extLst>
          </p:cNvPr>
          <p:cNvCxnSpPr>
            <a:cxnSpLocks/>
          </p:cNvCxnSpPr>
          <p:nvPr/>
        </p:nvCxnSpPr>
        <p:spPr>
          <a:xfrm>
            <a:off x="4684292" y="2472149"/>
            <a:ext cx="893548" cy="274320"/>
          </a:xfrm>
          <a:prstGeom prst="straightConnector1">
            <a:avLst/>
          </a:prstGeom>
          <a:ln w="22225">
            <a:solidFill>
              <a:schemeClr val="accent2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E838DBB4-E469-7B4A-9323-9C8515B89B4A}"/>
              </a:ext>
            </a:extLst>
          </p:cNvPr>
          <p:cNvCxnSpPr>
            <a:cxnSpLocks/>
          </p:cNvCxnSpPr>
          <p:nvPr/>
        </p:nvCxnSpPr>
        <p:spPr>
          <a:xfrm flipV="1">
            <a:off x="4684292" y="2837909"/>
            <a:ext cx="893548" cy="457200"/>
          </a:xfrm>
          <a:prstGeom prst="straightConnector1">
            <a:avLst/>
          </a:prstGeom>
          <a:ln w="22225">
            <a:solidFill>
              <a:schemeClr val="accent6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EA4FE453-97D6-4A44-806C-D19710FE5735}"/>
              </a:ext>
            </a:extLst>
          </p:cNvPr>
          <p:cNvCxnSpPr>
            <a:cxnSpLocks/>
          </p:cNvCxnSpPr>
          <p:nvPr/>
        </p:nvCxnSpPr>
        <p:spPr>
          <a:xfrm flipV="1">
            <a:off x="4684292" y="2929349"/>
            <a:ext cx="893548" cy="457200"/>
          </a:xfrm>
          <a:prstGeom prst="straightConnector1">
            <a:avLst/>
          </a:prstGeom>
          <a:ln w="22225">
            <a:solidFill>
              <a:schemeClr val="accent6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00875955-AC19-C24E-94A4-404888C3885D}"/>
              </a:ext>
            </a:extLst>
          </p:cNvPr>
          <p:cNvCxnSpPr>
            <a:cxnSpLocks/>
          </p:cNvCxnSpPr>
          <p:nvPr/>
        </p:nvCxnSpPr>
        <p:spPr>
          <a:xfrm flipV="1">
            <a:off x="4684292" y="3020789"/>
            <a:ext cx="893548" cy="1371600"/>
          </a:xfrm>
          <a:prstGeom prst="straightConnector1">
            <a:avLst/>
          </a:prstGeom>
          <a:ln w="22225">
            <a:solidFill>
              <a:schemeClr val="accent5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160167EE-398C-854F-965A-76CB6052A962}"/>
              </a:ext>
            </a:extLst>
          </p:cNvPr>
          <p:cNvCxnSpPr>
            <a:cxnSpLocks/>
          </p:cNvCxnSpPr>
          <p:nvPr/>
        </p:nvCxnSpPr>
        <p:spPr>
          <a:xfrm flipV="1">
            <a:off x="4684292" y="3112229"/>
            <a:ext cx="893548" cy="1463040"/>
          </a:xfrm>
          <a:prstGeom prst="straightConnector1">
            <a:avLst/>
          </a:prstGeom>
          <a:ln w="22225">
            <a:solidFill>
              <a:schemeClr val="accent5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Arrow Connector 278">
            <a:extLst>
              <a:ext uri="{FF2B5EF4-FFF2-40B4-BE49-F238E27FC236}">
                <a16:creationId xmlns:a16="http://schemas.microsoft.com/office/drawing/2014/main" id="{FB29B441-B47F-8A46-B3EA-51E3CF3D77A6}"/>
              </a:ext>
            </a:extLst>
          </p:cNvPr>
          <p:cNvCxnSpPr>
            <a:cxnSpLocks/>
          </p:cNvCxnSpPr>
          <p:nvPr/>
        </p:nvCxnSpPr>
        <p:spPr>
          <a:xfrm flipV="1">
            <a:off x="4684292" y="3203669"/>
            <a:ext cx="893548" cy="1554480"/>
          </a:xfrm>
          <a:prstGeom prst="straightConnector1">
            <a:avLst/>
          </a:prstGeom>
          <a:ln w="22225">
            <a:solidFill>
              <a:schemeClr val="accent5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2" name="Picture 281">
            <a:extLst>
              <a:ext uri="{FF2B5EF4-FFF2-40B4-BE49-F238E27FC236}">
                <a16:creationId xmlns:a16="http://schemas.microsoft.com/office/drawing/2014/main" id="{35A45794-3465-8F4E-ADD6-E24DAAA215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276" name="Rectangle 275">
            <a:extLst>
              <a:ext uri="{FF2B5EF4-FFF2-40B4-BE49-F238E27FC236}">
                <a16:creationId xmlns:a16="http://schemas.microsoft.com/office/drawing/2014/main" id="{7138ED2E-A735-3B41-8F14-7D4EBEEBDFDA}"/>
              </a:ext>
            </a:extLst>
          </p:cNvPr>
          <p:cNvSpPr/>
          <p:nvPr/>
        </p:nvSpPr>
        <p:spPr>
          <a:xfrm>
            <a:off x="7133395" y="1552252"/>
            <a:ext cx="7958668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//GAUSS-SEIDEL FORWARD SWEEP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batch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batch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numbatch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batch++){</a:t>
            </a:r>
            <a:endParaRPr lang="en-US" sz="1100" dirty="0">
              <a:solidFill>
                <a:srgbClr val="400BD9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//READ MAPPING DATA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start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[batch];</a:t>
            </a:r>
            <a:endParaRPr lang="en-US" sz="11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2FB41D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[batch+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]-start;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//ALLOCATE BUFFER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buffer[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INTER-BATCH DATA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batchsize+n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 = x[map[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]];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INTRA-BATCH DATA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start = batch*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buffer[n] = x[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//PERFORM GAUSS-SEIDEL PER BATCH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m = start; m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start+batchsize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m++){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1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reduce = b[m];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[m]; n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[m+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]; n++)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reduce -= value[n]*buffer[index[n]];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buffer[m-start] += reduce/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diag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[m];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}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//WRITE-BACK INTRA-BATCH DATA</a:t>
            </a:r>
            <a:endParaRPr lang="en-US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m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m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m++)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x[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start+m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 = buffer[m];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745572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1457EB6A-89FC-5F4A-AD8E-594C5C182268}"/>
              </a:ext>
            </a:extLst>
          </p:cNvPr>
          <p:cNvSpPr/>
          <p:nvPr/>
        </p:nvSpPr>
        <p:spPr>
          <a:xfrm>
            <a:off x="2478505" y="2610853"/>
            <a:ext cx="1407695" cy="1828800"/>
          </a:xfrm>
          <a:custGeom>
            <a:avLst/>
            <a:gdLst>
              <a:gd name="connsiteX0" fmla="*/ 1082842 w 1407695"/>
              <a:gd name="connsiteY0" fmla="*/ 36094 h 1828800"/>
              <a:gd name="connsiteX1" fmla="*/ 132348 w 1407695"/>
              <a:gd name="connsiteY1" fmla="*/ 12031 h 1828800"/>
              <a:gd name="connsiteX2" fmla="*/ 0 w 1407695"/>
              <a:gd name="connsiteY2" fmla="*/ 96252 h 1828800"/>
              <a:gd name="connsiteX3" fmla="*/ 24063 w 1407695"/>
              <a:gd name="connsiteY3" fmla="*/ 1564105 h 1828800"/>
              <a:gd name="connsiteX4" fmla="*/ 204537 w 1407695"/>
              <a:gd name="connsiteY4" fmla="*/ 1804736 h 1828800"/>
              <a:gd name="connsiteX5" fmla="*/ 1323474 w 1407695"/>
              <a:gd name="connsiteY5" fmla="*/ 1828800 h 1828800"/>
              <a:gd name="connsiteX6" fmla="*/ 1407695 w 1407695"/>
              <a:gd name="connsiteY6" fmla="*/ 1612231 h 1828800"/>
              <a:gd name="connsiteX7" fmla="*/ 1395663 w 1407695"/>
              <a:gd name="connsiteY7" fmla="*/ 120315 h 1828800"/>
              <a:gd name="connsiteX8" fmla="*/ 1275348 w 1407695"/>
              <a:gd name="connsiteY8" fmla="*/ 0 h 1828800"/>
              <a:gd name="connsiteX9" fmla="*/ 1082842 w 1407695"/>
              <a:gd name="connsiteY9" fmla="*/ 36094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7695" h="1828800">
                <a:moveTo>
                  <a:pt x="1082842" y="36094"/>
                </a:moveTo>
                <a:lnTo>
                  <a:pt x="132348" y="12031"/>
                </a:lnTo>
                <a:lnTo>
                  <a:pt x="0" y="96252"/>
                </a:lnTo>
                <a:lnTo>
                  <a:pt x="24063" y="1564105"/>
                </a:lnTo>
                <a:lnTo>
                  <a:pt x="204537" y="1804736"/>
                </a:lnTo>
                <a:lnTo>
                  <a:pt x="1323474" y="1828800"/>
                </a:lnTo>
                <a:lnTo>
                  <a:pt x="1407695" y="1612231"/>
                </a:lnTo>
                <a:cubicBezTo>
                  <a:pt x="1403684" y="1114926"/>
                  <a:pt x="1399674" y="617620"/>
                  <a:pt x="1395663" y="120315"/>
                </a:cubicBezTo>
                <a:lnTo>
                  <a:pt x="1275348" y="0"/>
                </a:lnTo>
                <a:lnTo>
                  <a:pt x="1082842" y="36094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30" name="Oval 129">
            <a:extLst>
              <a:ext uri="{FF2B5EF4-FFF2-40B4-BE49-F238E27FC236}">
                <a16:creationId xmlns:a16="http://schemas.microsoft.com/office/drawing/2014/main" id="{EF9E10E7-C4CA-BA4F-92E3-1F378A03D334}"/>
              </a:ext>
            </a:extLst>
          </p:cNvPr>
          <p:cNvSpPr/>
          <p:nvPr/>
        </p:nvSpPr>
        <p:spPr>
          <a:xfrm>
            <a:off x="13010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79F733B6-EC20-B348-8AF0-9C693A3CF499}"/>
              </a:ext>
            </a:extLst>
          </p:cNvPr>
          <p:cNvSpPr/>
          <p:nvPr/>
        </p:nvSpPr>
        <p:spPr>
          <a:xfrm>
            <a:off x="17582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C696C86A-F034-9B4F-B66F-D207CFCD0517}"/>
              </a:ext>
            </a:extLst>
          </p:cNvPr>
          <p:cNvSpPr/>
          <p:nvPr/>
        </p:nvSpPr>
        <p:spPr>
          <a:xfrm>
            <a:off x="2215412" y="27379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0EE734DF-D4F3-F04F-B4F3-FE06235798DB}"/>
              </a:ext>
            </a:extLst>
          </p:cNvPr>
          <p:cNvSpPr/>
          <p:nvPr/>
        </p:nvSpPr>
        <p:spPr>
          <a:xfrm>
            <a:off x="26726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0B24E99E-7666-1A47-80CF-F6609F5064E5}"/>
              </a:ext>
            </a:extLst>
          </p:cNvPr>
          <p:cNvSpPr/>
          <p:nvPr/>
        </p:nvSpPr>
        <p:spPr>
          <a:xfrm>
            <a:off x="31298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6C49AFE-0A17-AA49-9DE9-E424F43932DA}"/>
              </a:ext>
            </a:extLst>
          </p:cNvPr>
          <p:cNvSpPr/>
          <p:nvPr/>
        </p:nvSpPr>
        <p:spPr>
          <a:xfrm>
            <a:off x="3587012" y="27379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9EE9C25F-7AB2-D84D-9B6D-1FC1ED99C951}"/>
              </a:ext>
            </a:extLst>
          </p:cNvPr>
          <p:cNvSpPr/>
          <p:nvPr/>
        </p:nvSpPr>
        <p:spPr>
          <a:xfrm>
            <a:off x="1301012" y="31951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B53031BE-83DF-9B4C-A889-26221F57A827}"/>
              </a:ext>
            </a:extLst>
          </p:cNvPr>
          <p:cNvSpPr/>
          <p:nvPr/>
        </p:nvSpPr>
        <p:spPr>
          <a:xfrm>
            <a:off x="1758212" y="31951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77E40D8-B8A7-0448-8EC9-C27581373766}"/>
              </a:ext>
            </a:extLst>
          </p:cNvPr>
          <p:cNvSpPr/>
          <p:nvPr/>
        </p:nvSpPr>
        <p:spPr>
          <a:xfrm>
            <a:off x="2215412" y="31951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BE0A2019-5201-1643-A273-AA1B68331445}"/>
              </a:ext>
            </a:extLst>
          </p:cNvPr>
          <p:cNvSpPr/>
          <p:nvPr/>
        </p:nvSpPr>
        <p:spPr>
          <a:xfrm>
            <a:off x="2672612" y="31951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0E4BC2CA-3C42-CA45-84E0-A3A3866C279D}"/>
              </a:ext>
            </a:extLst>
          </p:cNvPr>
          <p:cNvSpPr/>
          <p:nvPr/>
        </p:nvSpPr>
        <p:spPr>
          <a:xfrm>
            <a:off x="3129812" y="31951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E31D01B6-12A4-DF49-840E-181CBB1044D9}"/>
              </a:ext>
            </a:extLst>
          </p:cNvPr>
          <p:cNvSpPr/>
          <p:nvPr/>
        </p:nvSpPr>
        <p:spPr>
          <a:xfrm>
            <a:off x="3587012" y="31951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51C04812-E3A0-234F-AD58-03C831AA59BA}"/>
              </a:ext>
            </a:extLst>
          </p:cNvPr>
          <p:cNvSpPr/>
          <p:nvPr/>
        </p:nvSpPr>
        <p:spPr>
          <a:xfrm>
            <a:off x="13010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F2017ED-867E-C745-9806-4B63F9AAEF38}"/>
              </a:ext>
            </a:extLst>
          </p:cNvPr>
          <p:cNvSpPr/>
          <p:nvPr/>
        </p:nvSpPr>
        <p:spPr>
          <a:xfrm>
            <a:off x="17582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9982AFF8-3610-9547-A0C7-2F2DA2FC83E0}"/>
              </a:ext>
            </a:extLst>
          </p:cNvPr>
          <p:cNvSpPr/>
          <p:nvPr/>
        </p:nvSpPr>
        <p:spPr>
          <a:xfrm>
            <a:off x="22154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9077B873-B0AA-5E49-B338-82871586C19A}"/>
              </a:ext>
            </a:extLst>
          </p:cNvPr>
          <p:cNvSpPr/>
          <p:nvPr/>
        </p:nvSpPr>
        <p:spPr>
          <a:xfrm>
            <a:off x="2672612" y="36523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63BF1F73-D228-044E-BB1D-82C181D56173}"/>
              </a:ext>
            </a:extLst>
          </p:cNvPr>
          <p:cNvSpPr/>
          <p:nvPr/>
        </p:nvSpPr>
        <p:spPr>
          <a:xfrm>
            <a:off x="3129812" y="36523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E9EBB760-CB7A-CA41-9948-351507AC60B3}"/>
              </a:ext>
            </a:extLst>
          </p:cNvPr>
          <p:cNvSpPr/>
          <p:nvPr/>
        </p:nvSpPr>
        <p:spPr>
          <a:xfrm>
            <a:off x="3587012" y="36523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28ABE1B-FF62-EA4D-A43F-3310683542CF}"/>
              </a:ext>
            </a:extLst>
          </p:cNvPr>
          <p:cNvSpPr/>
          <p:nvPr/>
        </p:nvSpPr>
        <p:spPr>
          <a:xfrm>
            <a:off x="13010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1360C656-D74B-9C47-BD16-E34713D33736}"/>
              </a:ext>
            </a:extLst>
          </p:cNvPr>
          <p:cNvSpPr/>
          <p:nvPr/>
        </p:nvSpPr>
        <p:spPr>
          <a:xfrm>
            <a:off x="17582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CD60F36A-16BA-1C47-B2B5-8EDD3968E1AA}"/>
              </a:ext>
            </a:extLst>
          </p:cNvPr>
          <p:cNvSpPr/>
          <p:nvPr/>
        </p:nvSpPr>
        <p:spPr>
          <a:xfrm>
            <a:off x="22154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2E2C1B5B-0FC0-D24F-B1D6-DB0FFE98F979}"/>
              </a:ext>
            </a:extLst>
          </p:cNvPr>
          <p:cNvSpPr/>
          <p:nvPr/>
        </p:nvSpPr>
        <p:spPr>
          <a:xfrm>
            <a:off x="2672612" y="4109512"/>
            <a:ext cx="182880" cy="18288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44A71A8C-669B-FA4A-99FC-D660FB292738}"/>
              </a:ext>
            </a:extLst>
          </p:cNvPr>
          <p:cNvSpPr/>
          <p:nvPr/>
        </p:nvSpPr>
        <p:spPr>
          <a:xfrm>
            <a:off x="3129812" y="41095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82D660E7-7B48-1E46-95B2-D3485F36F7A9}"/>
              </a:ext>
            </a:extLst>
          </p:cNvPr>
          <p:cNvSpPr/>
          <p:nvPr/>
        </p:nvSpPr>
        <p:spPr>
          <a:xfrm>
            <a:off x="3587012" y="4109512"/>
            <a:ext cx="182880" cy="182880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1A6BBA44-6DF7-DB41-A056-ECBF035553BB}"/>
              </a:ext>
            </a:extLst>
          </p:cNvPr>
          <p:cNvSpPr/>
          <p:nvPr/>
        </p:nvSpPr>
        <p:spPr>
          <a:xfrm>
            <a:off x="13010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46C4EE73-F2EA-5845-AE2A-6C0A1E2CD87F}"/>
              </a:ext>
            </a:extLst>
          </p:cNvPr>
          <p:cNvSpPr/>
          <p:nvPr/>
        </p:nvSpPr>
        <p:spPr>
          <a:xfrm>
            <a:off x="17582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2FF61E19-7739-C34B-997E-5C68BB60DDCD}"/>
              </a:ext>
            </a:extLst>
          </p:cNvPr>
          <p:cNvSpPr/>
          <p:nvPr/>
        </p:nvSpPr>
        <p:spPr>
          <a:xfrm>
            <a:off x="22154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A8FF470C-D0CC-6749-B92C-A5915858AC0B}"/>
              </a:ext>
            </a:extLst>
          </p:cNvPr>
          <p:cNvSpPr/>
          <p:nvPr/>
        </p:nvSpPr>
        <p:spPr>
          <a:xfrm>
            <a:off x="2672612" y="18235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EC0997BA-4553-6343-992E-47BC55C3C1BE}"/>
              </a:ext>
            </a:extLst>
          </p:cNvPr>
          <p:cNvSpPr/>
          <p:nvPr/>
        </p:nvSpPr>
        <p:spPr>
          <a:xfrm>
            <a:off x="3129812" y="18235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6C0EFF69-36CC-0B40-8DE2-921F29416F67}"/>
              </a:ext>
            </a:extLst>
          </p:cNvPr>
          <p:cNvSpPr/>
          <p:nvPr/>
        </p:nvSpPr>
        <p:spPr>
          <a:xfrm>
            <a:off x="3587012" y="18235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C68DCC15-4B44-6646-A16F-0470330154D5}"/>
              </a:ext>
            </a:extLst>
          </p:cNvPr>
          <p:cNvSpPr/>
          <p:nvPr/>
        </p:nvSpPr>
        <p:spPr>
          <a:xfrm>
            <a:off x="13010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9823EB8B-2E50-C846-AFA5-64E52066613E}"/>
              </a:ext>
            </a:extLst>
          </p:cNvPr>
          <p:cNvSpPr/>
          <p:nvPr/>
        </p:nvSpPr>
        <p:spPr>
          <a:xfrm>
            <a:off x="17582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278F3A5D-9A21-D946-88A4-7BA9FB1898AD}"/>
              </a:ext>
            </a:extLst>
          </p:cNvPr>
          <p:cNvSpPr/>
          <p:nvPr/>
        </p:nvSpPr>
        <p:spPr>
          <a:xfrm>
            <a:off x="2215412" y="2280712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1BF9A38E-FDC6-5145-9FD3-0C2696302A5E}"/>
              </a:ext>
            </a:extLst>
          </p:cNvPr>
          <p:cNvSpPr/>
          <p:nvPr/>
        </p:nvSpPr>
        <p:spPr>
          <a:xfrm>
            <a:off x="26726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23CF1957-C565-324A-8D89-FCAC7C7590E4}"/>
              </a:ext>
            </a:extLst>
          </p:cNvPr>
          <p:cNvSpPr/>
          <p:nvPr/>
        </p:nvSpPr>
        <p:spPr>
          <a:xfrm>
            <a:off x="31298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B6680CC-11A2-3B49-A61F-9094A4E0A7E8}"/>
              </a:ext>
            </a:extLst>
          </p:cNvPr>
          <p:cNvSpPr/>
          <p:nvPr/>
        </p:nvSpPr>
        <p:spPr>
          <a:xfrm>
            <a:off x="3587012" y="2280712"/>
            <a:ext cx="182880" cy="182880"/>
          </a:xfrm>
          <a:prstGeom prst="ellipse">
            <a:avLst/>
          </a:prstGeom>
          <a:solidFill>
            <a:schemeClr val="accent6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A15C154-4E35-D84E-9EBD-5001D6CAAE1C}"/>
              </a:ext>
            </a:extLst>
          </p:cNvPr>
          <p:cNvSpPr/>
          <p:nvPr/>
        </p:nvSpPr>
        <p:spPr>
          <a:xfrm>
            <a:off x="4592852" y="16034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159A6431-FB68-2D44-A597-FF8C5854E987}"/>
              </a:ext>
            </a:extLst>
          </p:cNvPr>
          <p:cNvSpPr/>
          <p:nvPr/>
        </p:nvSpPr>
        <p:spPr>
          <a:xfrm>
            <a:off x="4592852" y="16949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F557F36-F728-6940-A934-61CB55591CDA}"/>
              </a:ext>
            </a:extLst>
          </p:cNvPr>
          <p:cNvSpPr/>
          <p:nvPr/>
        </p:nvSpPr>
        <p:spPr>
          <a:xfrm>
            <a:off x="4592852" y="17863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2C68AA74-BB31-8047-88E1-BAE561397E51}"/>
              </a:ext>
            </a:extLst>
          </p:cNvPr>
          <p:cNvSpPr/>
          <p:nvPr/>
        </p:nvSpPr>
        <p:spPr>
          <a:xfrm>
            <a:off x="4592852" y="18777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9E24008-109B-2547-BECD-2281D8862566}"/>
              </a:ext>
            </a:extLst>
          </p:cNvPr>
          <p:cNvSpPr/>
          <p:nvPr/>
        </p:nvSpPr>
        <p:spPr>
          <a:xfrm>
            <a:off x="4592852" y="19692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148265E7-7499-F949-92D6-257A5C264FF3}"/>
              </a:ext>
            </a:extLst>
          </p:cNvPr>
          <p:cNvSpPr/>
          <p:nvPr/>
        </p:nvSpPr>
        <p:spPr>
          <a:xfrm>
            <a:off x="4592852" y="206066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64E48489-1B6D-4343-923A-83D96E2A1F26}"/>
              </a:ext>
            </a:extLst>
          </p:cNvPr>
          <p:cNvSpPr/>
          <p:nvPr/>
        </p:nvSpPr>
        <p:spPr>
          <a:xfrm>
            <a:off x="4592852" y="215210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806F7AB-0CC5-A94F-BAA5-2FF47090AC15}"/>
              </a:ext>
            </a:extLst>
          </p:cNvPr>
          <p:cNvSpPr/>
          <p:nvPr/>
        </p:nvSpPr>
        <p:spPr>
          <a:xfrm>
            <a:off x="4592852" y="224354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DABC425-1F40-E545-BF40-2A280874EA90}"/>
              </a:ext>
            </a:extLst>
          </p:cNvPr>
          <p:cNvSpPr/>
          <p:nvPr/>
        </p:nvSpPr>
        <p:spPr>
          <a:xfrm>
            <a:off x="4592852" y="233498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AFE9F12B-F2AF-144D-9309-9FAD373E0880}"/>
              </a:ext>
            </a:extLst>
          </p:cNvPr>
          <p:cNvSpPr/>
          <p:nvPr/>
        </p:nvSpPr>
        <p:spPr>
          <a:xfrm>
            <a:off x="4592852" y="2426429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ED8D12E-53E5-0C47-8B80-729AC8AE846F}"/>
              </a:ext>
            </a:extLst>
          </p:cNvPr>
          <p:cNvSpPr/>
          <p:nvPr/>
        </p:nvSpPr>
        <p:spPr>
          <a:xfrm>
            <a:off x="4592852" y="25178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2EF03F2-F3DE-D34E-99E7-2973E3D4C997}"/>
              </a:ext>
            </a:extLst>
          </p:cNvPr>
          <p:cNvSpPr/>
          <p:nvPr/>
        </p:nvSpPr>
        <p:spPr>
          <a:xfrm>
            <a:off x="4592852" y="26093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715089E-FDE3-9C4D-8850-6E514063DF26}"/>
              </a:ext>
            </a:extLst>
          </p:cNvPr>
          <p:cNvSpPr/>
          <p:nvPr/>
        </p:nvSpPr>
        <p:spPr>
          <a:xfrm>
            <a:off x="4592852" y="27007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1C27ECE2-CA38-574D-BE69-D242D5895057}"/>
              </a:ext>
            </a:extLst>
          </p:cNvPr>
          <p:cNvSpPr/>
          <p:nvPr/>
        </p:nvSpPr>
        <p:spPr>
          <a:xfrm>
            <a:off x="4592852" y="27921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AAC26C6F-1294-B741-9015-C67098DEE7C2}"/>
              </a:ext>
            </a:extLst>
          </p:cNvPr>
          <p:cNvSpPr/>
          <p:nvPr/>
        </p:nvSpPr>
        <p:spPr>
          <a:xfrm>
            <a:off x="4592852" y="28836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647E61F1-871F-4147-9235-7A9396B005ED}"/>
              </a:ext>
            </a:extLst>
          </p:cNvPr>
          <p:cNvSpPr/>
          <p:nvPr/>
        </p:nvSpPr>
        <p:spPr>
          <a:xfrm>
            <a:off x="4592852" y="29750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D29FB86-F3D4-7147-BAC2-B6CDCEC48910}"/>
              </a:ext>
            </a:extLst>
          </p:cNvPr>
          <p:cNvSpPr/>
          <p:nvPr/>
        </p:nvSpPr>
        <p:spPr>
          <a:xfrm>
            <a:off x="4592852" y="30665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E81CCF9-BBFE-874F-B2E0-878F0D4E4CDC}"/>
              </a:ext>
            </a:extLst>
          </p:cNvPr>
          <p:cNvSpPr/>
          <p:nvPr/>
        </p:nvSpPr>
        <p:spPr>
          <a:xfrm>
            <a:off x="4592852" y="31579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CF598C13-59FF-6148-9DCB-DFD372F6186C}"/>
              </a:ext>
            </a:extLst>
          </p:cNvPr>
          <p:cNvSpPr/>
          <p:nvPr/>
        </p:nvSpPr>
        <p:spPr>
          <a:xfrm>
            <a:off x="4592852" y="32493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1DDF848-41AE-3F4C-B752-73972DC56E44}"/>
              </a:ext>
            </a:extLst>
          </p:cNvPr>
          <p:cNvSpPr/>
          <p:nvPr/>
        </p:nvSpPr>
        <p:spPr>
          <a:xfrm>
            <a:off x="4592852" y="334082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AEAC5956-E549-0F44-97F4-7BA123838951}"/>
              </a:ext>
            </a:extLst>
          </p:cNvPr>
          <p:cNvSpPr/>
          <p:nvPr/>
        </p:nvSpPr>
        <p:spPr>
          <a:xfrm>
            <a:off x="4592852" y="34322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612871C-4AD3-594F-A741-17CC7161246A}"/>
              </a:ext>
            </a:extLst>
          </p:cNvPr>
          <p:cNvSpPr/>
          <p:nvPr/>
        </p:nvSpPr>
        <p:spPr>
          <a:xfrm>
            <a:off x="4592852" y="35237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8FAD5790-ECA2-BD42-BF80-CFE00A032FC7}"/>
              </a:ext>
            </a:extLst>
          </p:cNvPr>
          <p:cNvSpPr/>
          <p:nvPr/>
        </p:nvSpPr>
        <p:spPr>
          <a:xfrm>
            <a:off x="4592852" y="36151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3C36D6E-A16A-0844-AF98-3FC0B7966668}"/>
              </a:ext>
            </a:extLst>
          </p:cNvPr>
          <p:cNvSpPr/>
          <p:nvPr/>
        </p:nvSpPr>
        <p:spPr>
          <a:xfrm>
            <a:off x="4592852" y="37065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3BF6D8C-83C5-F44A-9424-BDDF2A4A82C2}"/>
              </a:ext>
            </a:extLst>
          </p:cNvPr>
          <p:cNvSpPr/>
          <p:nvPr/>
        </p:nvSpPr>
        <p:spPr>
          <a:xfrm>
            <a:off x="4592852" y="37980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5ECA8215-2F21-164D-AD80-17F8C7DDAE0F}"/>
              </a:ext>
            </a:extLst>
          </p:cNvPr>
          <p:cNvSpPr/>
          <p:nvPr/>
        </p:nvSpPr>
        <p:spPr>
          <a:xfrm>
            <a:off x="4592852" y="38894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716533B-90F5-BD49-9BC6-ACF89F6AB741}"/>
              </a:ext>
            </a:extLst>
          </p:cNvPr>
          <p:cNvSpPr/>
          <p:nvPr/>
        </p:nvSpPr>
        <p:spPr>
          <a:xfrm>
            <a:off x="4592852" y="398090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3064AAB-ED9D-DA4C-BC56-7B9AE60F65B0}"/>
              </a:ext>
            </a:extLst>
          </p:cNvPr>
          <p:cNvSpPr/>
          <p:nvPr/>
        </p:nvSpPr>
        <p:spPr>
          <a:xfrm>
            <a:off x="4592852" y="407234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CE88BE5-C20E-134B-85F6-5AEF313FDB5F}"/>
              </a:ext>
            </a:extLst>
          </p:cNvPr>
          <p:cNvSpPr/>
          <p:nvPr/>
        </p:nvSpPr>
        <p:spPr>
          <a:xfrm>
            <a:off x="4592852" y="416378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A90DF2B8-4CEE-894A-ABCE-BD10D2516641}"/>
              </a:ext>
            </a:extLst>
          </p:cNvPr>
          <p:cNvSpPr/>
          <p:nvPr/>
        </p:nvSpPr>
        <p:spPr>
          <a:xfrm>
            <a:off x="4592852" y="42552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E03548B-5ED7-144C-9713-5BC555C1888D}"/>
              </a:ext>
            </a:extLst>
          </p:cNvPr>
          <p:cNvSpPr/>
          <p:nvPr/>
        </p:nvSpPr>
        <p:spPr>
          <a:xfrm>
            <a:off x="4592852" y="43466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4933777-B195-9048-86D1-303E59070439}"/>
              </a:ext>
            </a:extLst>
          </p:cNvPr>
          <p:cNvSpPr/>
          <p:nvPr/>
        </p:nvSpPr>
        <p:spPr>
          <a:xfrm>
            <a:off x="4592852" y="443810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95FD59D5-46AE-B844-A91E-483747AC8462}"/>
              </a:ext>
            </a:extLst>
          </p:cNvPr>
          <p:cNvSpPr/>
          <p:nvPr/>
        </p:nvSpPr>
        <p:spPr>
          <a:xfrm>
            <a:off x="4592852" y="452954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4AA88B77-324F-FF4B-8235-B6AF5D0D7F02}"/>
              </a:ext>
            </a:extLst>
          </p:cNvPr>
          <p:cNvSpPr/>
          <p:nvPr/>
        </p:nvSpPr>
        <p:spPr>
          <a:xfrm>
            <a:off x="4592852" y="462098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1FD14552-F4D7-444A-869B-F2DBE86312D2}"/>
              </a:ext>
            </a:extLst>
          </p:cNvPr>
          <p:cNvSpPr/>
          <p:nvPr/>
        </p:nvSpPr>
        <p:spPr>
          <a:xfrm>
            <a:off x="4592852" y="471242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6109C7C0-613B-6146-B608-750B82C3C8C1}"/>
              </a:ext>
            </a:extLst>
          </p:cNvPr>
          <p:cNvSpPr/>
          <p:nvPr/>
        </p:nvSpPr>
        <p:spPr>
          <a:xfrm>
            <a:off x="4592852" y="48038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0FF81B2-7ED6-174D-8E66-6142F4564A7F}"/>
              </a:ext>
            </a:extLst>
          </p:cNvPr>
          <p:cNvSpPr txBox="1"/>
          <p:nvPr/>
        </p:nvSpPr>
        <p:spPr>
          <a:xfrm>
            <a:off x="1156901" y="171539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3D376B1E-75B2-CE4D-8F25-B088FDA24AB3}"/>
              </a:ext>
            </a:extLst>
          </p:cNvPr>
          <p:cNvSpPr txBox="1"/>
          <p:nvPr/>
        </p:nvSpPr>
        <p:spPr>
          <a:xfrm>
            <a:off x="2496122" y="26338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8F828A3D-FBAD-0944-ACD7-EF2D3BA94A7D}"/>
              </a:ext>
            </a:extLst>
          </p:cNvPr>
          <p:cNvSpPr txBox="1"/>
          <p:nvPr/>
        </p:nvSpPr>
        <p:spPr>
          <a:xfrm>
            <a:off x="1575262" y="356944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80E03F5-5FC6-4744-AECC-217E7ED30EFC}"/>
              </a:ext>
            </a:extLst>
          </p:cNvPr>
          <p:cNvSpPr txBox="1"/>
          <p:nvPr/>
        </p:nvSpPr>
        <p:spPr>
          <a:xfrm>
            <a:off x="2927410" y="173780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152D09DB-07A2-8642-97A7-590B21C38219}"/>
              </a:ext>
            </a:extLst>
          </p:cNvPr>
          <p:cNvSpPr txBox="1"/>
          <p:nvPr/>
        </p:nvSpPr>
        <p:spPr>
          <a:xfrm>
            <a:off x="2953641" y="21766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4E17B1C0-873D-EC48-A187-ED4F26923142}"/>
              </a:ext>
            </a:extLst>
          </p:cNvPr>
          <p:cNvSpPr txBox="1"/>
          <p:nvPr/>
        </p:nvSpPr>
        <p:spPr>
          <a:xfrm>
            <a:off x="2953914" y="354917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01FBEE1C-395A-6943-AD12-3F707AA06AFB}"/>
              </a:ext>
            </a:extLst>
          </p:cNvPr>
          <p:cNvSpPr txBox="1"/>
          <p:nvPr/>
        </p:nvSpPr>
        <p:spPr>
          <a:xfrm>
            <a:off x="2945036" y="401884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5CCEBED0-E826-EF40-9BA8-A6C727CF6464}"/>
              </a:ext>
            </a:extLst>
          </p:cNvPr>
          <p:cNvSpPr txBox="1"/>
          <p:nvPr/>
        </p:nvSpPr>
        <p:spPr>
          <a:xfrm>
            <a:off x="1618192" y="264277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B5E34F4-BAA8-F049-845A-194E31831430}"/>
              </a:ext>
            </a:extLst>
          </p:cNvPr>
          <p:cNvSpPr txBox="1"/>
          <p:nvPr/>
        </p:nvSpPr>
        <p:spPr>
          <a:xfrm>
            <a:off x="2030636" y="40171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C105CCE-9068-F744-BDC2-7D592744A01F}"/>
              </a:ext>
            </a:extLst>
          </p:cNvPr>
          <p:cNvSpPr txBox="1"/>
          <p:nvPr/>
        </p:nvSpPr>
        <p:spPr>
          <a:xfrm>
            <a:off x="3413169" y="17100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8434F74-3417-D145-9648-BE18E81EC4BC}"/>
              </a:ext>
            </a:extLst>
          </p:cNvPr>
          <p:cNvSpPr txBox="1"/>
          <p:nvPr/>
        </p:nvSpPr>
        <p:spPr>
          <a:xfrm>
            <a:off x="2067765" y="2636697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E3FC436-BD85-F442-8F2D-9B46C6F91033}"/>
              </a:ext>
            </a:extLst>
          </p:cNvPr>
          <p:cNvSpPr txBox="1"/>
          <p:nvPr/>
        </p:nvSpPr>
        <p:spPr>
          <a:xfrm>
            <a:off x="2953855" y="263389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D58A5437-B323-5742-9A92-115137EE3EF1}"/>
              </a:ext>
            </a:extLst>
          </p:cNvPr>
          <p:cNvSpPr txBox="1"/>
          <p:nvPr/>
        </p:nvSpPr>
        <p:spPr>
          <a:xfrm>
            <a:off x="2952231" y="30905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54A97364-B6D6-B84B-8048-9110E57A27CE}"/>
              </a:ext>
            </a:extLst>
          </p:cNvPr>
          <p:cNvSpPr txBox="1"/>
          <p:nvPr/>
        </p:nvSpPr>
        <p:spPr>
          <a:xfrm>
            <a:off x="2487135" y="31027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202A1CE4-F50F-8949-925A-ED52B5912B03}"/>
              </a:ext>
            </a:extLst>
          </p:cNvPr>
          <p:cNvSpPr txBox="1"/>
          <p:nvPr/>
        </p:nvSpPr>
        <p:spPr>
          <a:xfrm>
            <a:off x="1115695" y="310391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86DA348-E2A1-9F4E-AA7C-616CAE16D103}"/>
              </a:ext>
            </a:extLst>
          </p:cNvPr>
          <p:cNvSpPr txBox="1"/>
          <p:nvPr/>
        </p:nvSpPr>
        <p:spPr>
          <a:xfrm>
            <a:off x="1097939" y="404207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3386562E-0CB1-9141-B7B2-CCB013994E5A}"/>
              </a:ext>
            </a:extLst>
          </p:cNvPr>
          <p:cNvSpPr txBox="1"/>
          <p:nvPr/>
        </p:nvSpPr>
        <p:spPr>
          <a:xfrm>
            <a:off x="1627512" y="1713554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65236FD8-72DD-E341-BE95-7F99A6376F4B}"/>
              </a:ext>
            </a:extLst>
          </p:cNvPr>
          <p:cNvSpPr txBox="1"/>
          <p:nvPr/>
        </p:nvSpPr>
        <p:spPr>
          <a:xfrm>
            <a:off x="2550414" y="1720843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F372F37C-716C-FF47-BEF1-C2095BF4609D}"/>
              </a:ext>
            </a:extLst>
          </p:cNvPr>
          <p:cNvSpPr txBox="1"/>
          <p:nvPr/>
        </p:nvSpPr>
        <p:spPr>
          <a:xfrm>
            <a:off x="3414103" y="354254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7DE2BCFC-2C84-2241-BA2D-2D1EF25148B5}"/>
              </a:ext>
            </a:extLst>
          </p:cNvPr>
          <p:cNvSpPr txBox="1"/>
          <p:nvPr/>
        </p:nvSpPr>
        <p:spPr>
          <a:xfrm>
            <a:off x="3431859" y="40049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CF9C6013-6B18-E746-A2D5-DBA99D4F8873}"/>
              </a:ext>
            </a:extLst>
          </p:cNvPr>
          <p:cNvSpPr txBox="1"/>
          <p:nvPr/>
        </p:nvSpPr>
        <p:spPr>
          <a:xfrm>
            <a:off x="2018456" y="311950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2760B428-7C49-6B45-9A0D-595E02B4B009}"/>
              </a:ext>
            </a:extLst>
          </p:cNvPr>
          <p:cNvSpPr txBox="1"/>
          <p:nvPr/>
        </p:nvSpPr>
        <p:spPr>
          <a:xfrm>
            <a:off x="3400555" y="219063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8034463E-CCD8-A24C-AAE1-C1BBC27AA5B6}"/>
              </a:ext>
            </a:extLst>
          </p:cNvPr>
          <p:cNvSpPr txBox="1"/>
          <p:nvPr/>
        </p:nvSpPr>
        <p:spPr>
          <a:xfrm>
            <a:off x="2074050" y="218526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C9429635-21F8-994F-ACB6-CA32ADE8359D}"/>
              </a:ext>
            </a:extLst>
          </p:cNvPr>
          <p:cNvSpPr txBox="1"/>
          <p:nvPr/>
        </p:nvSpPr>
        <p:spPr>
          <a:xfrm>
            <a:off x="1151036" y="2652398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1B6D3420-FFB9-0747-98E7-E120AB663D3F}"/>
              </a:ext>
            </a:extLst>
          </p:cNvPr>
          <p:cNvSpPr txBox="1"/>
          <p:nvPr/>
        </p:nvSpPr>
        <p:spPr>
          <a:xfrm>
            <a:off x="2495031" y="355096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72BCC72F-04B4-0545-BB76-75B5C9CF1158}"/>
              </a:ext>
            </a:extLst>
          </p:cNvPr>
          <p:cNvSpPr txBox="1"/>
          <p:nvPr/>
        </p:nvSpPr>
        <p:spPr>
          <a:xfrm>
            <a:off x="1571753" y="401678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7C9EAA8D-D46E-B04C-8C62-F0F5908A1BE8}"/>
              </a:ext>
            </a:extLst>
          </p:cNvPr>
          <p:cNvSpPr txBox="1"/>
          <p:nvPr/>
        </p:nvSpPr>
        <p:spPr>
          <a:xfrm>
            <a:off x="2483981" y="2177139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BE384B8A-BCBF-3343-8021-3FD3448659F2}"/>
              </a:ext>
            </a:extLst>
          </p:cNvPr>
          <p:cNvSpPr txBox="1"/>
          <p:nvPr/>
        </p:nvSpPr>
        <p:spPr>
          <a:xfrm>
            <a:off x="3417345" y="309421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C7E5C7E7-8631-A541-8D78-F28605E591EB}"/>
              </a:ext>
            </a:extLst>
          </p:cNvPr>
          <p:cNvSpPr txBox="1"/>
          <p:nvPr/>
        </p:nvSpPr>
        <p:spPr>
          <a:xfrm>
            <a:off x="1112453" y="35680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EA964C3-48B1-9741-868A-5C909ECC8466}"/>
              </a:ext>
            </a:extLst>
          </p:cNvPr>
          <p:cNvSpPr txBox="1"/>
          <p:nvPr/>
        </p:nvSpPr>
        <p:spPr>
          <a:xfrm>
            <a:off x="1565296" y="310693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B42481E-F3B3-474F-8920-938B8D173DC2}"/>
              </a:ext>
            </a:extLst>
          </p:cNvPr>
          <p:cNvSpPr txBox="1"/>
          <p:nvPr/>
        </p:nvSpPr>
        <p:spPr>
          <a:xfrm>
            <a:off x="2512787" y="40049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4EDB188-71D5-8540-B3D3-4C98F8D81B6F}"/>
              </a:ext>
            </a:extLst>
          </p:cNvPr>
          <p:cNvSpPr txBox="1"/>
          <p:nvPr/>
        </p:nvSpPr>
        <p:spPr>
          <a:xfrm>
            <a:off x="1151277" y="2195198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ED675615-A7F8-A04A-B416-5BA605A9CB0F}"/>
              </a:ext>
            </a:extLst>
          </p:cNvPr>
          <p:cNvSpPr txBox="1"/>
          <p:nvPr/>
        </p:nvSpPr>
        <p:spPr>
          <a:xfrm>
            <a:off x="3400555" y="263331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A0C0E11-2283-9D47-9D5E-3FC8B8B223DA}"/>
              </a:ext>
            </a:extLst>
          </p:cNvPr>
          <p:cNvSpPr txBox="1"/>
          <p:nvPr/>
        </p:nvSpPr>
        <p:spPr>
          <a:xfrm>
            <a:off x="2030298" y="355997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9D7D244-7246-C44B-AC1A-96C02E956524}"/>
              </a:ext>
            </a:extLst>
          </p:cNvPr>
          <p:cNvSpPr txBox="1"/>
          <p:nvPr/>
        </p:nvSpPr>
        <p:spPr>
          <a:xfrm>
            <a:off x="1635881" y="217713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39FE9C49-33B1-F141-A4CC-152596C4E0CD}"/>
              </a:ext>
            </a:extLst>
          </p:cNvPr>
          <p:cNvSpPr txBox="1"/>
          <p:nvPr/>
        </p:nvSpPr>
        <p:spPr>
          <a:xfrm>
            <a:off x="2079576" y="1722618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385DCE6B-6698-2249-B9C5-8CBA5D9E9CA0}"/>
              </a:ext>
            </a:extLst>
          </p:cNvPr>
          <p:cNvSpPr txBox="1"/>
          <p:nvPr/>
        </p:nvSpPr>
        <p:spPr>
          <a:xfrm>
            <a:off x="4406483" y="155225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9919EBB0-314F-6D47-B8BA-DEDF13B5C050}"/>
              </a:ext>
            </a:extLst>
          </p:cNvPr>
          <p:cNvSpPr txBox="1"/>
          <p:nvPr/>
        </p:nvSpPr>
        <p:spPr>
          <a:xfrm>
            <a:off x="4405535" y="2003414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6CC5E7CB-0560-4A4A-BF7D-DB2EAAB63196}"/>
              </a:ext>
            </a:extLst>
          </p:cNvPr>
          <p:cNvSpPr txBox="1"/>
          <p:nvPr/>
        </p:nvSpPr>
        <p:spPr>
          <a:xfrm>
            <a:off x="4360651" y="255278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C8E26E2B-78CE-C34D-8811-77CE9C436236}"/>
              </a:ext>
            </a:extLst>
          </p:cNvPr>
          <p:cNvSpPr txBox="1"/>
          <p:nvPr/>
        </p:nvSpPr>
        <p:spPr>
          <a:xfrm>
            <a:off x="4360651" y="3110589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D5342794-0623-8646-B415-DA3EC5A275EF}"/>
              </a:ext>
            </a:extLst>
          </p:cNvPr>
          <p:cNvSpPr txBox="1"/>
          <p:nvPr/>
        </p:nvSpPr>
        <p:spPr>
          <a:xfrm>
            <a:off x="4363288" y="3651096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563B36D-2E28-8241-8825-C13C289E9AB5}"/>
              </a:ext>
            </a:extLst>
          </p:cNvPr>
          <p:cNvSpPr txBox="1"/>
          <p:nvPr/>
        </p:nvSpPr>
        <p:spPr>
          <a:xfrm>
            <a:off x="4363288" y="4208902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A7DAF7D9-7164-2143-AD30-51933D9F877A}"/>
              </a:ext>
            </a:extLst>
          </p:cNvPr>
          <p:cNvSpPr txBox="1"/>
          <p:nvPr/>
        </p:nvSpPr>
        <p:spPr>
          <a:xfrm>
            <a:off x="4360651" y="4756035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sp>
        <p:nvSpPr>
          <p:cNvPr id="277" name="Rectangle 276">
            <a:extLst>
              <a:ext uri="{FF2B5EF4-FFF2-40B4-BE49-F238E27FC236}">
                <a16:creationId xmlns:a16="http://schemas.microsoft.com/office/drawing/2014/main" id="{C8A2018B-02E7-BE45-B7DD-65B8FA5C3C5E}"/>
              </a:ext>
            </a:extLst>
          </p:cNvPr>
          <p:cNvSpPr/>
          <p:nvPr/>
        </p:nvSpPr>
        <p:spPr>
          <a:xfrm>
            <a:off x="4592852" y="489204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B9442C29-17FD-FD40-8998-0A7C0D541948}"/>
              </a:ext>
            </a:extLst>
          </p:cNvPr>
          <p:cNvSpPr/>
          <p:nvPr/>
        </p:nvSpPr>
        <p:spPr>
          <a:xfrm>
            <a:off x="4592852" y="498348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>
            <a:extLst>
              <a:ext uri="{FF2B5EF4-FFF2-40B4-BE49-F238E27FC236}">
                <a16:creationId xmlns:a16="http://schemas.microsoft.com/office/drawing/2014/main" id="{BA5B5A98-AB20-A647-854E-AD6EA00D5CBA}"/>
              </a:ext>
            </a:extLst>
          </p:cNvPr>
          <p:cNvSpPr/>
          <p:nvPr/>
        </p:nvSpPr>
        <p:spPr>
          <a:xfrm>
            <a:off x="4592852" y="507492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>
            <a:extLst>
              <a:ext uri="{FF2B5EF4-FFF2-40B4-BE49-F238E27FC236}">
                <a16:creationId xmlns:a16="http://schemas.microsoft.com/office/drawing/2014/main" id="{4D096FFD-A180-314C-A353-B0D86E106CC7}"/>
              </a:ext>
            </a:extLst>
          </p:cNvPr>
          <p:cNvSpPr/>
          <p:nvPr/>
        </p:nvSpPr>
        <p:spPr>
          <a:xfrm>
            <a:off x="4592852" y="5166360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134715"/>
            <a:ext cx="2709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Buffering Algorithm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3F31DDEF-98BF-E44C-8AED-859D411B0DEC}"/>
              </a:ext>
            </a:extLst>
          </p:cNvPr>
          <p:cNvSpPr txBox="1"/>
          <p:nvPr/>
        </p:nvSpPr>
        <p:spPr>
          <a:xfrm>
            <a:off x="812264" y="4490305"/>
            <a:ext cx="260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Accessed by </a:t>
            </a:r>
            <a:r>
              <a:rPr lang="en-US" b="1" dirty="0">
                <a:solidFill>
                  <a:schemeClr val="accent5"/>
                </a:solidFill>
              </a:rPr>
              <a:t>Batch 3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C092801C-63CB-0145-A92A-E6564EFBA87F}"/>
              </a:ext>
            </a:extLst>
          </p:cNvPr>
          <p:cNvSpPr/>
          <p:nvPr/>
        </p:nvSpPr>
        <p:spPr>
          <a:xfrm>
            <a:off x="5761370" y="2057543"/>
            <a:ext cx="12106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Temporary</a:t>
            </a:r>
          </a:p>
          <a:p>
            <a:r>
              <a:rPr lang="en-US" b="1" dirty="0"/>
              <a:t>Buffer</a:t>
            </a:r>
            <a:endParaRPr lang="en-US" dirty="0"/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7F7088CA-8D19-CB4E-9DA2-5E96C3B95B4D}"/>
              </a:ext>
            </a:extLst>
          </p:cNvPr>
          <p:cNvSpPr/>
          <p:nvPr/>
        </p:nvSpPr>
        <p:spPr>
          <a:xfrm>
            <a:off x="5577840" y="16034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947F516F-EC56-9A4D-B7EF-5A41DB60BBB4}"/>
              </a:ext>
            </a:extLst>
          </p:cNvPr>
          <p:cNvSpPr/>
          <p:nvPr/>
        </p:nvSpPr>
        <p:spPr>
          <a:xfrm>
            <a:off x="5577840" y="169490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D0A2C78D-FC34-B04A-8CEF-76B76A6328E5}"/>
              </a:ext>
            </a:extLst>
          </p:cNvPr>
          <p:cNvSpPr/>
          <p:nvPr/>
        </p:nvSpPr>
        <p:spPr>
          <a:xfrm>
            <a:off x="5577840" y="178634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ED26CD3A-898D-084A-91C7-C7E7A0D33E35}"/>
              </a:ext>
            </a:extLst>
          </p:cNvPr>
          <p:cNvSpPr/>
          <p:nvPr/>
        </p:nvSpPr>
        <p:spPr>
          <a:xfrm>
            <a:off x="5577840" y="187778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4467ED9D-86B4-0A4E-8C3C-71ABC1F1FC87}"/>
              </a:ext>
            </a:extLst>
          </p:cNvPr>
          <p:cNvSpPr/>
          <p:nvPr/>
        </p:nvSpPr>
        <p:spPr>
          <a:xfrm>
            <a:off x="5577840" y="196922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9DF2D6B4-5764-3844-9C82-40C14CECA828}"/>
              </a:ext>
            </a:extLst>
          </p:cNvPr>
          <p:cNvSpPr/>
          <p:nvPr/>
        </p:nvSpPr>
        <p:spPr>
          <a:xfrm>
            <a:off x="5577840" y="206066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0BB213FC-9A2B-9F4E-A7A2-8166C88BAA33}"/>
              </a:ext>
            </a:extLst>
          </p:cNvPr>
          <p:cNvSpPr/>
          <p:nvPr/>
        </p:nvSpPr>
        <p:spPr>
          <a:xfrm>
            <a:off x="5577840" y="215210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8BECE085-74C8-B440-B9C3-C4E536D1D33F}"/>
              </a:ext>
            </a:extLst>
          </p:cNvPr>
          <p:cNvSpPr/>
          <p:nvPr/>
        </p:nvSpPr>
        <p:spPr>
          <a:xfrm>
            <a:off x="5577840" y="224354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B7AC6C19-823A-2143-93E5-1B658D098533}"/>
              </a:ext>
            </a:extLst>
          </p:cNvPr>
          <p:cNvSpPr/>
          <p:nvPr/>
        </p:nvSpPr>
        <p:spPr>
          <a:xfrm>
            <a:off x="5577840" y="233498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EE5A195F-0073-234A-81D1-C1C1134324E5}"/>
              </a:ext>
            </a:extLst>
          </p:cNvPr>
          <p:cNvSpPr/>
          <p:nvPr/>
        </p:nvSpPr>
        <p:spPr>
          <a:xfrm>
            <a:off x="5577840" y="2426429"/>
            <a:ext cx="91440" cy="91440"/>
          </a:xfrm>
          <a:prstGeom prst="rect">
            <a:avLst/>
          </a:prstGeom>
          <a:solidFill>
            <a:schemeClr val="accent5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7E2C0199-0236-9047-8165-D6CB8AC8BA8B}"/>
              </a:ext>
            </a:extLst>
          </p:cNvPr>
          <p:cNvSpPr/>
          <p:nvPr/>
        </p:nvSpPr>
        <p:spPr>
          <a:xfrm>
            <a:off x="5577840" y="251786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B627997A-24EE-8C4B-83FE-5A80A168616F}"/>
              </a:ext>
            </a:extLst>
          </p:cNvPr>
          <p:cNvSpPr/>
          <p:nvPr/>
        </p:nvSpPr>
        <p:spPr>
          <a:xfrm>
            <a:off x="5577840" y="260930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DEDB1ED5-BF92-834D-A1EB-EC2BA40545C4}"/>
              </a:ext>
            </a:extLst>
          </p:cNvPr>
          <p:cNvSpPr/>
          <p:nvPr/>
        </p:nvSpPr>
        <p:spPr>
          <a:xfrm>
            <a:off x="5577840" y="270074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6DC3D5C7-088F-0147-9000-9E67BE3D134A}"/>
              </a:ext>
            </a:extLst>
          </p:cNvPr>
          <p:cNvSpPr/>
          <p:nvPr/>
        </p:nvSpPr>
        <p:spPr>
          <a:xfrm>
            <a:off x="5577840" y="2792189"/>
            <a:ext cx="91440" cy="91440"/>
          </a:xfrm>
          <a:prstGeom prst="rect">
            <a:avLst/>
          </a:prstGeom>
          <a:solidFill>
            <a:schemeClr val="accent6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B4068A7D-D814-5045-8AAC-90FB8B64BEBD}"/>
              </a:ext>
            </a:extLst>
          </p:cNvPr>
          <p:cNvSpPr/>
          <p:nvPr/>
        </p:nvSpPr>
        <p:spPr>
          <a:xfrm>
            <a:off x="5577840" y="288362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DC7516BD-1E25-3940-AA8C-1DA6F1A3ECF5}"/>
              </a:ext>
            </a:extLst>
          </p:cNvPr>
          <p:cNvSpPr/>
          <p:nvPr/>
        </p:nvSpPr>
        <p:spPr>
          <a:xfrm>
            <a:off x="5577840" y="2975069"/>
            <a:ext cx="91440" cy="91440"/>
          </a:xfrm>
          <a:prstGeom prst="rect">
            <a:avLst/>
          </a:prstGeom>
          <a:solidFill>
            <a:schemeClr val="accent4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22BC9015-400A-B34D-AF6E-B72F228DA5AD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4684292" y="1649189"/>
            <a:ext cx="893548" cy="2743200"/>
          </a:xfrm>
          <a:prstGeom prst="straightConnector1">
            <a:avLst/>
          </a:prstGeom>
          <a:ln w="22225">
            <a:solidFill>
              <a:schemeClr val="accent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7A1666EE-3F31-814E-B00D-EC72F92E0CF9}"/>
              </a:ext>
            </a:extLst>
          </p:cNvPr>
          <p:cNvCxnSpPr>
            <a:cxnSpLocks/>
            <a:stCxn id="197" idx="3"/>
          </p:cNvCxnSpPr>
          <p:nvPr/>
        </p:nvCxnSpPr>
        <p:spPr>
          <a:xfrm flipV="1">
            <a:off x="4684292" y="1740629"/>
            <a:ext cx="893548" cy="2743200"/>
          </a:xfrm>
          <a:prstGeom prst="straightConnector1">
            <a:avLst/>
          </a:prstGeom>
          <a:ln w="22225">
            <a:solidFill>
              <a:schemeClr val="accent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885D93E0-3A4A-EE4A-9B4D-A263E97B0D3A}"/>
              </a:ext>
            </a:extLst>
          </p:cNvPr>
          <p:cNvCxnSpPr>
            <a:cxnSpLocks/>
            <a:stCxn id="198" idx="3"/>
          </p:cNvCxnSpPr>
          <p:nvPr/>
        </p:nvCxnSpPr>
        <p:spPr>
          <a:xfrm flipV="1">
            <a:off x="4684292" y="1832069"/>
            <a:ext cx="893548" cy="2743200"/>
          </a:xfrm>
          <a:prstGeom prst="straightConnector1">
            <a:avLst/>
          </a:prstGeom>
          <a:ln w="22225">
            <a:solidFill>
              <a:schemeClr val="accent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Arrow Connector 262">
            <a:extLst>
              <a:ext uri="{FF2B5EF4-FFF2-40B4-BE49-F238E27FC236}">
                <a16:creationId xmlns:a16="http://schemas.microsoft.com/office/drawing/2014/main" id="{EF3B7A35-359E-5D4F-9BD6-A4A0B0634EF7}"/>
              </a:ext>
            </a:extLst>
          </p:cNvPr>
          <p:cNvCxnSpPr>
            <a:cxnSpLocks/>
            <a:stCxn id="199" idx="3"/>
          </p:cNvCxnSpPr>
          <p:nvPr/>
        </p:nvCxnSpPr>
        <p:spPr>
          <a:xfrm flipV="1">
            <a:off x="4684292" y="1923509"/>
            <a:ext cx="893548" cy="2743200"/>
          </a:xfrm>
          <a:prstGeom prst="straightConnector1">
            <a:avLst/>
          </a:prstGeom>
          <a:ln w="22225">
            <a:solidFill>
              <a:schemeClr val="accent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43695735-9971-074B-AE17-A32BFC65E115}"/>
              </a:ext>
            </a:extLst>
          </p:cNvPr>
          <p:cNvCxnSpPr>
            <a:cxnSpLocks/>
            <a:stCxn id="200" idx="3"/>
          </p:cNvCxnSpPr>
          <p:nvPr/>
        </p:nvCxnSpPr>
        <p:spPr>
          <a:xfrm flipV="1">
            <a:off x="4684292" y="2014949"/>
            <a:ext cx="893548" cy="2743200"/>
          </a:xfrm>
          <a:prstGeom prst="straightConnector1">
            <a:avLst/>
          </a:prstGeom>
          <a:ln w="22225">
            <a:solidFill>
              <a:schemeClr val="accent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C36A5B31-E86B-F148-8BFA-89A68DCCE5DD}"/>
              </a:ext>
            </a:extLst>
          </p:cNvPr>
          <p:cNvCxnSpPr>
            <a:cxnSpLocks/>
            <a:stCxn id="201" idx="3"/>
          </p:cNvCxnSpPr>
          <p:nvPr/>
        </p:nvCxnSpPr>
        <p:spPr>
          <a:xfrm flipV="1">
            <a:off x="4684292" y="2106389"/>
            <a:ext cx="893548" cy="2743200"/>
          </a:xfrm>
          <a:prstGeom prst="straightConnector1">
            <a:avLst/>
          </a:prstGeom>
          <a:ln w="22225">
            <a:solidFill>
              <a:schemeClr val="accent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8977D1B7-1B8F-4E4B-BD4A-AE548252D5E5}"/>
              </a:ext>
            </a:extLst>
          </p:cNvPr>
          <p:cNvCxnSpPr>
            <a:cxnSpLocks/>
            <a:stCxn id="277" idx="3"/>
          </p:cNvCxnSpPr>
          <p:nvPr/>
        </p:nvCxnSpPr>
        <p:spPr>
          <a:xfrm flipV="1">
            <a:off x="4684292" y="2197830"/>
            <a:ext cx="893548" cy="2739930"/>
          </a:xfrm>
          <a:prstGeom prst="straightConnector1">
            <a:avLst/>
          </a:prstGeom>
          <a:ln w="22225">
            <a:solidFill>
              <a:schemeClr val="accent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E3721D7B-33C8-4D41-9A74-18305A2CB2BB}"/>
              </a:ext>
            </a:extLst>
          </p:cNvPr>
          <p:cNvCxnSpPr>
            <a:cxnSpLocks/>
            <a:stCxn id="285" idx="3"/>
          </p:cNvCxnSpPr>
          <p:nvPr/>
        </p:nvCxnSpPr>
        <p:spPr>
          <a:xfrm flipV="1">
            <a:off x="4684292" y="2289270"/>
            <a:ext cx="893548" cy="2739930"/>
          </a:xfrm>
          <a:prstGeom prst="straightConnector1">
            <a:avLst/>
          </a:prstGeom>
          <a:ln w="22225">
            <a:solidFill>
              <a:schemeClr val="accent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795FF4CA-544B-914E-B7FA-9B103F42D2E2}"/>
              </a:ext>
            </a:extLst>
          </p:cNvPr>
          <p:cNvCxnSpPr>
            <a:cxnSpLocks/>
            <a:stCxn id="286" idx="3"/>
          </p:cNvCxnSpPr>
          <p:nvPr/>
        </p:nvCxnSpPr>
        <p:spPr>
          <a:xfrm flipV="1">
            <a:off x="4684292" y="2380710"/>
            <a:ext cx="893548" cy="2739930"/>
          </a:xfrm>
          <a:prstGeom prst="straightConnector1">
            <a:avLst/>
          </a:prstGeom>
          <a:ln w="22225">
            <a:solidFill>
              <a:schemeClr val="accent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94FAEA02-97D8-E746-ADF1-A83FD707FDEF}"/>
              </a:ext>
            </a:extLst>
          </p:cNvPr>
          <p:cNvCxnSpPr>
            <a:cxnSpLocks/>
            <a:stCxn id="287" idx="3"/>
          </p:cNvCxnSpPr>
          <p:nvPr/>
        </p:nvCxnSpPr>
        <p:spPr>
          <a:xfrm flipV="1">
            <a:off x="4684292" y="2472150"/>
            <a:ext cx="893548" cy="2739930"/>
          </a:xfrm>
          <a:prstGeom prst="straightConnector1">
            <a:avLst/>
          </a:prstGeom>
          <a:ln w="22225">
            <a:solidFill>
              <a:schemeClr val="accent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3CC8338F-2A88-BD41-9C2C-36272BAF0F4D}"/>
              </a:ext>
            </a:extLst>
          </p:cNvPr>
          <p:cNvCxnSpPr>
            <a:cxnSpLocks/>
          </p:cNvCxnSpPr>
          <p:nvPr/>
        </p:nvCxnSpPr>
        <p:spPr>
          <a:xfrm flipV="1">
            <a:off x="4684292" y="2563589"/>
            <a:ext cx="893548" cy="457200"/>
          </a:xfrm>
          <a:prstGeom prst="straightConnector1">
            <a:avLst/>
          </a:prstGeom>
          <a:ln w="22225">
            <a:solidFill>
              <a:schemeClr val="accent6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065D9123-1EFB-2A45-86AE-5853596B2D25}"/>
              </a:ext>
            </a:extLst>
          </p:cNvPr>
          <p:cNvCxnSpPr>
            <a:cxnSpLocks/>
          </p:cNvCxnSpPr>
          <p:nvPr/>
        </p:nvCxnSpPr>
        <p:spPr>
          <a:xfrm flipV="1">
            <a:off x="4684292" y="2655029"/>
            <a:ext cx="893548" cy="457200"/>
          </a:xfrm>
          <a:prstGeom prst="straightConnector1">
            <a:avLst/>
          </a:prstGeom>
          <a:ln w="22225">
            <a:solidFill>
              <a:schemeClr val="accent6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F60F8A42-5F46-C94B-AE71-9A0F198F7A4F}"/>
              </a:ext>
            </a:extLst>
          </p:cNvPr>
          <p:cNvCxnSpPr>
            <a:cxnSpLocks/>
          </p:cNvCxnSpPr>
          <p:nvPr/>
        </p:nvCxnSpPr>
        <p:spPr>
          <a:xfrm flipV="1">
            <a:off x="4684292" y="2746469"/>
            <a:ext cx="893548" cy="457200"/>
          </a:xfrm>
          <a:prstGeom prst="straightConnector1">
            <a:avLst/>
          </a:prstGeom>
          <a:ln w="22225">
            <a:solidFill>
              <a:schemeClr val="accent6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2A28DCD8-717C-3049-AB4D-A81D509B9FCA}"/>
              </a:ext>
            </a:extLst>
          </p:cNvPr>
          <p:cNvCxnSpPr>
            <a:cxnSpLocks/>
          </p:cNvCxnSpPr>
          <p:nvPr/>
        </p:nvCxnSpPr>
        <p:spPr>
          <a:xfrm flipV="1">
            <a:off x="4684292" y="2837909"/>
            <a:ext cx="893548" cy="548640"/>
          </a:xfrm>
          <a:prstGeom prst="straightConnector1">
            <a:avLst/>
          </a:prstGeom>
          <a:ln w="22225">
            <a:solidFill>
              <a:schemeClr val="accent6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1432CB60-BF53-984C-8EDD-B9EA721F2834}"/>
              </a:ext>
            </a:extLst>
          </p:cNvPr>
          <p:cNvCxnSpPr>
            <a:cxnSpLocks/>
          </p:cNvCxnSpPr>
          <p:nvPr/>
        </p:nvCxnSpPr>
        <p:spPr>
          <a:xfrm flipV="1">
            <a:off x="4684292" y="2929349"/>
            <a:ext cx="893548" cy="1005840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AF241D8A-5446-8F40-B13C-B5CB0E27DC48}"/>
              </a:ext>
            </a:extLst>
          </p:cNvPr>
          <p:cNvCxnSpPr>
            <a:cxnSpLocks/>
          </p:cNvCxnSpPr>
          <p:nvPr/>
        </p:nvCxnSpPr>
        <p:spPr>
          <a:xfrm flipV="1">
            <a:off x="4684292" y="3020789"/>
            <a:ext cx="893548" cy="1280160"/>
          </a:xfrm>
          <a:prstGeom prst="straightConnector1">
            <a:avLst/>
          </a:prstGeom>
          <a:ln w="22225">
            <a:solidFill>
              <a:schemeClr val="accent4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270" name="Rectangle 269">
            <a:extLst>
              <a:ext uri="{FF2B5EF4-FFF2-40B4-BE49-F238E27FC236}">
                <a16:creationId xmlns:a16="http://schemas.microsoft.com/office/drawing/2014/main" id="{50CED154-B380-604A-9807-F38F561B326F}"/>
              </a:ext>
            </a:extLst>
          </p:cNvPr>
          <p:cNvSpPr/>
          <p:nvPr/>
        </p:nvSpPr>
        <p:spPr>
          <a:xfrm>
            <a:off x="7133395" y="1552252"/>
            <a:ext cx="7958668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//GAUSS-SEIDEL FORWARD SWEEP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batch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batch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numbatch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batch++){</a:t>
            </a:r>
            <a:endParaRPr lang="en-US" sz="1100" dirty="0">
              <a:solidFill>
                <a:srgbClr val="400BD9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//READ MAPPING DATA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start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[batch];</a:t>
            </a:r>
            <a:endParaRPr lang="en-US" sz="11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2FB41D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[batch+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]-start;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//ALLOCATE BUFFER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buffer[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INTER-BATCH DATA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batchsize+n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 = x[map[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]];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INTRA-BATCH DATA</a:t>
            </a:r>
          </a:p>
          <a:p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start = batch*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buffer[n] = x[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//PERFORM GAUSS-SEIDEL PER BATCH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m = start; m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start+batchsize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m++){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1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reduce = b[m];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[m]; n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[m+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]; n++)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reduce -= value[n]*buffer[index[n]];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buffer[m-start] += reduce/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diag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[m];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}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100" dirty="0">
                <a:solidFill>
                  <a:srgbClr val="400BD9"/>
                </a:solidFill>
                <a:latin typeface="Menlo" panose="020B0609030804020204" pitchFamily="49" charset="0"/>
              </a:rPr>
              <a:t>//WRITE-BACK INTRA-BATCH DATA</a:t>
            </a:r>
            <a:endParaRPr lang="en-US" sz="11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1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m = </a:t>
            </a:r>
            <a:r>
              <a:rPr lang="en-US" sz="11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m &lt; 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; m++)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    x[</a:t>
            </a:r>
            <a:r>
              <a:rPr lang="en-US" sz="1100" dirty="0" err="1">
                <a:solidFill>
                  <a:srgbClr val="000000"/>
                </a:solidFill>
                <a:latin typeface="Menlo" panose="020B0609030804020204" pitchFamily="49" charset="0"/>
              </a:rPr>
              <a:t>start+m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] = buffer[m];</a:t>
            </a:r>
          </a:p>
          <a:p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2113181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4ECB33-44FA-1943-A9B1-ADF8108D4C7D}"/>
              </a:ext>
            </a:extLst>
          </p:cNvPr>
          <p:cNvSpPr/>
          <p:nvPr/>
        </p:nvSpPr>
        <p:spPr>
          <a:xfrm>
            <a:off x="-478774" y="317860"/>
            <a:ext cx="7958668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400BD9"/>
                </a:solidFill>
                <a:latin typeface="Menlo" panose="020B0609030804020204" pitchFamily="49" charset="0"/>
              </a:rPr>
              <a:t>//GAUSS-SEIDEL FORWARD SWEEP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batch = </a:t>
            </a:r>
            <a:r>
              <a:rPr lang="en-US" sz="16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 batch &lt;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numbatch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 batch++){</a:t>
            </a:r>
            <a:endParaRPr lang="en-US" sz="1600" dirty="0">
              <a:solidFill>
                <a:srgbClr val="400BD9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400BD9"/>
                </a:solidFill>
                <a:latin typeface="Menlo" panose="020B0609030804020204" pitchFamily="49" charset="0"/>
              </a:rPr>
              <a:t>      //READ MAPPING DATA</a:t>
            </a:r>
          </a:p>
          <a:p>
            <a:r>
              <a:rPr lang="en-US" sz="16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6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start =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[batch];</a:t>
            </a:r>
            <a:endParaRPr lang="en-US" sz="16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2FB41D"/>
                </a:solidFill>
                <a:latin typeface="Menlo" panose="020B0609030804020204" pitchFamily="49" charset="0"/>
              </a:rPr>
              <a:t>      </a:t>
            </a:r>
            <a:r>
              <a:rPr lang="en-US" sz="16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[batch+</a:t>
            </a:r>
            <a:r>
              <a:rPr lang="en-US" sz="16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]-start;</a:t>
            </a:r>
          </a:p>
          <a:p>
            <a:r>
              <a:rPr lang="en-US" sz="1600" dirty="0">
                <a:solidFill>
                  <a:srgbClr val="400BD9"/>
                </a:solidFill>
                <a:latin typeface="Menlo" panose="020B0609030804020204" pitchFamily="49" charset="0"/>
              </a:rPr>
              <a:t>      //ALLOCATE BUFFER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6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buffer[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batchsize+mapnz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6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INTER-BATCH DATA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6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6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batchsize+n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] = x[map[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]];</a:t>
            </a:r>
          </a:p>
          <a:p>
            <a:r>
              <a:rPr lang="en-US" sz="16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INTRA-BATCH DATA</a:t>
            </a:r>
          </a:p>
          <a:p>
            <a:r>
              <a:rPr lang="en-US" sz="16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start = batch*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6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6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buffer[n] = x[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600" dirty="0">
                <a:solidFill>
                  <a:srgbClr val="400BD9"/>
                </a:solidFill>
                <a:latin typeface="Menlo" panose="020B0609030804020204" pitchFamily="49" charset="0"/>
              </a:rPr>
              <a:t>//PERFORM GAUSS-SEIDEL PER BATCH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6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m = start; m &lt;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start+batchsize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 m++){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reduce = b[m];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[m]; n &lt;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[m+</a:t>
            </a:r>
            <a:r>
              <a:rPr lang="en-US" sz="16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]; n++)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reduce -= value[n]*buffer[index[n]];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buffer[m-start] += reduce/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diag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[m];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}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600" dirty="0">
                <a:solidFill>
                  <a:srgbClr val="400BD9"/>
                </a:solidFill>
                <a:latin typeface="Menlo" panose="020B0609030804020204" pitchFamily="49" charset="0"/>
              </a:rPr>
              <a:t>//WRITE-BACK INTRA-BATCH DATA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6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m = </a:t>
            </a:r>
            <a:r>
              <a:rPr lang="en-US" sz="16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 m &lt;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 m++)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x[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start+m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] = buffer[m];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DF8F212B-8FE2-A04D-8A63-09CD3AEF89BC}"/>
              </a:ext>
            </a:extLst>
          </p:cNvPr>
          <p:cNvSpPr/>
          <p:nvPr/>
        </p:nvSpPr>
        <p:spPr>
          <a:xfrm>
            <a:off x="6471041" y="807637"/>
            <a:ext cx="767443" cy="774212"/>
          </a:xfrm>
          <a:prstGeom prst="cube">
            <a:avLst>
              <a:gd name="adj" fmla="val 34756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1B6BA6-586C-7B41-98FC-55ED479B9C3F}"/>
                  </a:ext>
                </a:extLst>
              </p:cNvPr>
              <p:cNvSpPr txBox="1"/>
              <p:nvPr/>
            </p:nvSpPr>
            <p:spPr>
              <a:xfrm>
                <a:off x="5860075" y="1178911"/>
                <a:ext cx="3860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g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1B6BA6-586C-7B41-98FC-55ED479B9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075" y="1178911"/>
                <a:ext cx="386003" cy="307777"/>
              </a:xfrm>
              <a:prstGeom prst="rect">
                <a:avLst/>
              </a:prstGeom>
              <a:blipFill>
                <a:blip r:embed="rId2"/>
                <a:stretch>
                  <a:fillRect r="-9375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2FE5F9-C227-8A47-A9A5-320CDC60DA8B}"/>
                  </a:ext>
                </a:extLst>
              </p:cNvPr>
              <p:cNvSpPr txBox="1"/>
              <p:nvPr/>
            </p:nvSpPr>
            <p:spPr>
              <a:xfrm>
                <a:off x="7419908" y="680704"/>
                <a:ext cx="3567772" cy="316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/>
                  <a:t>Inter-Batch Loads per Batch: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f>
                              <m:fPr>
                                <m:type m:val="lin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2FE5F9-C227-8A47-A9A5-320CDC60D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08" y="680704"/>
                <a:ext cx="3567772" cy="316369"/>
              </a:xfrm>
              <a:prstGeom prst="rect">
                <a:avLst/>
              </a:prstGeom>
              <a:blipFill>
                <a:blip r:embed="rId3"/>
                <a:stretch>
                  <a:fillRect l="-3546" t="-103846" b="-1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CB4942-90EB-674A-957E-38C5DC561666}"/>
                  </a:ext>
                </a:extLst>
              </p:cNvPr>
              <p:cNvSpPr txBox="1"/>
              <p:nvPr/>
            </p:nvSpPr>
            <p:spPr>
              <a:xfrm>
                <a:off x="7418634" y="1034428"/>
                <a:ext cx="23936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/>
                  <a:t>Number of Batches: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2CB4942-90EB-674A-957E-38C5DC561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34" y="1034428"/>
                <a:ext cx="2393604" cy="276999"/>
              </a:xfrm>
              <a:prstGeom prst="rect">
                <a:avLst/>
              </a:prstGeom>
              <a:blipFill>
                <a:blip r:embed="rId4"/>
                <a:stretch>
                  <a:fillRect l="-5263" t="-21739" r="-1579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9FF57F-64E7-4046-8C43-B08A09AD1AD9}"/>
                  </a:ext>
                </a:extLst>
              </p:cNvPr>
              <p:cNvSpPr txBox="1"/>
              <p:nvPr/>
            </p:nvSpPr>
            <p:spPr>
              <a:xfrm>
                <a:off x="7418634" y="1373456"/>
                <a:ext cx="3416897" cy="3163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/>
                  <a:t>Total Inter-Batch Loads: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type m:val="li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49FF57F-64E7-4046-8C43-B08A09AD1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8634" y="1373456"/>
                <a:ext cx="3416897" cy="316369"/>
              </a:xfrm>
              <a:prstGeom prst="rect">
                <a:avLst/>
              </a:prstGeom>
              <a:blipFill>
                <a:blip r:embed="rId5"/>
                <a:stretch>
                  <a:fillRect l="-3704" t="-112000" b="-1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0615C851-2BFF-7646-93B2-D3372EBCF666}"/>
              </a:ext>
            </a:extLst>
          </p:cNvPr>
          <p:cNvSpPr txBox="1"/>
          <p:nvPr/>
        </p:nvSpPr>
        <p:spPr>
          <a:xfrm>
            <a:off x="8922186" y="1677127"/>
            <a:ext cx="270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These are Irregular Access!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5E46215-3022-1345-9476-E840D5143DD5}"/>
                  </a:ext>
                </a:extLst>
              </p:cNvPr>
              <p:cNvSpPr/>
              <p:nvPr/>
            </p:nvSpPr>
            <p:spPr>
              <a:xfrm>
                <a:off x="8878841" y="304321"/>
                <a:ext cx="13958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Batch Size</a:t>
                </a: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5E46215-3022-1345-9476-E840D5143D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8841" y="304321"/>
                <a:ext cx="1395831" cy="369332"/>
              </a:xfrm>
              <a:prstGeom prst="rect">
                <a:avLst/>
              </a:prstGeom>
              <a:blipFill>
                <a:blip r:embed="rId6"/>
                <a:stretch>
                  <a:fillRect t="-10345" r="-2703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Rectangle 36">
            <a:extLst>
              <a:ext uri="{FF2B5EF4-FFF2-40B4-BE49-F238E27FC236}">
                <a16:creationId xmlns:a16="http://schemas.microsoft.com/office/drawing/2014/main" id="{430399B9-6E96-364B-BFD6-2A6036363F40}"/>
              </a:ext>
            </a:extLst>
          </p:cNvPr>
          <p:cNvSpPr/>
          <p:nvPr/>
        </p:nvSpPr>
        <p:spPr>
          <a:xfrm>
            <a:off x="5971360" y="317860"/>
            <a:ext cx="1952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Overhead Analysis</a:t>
            </a:r>
            <a:endParaRPr lang="en-US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A5BA2F-7820-E349-AA89-8A1939221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505" y="2522992"/>
            <a:ext cx="4163177" cy="4163177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02466018-704F-E740-8F08-4F6B90440AF9}"/>
              </a:ext>
            </a:extLst>
          </p:cNvPr>
          <p:cNvSpPr/>
          <p:nvPr/>
        </p:nvSpPr>
        <p:spPr>
          <a:xfrm>
            <a:off x="6245372" y="1082631"/>
            <a:ext cx="181424" cy="497212"/>
          </a:xfrm>
          <a:prstGeom prst="leftBrace">
            <a:avLst>
              <a:gd name="adj1" fmla="val 4106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E891CA-C2EE-664E-9966-1BA28D937595}"/>
              </a:ext>
            </a:extLst>
          </p:cNvPr>
          <p:cNvSpPr txBox="1"/>
          <p:nvPr/>
        </p:nvSpPr>
        <p:spPr>
          <a:xfrm>
            <a:off x="7737953" y="2353969"/>
            <a:ext cx="26319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Measured # of Buffer Loads</a:t>
            </a:r>
            <a:endParaRPr lang="en-US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58249F-43B3-834E-B822-B70262ED1A4B}"/>
              </a:ext>
            </a:extLst>
          </p:cNvPr>
          <p:cNvSpPr txBox="1"/>
          <p:nvPr/>
        </p:nvSpPr>
        <p:spPr>
          <a:xfrm>
            <a:off x="9480288" y="3525625"/>
            <a:ext cx="2062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Good Match!!!</a:t>
            </a:r>
          </a:p>
        </p:txBody>
      </p:sp>
    </p:spTree>
    <p:extLst>
      <p:ext uri="{BB962C8B-B14F-4D97-AF65-F5344CB8AC3E}">
        <p14:creationId xmlns:p14="http://schemas.microsoft.com/office/powerpoint/2010/main" val="31712770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10" name="Picture 309">
            <a:extLst>
              <a:ext uri="{FF2B5EF4-FFF2-40B4-BE49-F238E27FC236}">
                <a16:creationId xmlns:a16="http://schemas.microsoft.com/office/drawing/2014/main" id="{E5ADB0DB-6A3E-C946-A122-A49DCA95B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324BE1-836D-BD44-8F20-5DA99669BB97}"/>
              </a:ext>
            </a:extLst>
          </p:cNvPr>
          <p:cNvSpPr txBox="1"/>
          <p:nvPr/>
        </p:nvSpPr>
        <p:spPr>
          <a:xfrm>
            <a:off x="163894" y="192064"/>
            <a:ext cx="50118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Cache-Miss Rate Simulation</a:t>
            </a:r>
          </a:p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(for single-level and single-line cache)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19ACC02-5ED1-D641-A9F5-B525A3C139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C459BCA-AB25-1F4E-9128-69467949752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591" b="9607"/>
          <a:stretch/>
        </p:blipFill>
        <p:spPr>
          <a:xfrm>
            <a:off x="6492252" y="1682757"/>
            <a:ext cx="5266575" cy="37815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113641-8326-AA4D-9C41-83DA540E56F8}"/>
              </a:ext>
            </a:extLst>
          </p:cNvPr>
          <p:cNvSpPr txBox="1"/>
          <p:nvPr/>
        </p:nvSpPr>
        <p:spPr>
          <a:xfrm>
            <a:off x="7880442" y="2233154"/>
            <a:ext cx="18678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/>
              <a:t>POWER9 Specs</a:t>
            </a:r>
          </a:p>
          <a:p>
            <a:r>
              <a:rPr lang="en-US" sz="1600" dirty="0"/>
              <a:t>L1: 32 KB per Core</a:t>
            </a:r>
          </a:p>
          <a:p>
            <a:r>
              <a:rPr lang="en-US" sz="1600" dirty="0"/>
              <a:t>L2: 512 KB per Core</a:t>
            </a:r>
          </a:p>
          <a:p>
            <a:r>
              <a:rPr lang="en-US" sz="1600" dirty="0"/>
              <a:t>L3: 120 MB per Chip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A824FA-F9EF-0746-B1B7-A56E943FE2FB}"/>
              </a:ext>
            </a:extLst>
          </p:cNvPr>
          <p:cNvSpPr txBox="1"/>
          <p:nvPr/>
        </p:nvSpPr>
        <p:spPr>
          <a:xfrm>
            <a:off x="1681279" y="1433463"/>
            <a:ext cx="310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Measurement on Summit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FE37A5-91AC-1849-9446-2541045863A8}"/>
              </a:ext>
            </a:extLst>
          </p:cNvPr>
          <p:cNvSpPr txBox="1"/>
          <p:nvPr/>
        </p:nvSpPr>
        <p:spPr>
          <a:xfrm>
            <a:off x="8257989" y="1433463"/>
            <a:ext cx="242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L2 Miss-Rate Simulation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9D1E96-8089-C54C-A3BE-ED66917EB620}"/>
              </a:ext>
            </a:extLst>
          </p:cNvPr>
          <p:cNvSpPr/>
          <p:nvPr/>
        </p:nvSpPr>
        <p:spPr>
          <a:xfrm>
            <a:off x="4112351" y="1053696"/>
            <a:ext cx="4286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220x220x220 Grid with 27-Point Stencil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4F7678-D752-DB45-97A6-51BE949A87A2}"/>
              </a:ext>
            </a:extLst>
          </p:cNvPr>
          <p:cNvSpPr txBox="1"/>
          <p:nvPr/>
        </p:nvSpPr>
        <p:spPr>
          <a:xfrm>
            <a:off x="10032399" y="3033999"/>
            <a:ext cx="1726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 Breaks Down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82A8010-A755-A94C-A905-DEE0171DEF87}"/>
              </a:ext>
            </a:extLst>
          </p:cNvPr>
          <p:cNvCxnSpPr>
            <a:cxnSpLocks/>
          </p:cNvCxnSpPr>
          <p:nvPr/>
        </p:nvCxnSpPr>
        <p:spPr>
          <a:xfrm flipH="1">
            <a:off x="9909520" y="1860500"/>
            <a:ext cx="0" cy="29549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FA8964F9-905E-F344-ACFC-F2CE0BD519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1704126"/>
              </p:ext>
            </p:extLst>
          </p:nvPr>
        </p:nvGraphicFramePr>
        <p:xfrm>
          <a:off x="438636" y="1695793"/>
          <a:ext cx="5185185" cy="42333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B2E42766-8891-8940-AD22-C67514F6AC9D}"/>
              </a:ext>
            </a:extLst>
          </p:cNvPr>
          <p:cNvSpPr txBox="1"/>
          <p:nvPr/>
        </p:nvSpPr>
        <p:spPr>
          <a:xfrm>
            <a:off x="3787491" y="2569442"/>
            <a:ext cx="1726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Buffer Larger Than L2 Cache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50E2DC-73EC-5A46-9181-58062A1D3CC0}"/>
              </a:ext>
            </a:extLst>
          </p:cNvPr>
          <p:cNvCxnSpPr>
            <a:cxnSpLocks/>
          </p:cNvCxnSpPr>
          <p:nvPr/>
        </p:nvCxnSpPr>
        <p:spPr>
          <a:xfrm>
            <a:off x="3725801" y="1860500"/>
            <a:ext cx="0" cy="295497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956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F9036B-25F5-4B48-82FF-1FC5BFD33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8" y="3890"/>
            <a:ext cx="4127500" cy="666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801BF8-570C-964A-A32C-5F1DFDA14FAD}"/>
              </a:ext>
            </a:extLst>
          </p:cNvPr>
          <p:cNvSpPr txBox="1"/>
          <p:nvPr/>
        </p:nvSpPr>
        <p:spPr>
          <a:xfrm>
            <a:off x="4677948" y="171839"/>
            <a:ext cx="1256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HPCG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9DBECA-2FBD-C64B-8359-180985DAF830}"/>
                  </a:ext>
                </a:extLst>
              </p:cNvPr>
              <p:cNvSpPr txBox="1"/>
              <p:nvPr/>
            </p:nvSpPr>
            <p:spPr>
              <a:xfrm>
                <a:off x="4677948" y="998375"/>
                <a:ext cx="2407069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data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Computation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9DBECA-2FBD-C64B-8359-180985DA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948" y="998375"/>
                <a:ext cx="2407069" cy="738664"/>
              </a:xfrm>
              <a:prstGeom prst="rect">
                <a:avLst/>
              </a:prstGeom>
              <a:blipFill>
                <a:blip r:embed="rId3"/>
                <a:stretch>
                  <a:fillRect l="-3665" t="-10169" r="-6283"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047FBF-743C-3D41-9ABF-0EF6BDC6780E}"/>
                  </a:ext>
                </a:extLst>
              </p:cNvPr>
              <p:cNvSpPr txBox="1"/>
              <p:nvPr/>
            </p:nvSpPr>
            <p:spPr>
              <a:xfrm>
                <a:off x="9259375" y="5630920"/>
                <a:ext cx="206550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Memory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Comput.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5047FBF-743C-3D41-9ABF-0EF6BDC67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375" y="5630920"/>
                <a:ext cx="2065502" cy="738664"/>
              </a:xfrm>
              <a:prstGeom prst="rect">
                <a:avLst/>
              </a:prstGeom>
              <a:blipFill>
                <a:blip r:embed="rId4"/>
                <a:stretch>
                  <a:fillRect l="-4878" t="-10000" r="-4268" b="-2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844A9A8B-4ADD-8040-9F0D-4BA45955C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948" y="4012346"/>
            <a:ext cx="4366726" cy="2734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487C8B-617C-FB47-A7A6-808AD3F1217A}"/>
                  </a:ext>
                </a:extLst>
              </p:cNvPr>
              <p:cNvSpPr txBox="1"/>
              <p:nvPr/>
            </p:nvSpPr>
            <p:spPr>
              <a:xfrm>
                <a:off x="9259375" y="2422080"/>
                <a:ext cx="184454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Memory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Comput.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487C8B-617C-FB47-A7A6-808AD3F12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375" y="2422080"/>
                <a:ext cx="1844544" cy="738664"/>
              </a:xfrm>
              <a:prstGeom prst="rect">
                <a:avLst/>
              </a:prstGeom>
              <a:blipFill>
                <a:blip r:embed="rId6"/>
                <a:stretch>
                  <a:fillRect l="-5479" t="-10169" r="-9589" b="-22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EE553556-9525-1F42-91F7-2DF3EDC3E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7948" y="704839"/>
            <a:ext cx="4366726" cy="2810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9E40E80-FEB3-CB4B-AEFB-2510BBFBA0D5}"/>
              </a:ext>
            </a:extLst>
          </p:cNvPr>
          <p:cNvSpPr txBox="1"/>
          <p:nvPr/>
        </p:nvSpPr>
        <p:spPr>
          <a:xfrm>
            <a:off x="4677948" y="3477981"/>
            <a:ext cx="1794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LINPACK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CCC1A8-385B-B142-9C04-2642A1E7E275}"/>
              </a:ext>
            </a:extLst>
          </p:cNvPr>
          <p:cNvSpPr txBox="1"/>
          <p:nvPr/>
        </p:nvSpPr>
        <p:spPr>
          <a:xfrm>
            <a:off x="9107109" y="4273422"/>
            <a:ext cx="26534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Dense data</a:t>
            </a:r>
          </a:p>
          <a:p>
            <a:r>
              <a:rPr lang="en-US" sz="2400" b="1" dirty="0"/>
              <a:t>High FLOPS</a:t>
            </a:r>
          </a:p>
          <a:p>
            <a:r>
              <a:rPr lang="en-US" sz="2400" b="1" dirty="0"/>
              <a:t>Stresses processors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8C0A8F-A385-7743-A51F-19584FF08F84}"/>
              </a:ext>
            </a:extLst>
          </p:cNvPr>
          <p:cNvSpPr txBox="1"/>
          <p:nvPr/>
        </p:nvSpPr>
        <p:spPr>
          <a:xfrm>
            <a:off x="9107109" y="1066623"/>
            <a:ext cx="30114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Sparse data</a:t>
            </a:r>
          </a:p>
          <a:p>
            <a:r>
              <a:rPr lang="en-US" sz="2400" b="1" dirty="0"/>
              <a:t>Low FLOPS</a:t>
            </a:r>
          </a:p>
          <a:p>
            <a:r>
              <a:rPr lang="en-US" sz="2400" b="1" dirty="0"/>
              <a:t>Stresses memory syst.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B3976D-FC5F-8A4E-925D-82678C62455B}"/>
              </a:ext>
            </a:extLst>
          </p:cNvPr>
          <p:cNvSpPr/>
          <p:nvPr/>
        </p:nvSpPr>
        <p:spPr>
          <a:xfrm>
            <a:off x="7095329" y="3391672"/>
            <a:ext cx="175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www.top500.org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A9FC6C-BC21-8A4A-BE55-F959A89C91F6}"/>
              </a:ext>
            </a:extLst>
          </p:cNvPr>
          <p:cNvSpPr/>
          <p:nvPr/>
        </p:nvSpPr>
        <p:spPr>
          <a:xfrm>
            <a:off x="7095329" y="6488668"/>
            <a:ext cx="1754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www.top500.org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53E55A-1CC7-384C-B817-685CD9D79D41}"/>
              </a:ext>
            </a:extLst>
          </p:cNvPr>
          <p:cNvSpPr/>
          <p:nvPr/>
        </p:nvSpPr>
        <p:spPr>
          <a:xfrm>
            <a:off x="1621601" y="6486724"/>
            <a:ext cx="2669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www.hpcg-benchmark.org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340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4ECB33-44FA-1943-A9B1-ADF8108D4C7D}"/>
              </a:ext>
            </a:extLst>
          </p:cNvPr>
          <p:cNvSpPr/>
          <p:nvPr/>
        </p:nvSpPr>
        <p:spPr>
          <a:xfrm>
            <a:off x="-478774" y="679810"/>
            <a:ext cx="7958668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400BD9"/>
                </a:solidFill>
                <a:latin typeface="Menlo" panose="020B0609030804020204" pitchFamily="49" charset="0"/>
              </a:rPr>
              <a:t>//GAUSS-SEIDEL FORWARD SWEEP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6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batch = </a:t>
            </a:r>
            <a:r>
              <a:rPr lang="en-US" sz="16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 batch &lt;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numbatch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 batch++){</a:t>
            </a:r>
            <a:endParaRPr lang="en-US" sz="1600" dirty="0">
              <a:solidFill>
                <a:srgbClr val="400BD9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400BD9"/>
                </a:solidFill>
                <a:latin typeface="Menlo" panose="020B0609030804020204" pitchFamily="49" charset="0"/>
              </a:rPr>
              <a:t>      //READ MAPPING DATA</a:t>
            </a:r>
          </a:p>
          <a:p>
            <a:r>
              <a:rPr lang="en-US" sz="16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6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start =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[batch];</a:t>
            </a:r>
            <a:endParaRPr lang="en-US" sz="16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2FB41D"/>
                </a:solidFill>
                <a:latin typeface="Menlo" panose="020B0609030804020204" pitchFamily="49" charset="0"/>
              </a:rPr>
              <a:t>      </a:t>
            </a:r>
            <a:r>
              <a:rPr lang="en-US" sz="16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[batch+</a:t>
            </a:r>
            <a:r>
              <a:rPr lang="en-US" sz="16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]-start;</a:t>
            </a:r>
          </a:p>
          <a:p>
            <a:r>
              <a:rPr lang="en-US" sz="1600" dirty="0">
                <a:solidFill>
                  <a:srgbClr val="400BD9"/>
                </a:solidFill>
                <a:latin typeface="Menlo" panose="020B0609030804020204" pitchFamily="49" charset="0"/>
              </a:rPr>
              <a:t>      //ALLOCATE BUFFER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6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buffer[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batchsize+mapnz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6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INTER-BATCH DATA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6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6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batchsize+n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] = x[map[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]];</a:t>
            </a:r>
          </a:p>
          <a:p>
            <a:r>
              <a:rPr lang="en-US" sz="16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INTRA-BATCH DATA</a:t>
            </a:r>
          </a:p>
          <a:p>
            <a:r>
              <a:rPr lang="en-US" sz="16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start = batch*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6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6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buffer[n] = x[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600" dirty="0">
                <a:solidFill>
                  <a:srgbClr val="400BD9"/>
                </a:solidFill>
                <a:latin typeface="Menlo" panose="020B0609030804020204" pitchFamily="49" charset="0"/>
              </a:rPr>
              <a:t>//PERFORM GAUSS-SEIDEL PER BATCH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6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m = start; m &lt;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start+batchsize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 m++){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reduce = b[m];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6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[m]; n &lt;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[m+</a:t>
            </a:r>
            <a:r>
              <a:rPr lang="en-US" sz="16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]; n++)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reduce -= value[n]*buffer[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sndex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[n]];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buffer[m-start] += reduce/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diag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[m];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}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600" dirty="0">
                <a:solidFill>
                  <a:srgbClr val="400BD9"/>
                </a:solidFill>
                <a:latin typeface="Menlo" panose="020B0609030804020204" pitchFamily="49" charset="0"/>
              </a:rPr>
              <a:t>//WRITE-BACK INTRA-BATCH DATA</a:t>
            </a:r>
            <a:endParaRPr lang="en-US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6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6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m = </a:t>
            </a:r>
            <a:r>
              <a:rPr lang="en-US" sz="16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 m &lt; 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; m++)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    x[</a:t>
            </a:r>
            <a:r>
              <a:rPr lang="en-US" sz="1600" dirty="0" err="1">
                <a:solidFill>
                  <a:srgbClr val="000000"/>
                </a:solidFill>
                <a:latin typeface="Menlo" panose="020B0609030804020204" pitchFamily="49" charset="0"/>
              </a:rPr>
              <a:t>start+m</a:t>
            </a:r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] = buffer[m];</a:t>
            </a:r>
          </a:p>
          <a:p>
            <a:r>
              <a:rPr 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206AE6-4F33-F840-8CE7-092C6715B771}"/>
                  </a:ext>
                </a:extLst>
              </p:cNvPr>
              <p:cNvSpPr txBox="1"/>
              <p:nvPr/>
            </p:nvSpPr>
            <p:spPr>
              <a:xfrm>
                <a:off x="6190996" y="693812"/>
                <a:ext cx="31397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/>
                  <a:t>Auxiliary Data: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 Bytes Read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206AE6-4F33-F840-8CE7-092C6715B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996" y="693812"/>
                <a:ext cx="3139770" cy="276999"/>
              </a:xfrm>
              <a:prstGeom prst="rect">
                <a:avLst/>
              </a:prstGeom>
              <a:blipFill>
                <a:blip r:embed="rId2"/>
                <a:stretch>
                  <a:fillRect l="-4016" t="-27273" r="-321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EDD903-2F7C-2F4F-B1A0-42EFEA8F0C19}"/>
                  </a:ext>
                </a:extLst>
              </p:cNvPr>
              <p:cNvSpPr txBox="1"/>
              <p:nvPr/>
            </p:nvSpPr>
            <p:spPr>
              <a:xfrm>
                <a:off x="6190996" y="1020422"/>
                <a:ext cx="36592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/>
                  <a:t>Matrix Data: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×(8+2)</m:t>
                    </m:r>
                  </m:oMath>
                </a14:m>
                <a:r>
                  <a:rPr lang="en-US" dirty="0"/>
                  <a:t> Bytes Read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EDD903-2F7C-2F4F-B1A0-42EFEA8F0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996" y="1020422"/>
                <a:ext cx="3659207" cy="276999"/>
              </a:xfrm>
              <a:prstGeom prst="rect">
                <a:avLst/>
              </a:prstGeom>
              <a:blipFill>
                <a:blip r:embed="rId3"/>
                <a:stretch>
                  <a:fillRect l="-3448" t="-21739" r="-3103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9DA1C5-82B9-4A43-B655-CEB7F09A4ABF}"/>
                  </a:ext>
                </a:extLst>
              </p:cNvPr>
              <p:cNvSpPr txBox="1"/>
              <p:nvPr/>
            </p:nvSpPr>
            <p:spPr>
              <a:xfrm>
                <a:off x="6190996" y="1347032"/>
                <a:ext cx="27880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/>
                  <a:t>Vector Data: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 Bytes Read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19DA1C5-82B9-4A43-B655-CEB7F09A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0996" y="1347032"/>
                <a:ext cx="2788007" cy="276999"/>
              </a:xfrm>
              <a:prstGeom prst="rect">
                <a:avLst/>
              </a:prstGeom>
              <a:blipFill>
                <a:blip r:embed="rId4"/>
                <a:stretch>
                  <a:fillRect l="-4525" t="-21739" r="-4072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A76E89-2AF6-1C43-9BBF-67B27CEF6FFC}"/>
                  </a:ext>
                </a:extLst>
              </p:cNvPr>
              <p:cNvSpPr txBox="1"/>
              <p:nvPr/>
            </p:nvSpPr>
            <p:spPr>
              <a:xfrm>
                <a:off x="7398514" y="1673642"/>
                <a:ext cx="160223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×8</m:t>
                    </m:r>
                  </m:oMath>
                </a14:m>
                <a:r>
                  <a:rPr lang="en-US" dirty="0"/>
                  <a:t> Bytes Write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A76E89-2AF6-1C43-9BBF-67B27CEF6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514" y="1673642"/>
                <a:ext cx="1602233" cy="276999"/>
              </a:xfrm>
              <a:prstGeom prst="rect">
                <a:avLst/>
              </a:prstGeom>
              <a:blipFill>
                <a:blip r:embed="rId5"/>
                <a:stretch>
                  <a:fillRect l="-4724" t="-27273" r="-7087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40892DD-E704-B54B-81D9-E20657EE3A0A}"/>
              </a:ext>
            </a:extLst>
          </p:cNvPr>
          <p:cNvSpPr txBox="1"/>
          <p:nvPr/>
        </p:nvSpPr>
        <p:spPr>
          <a:xfrm>
            <a:off x="6287721" y="192388"/>
            <a:ext cx="2946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Memory Transactions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35E313FF-0C1B-4C48-8C78-A00C4EE6AE2E}"/>
              </a:ext>
            </a:extLst>
          </p:cNvPr>
          <p:cNvSpPr/>
          <p:nvPr/>
        </p:nvSpPr>
        <p:spPr>
          <a:xfrm>
            <a:off x="9861550" y="1020422"/>
            <a:ext cx="457200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7659C-1EBF-5A49-AB5C-113D1E9D7AF6}"/>
              </a:ext>
            </a:extLst>
          </p:cNvPr>
          <p:cNvSpPr txBox="1"/>
          <p:nvPr/>
        </p:nvSpPr>
        <p:spPr>
          <a:xfrm>
            <a:off x="10329424" y="982462"/>
            <a:ext cx="171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17% B/W Saving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D61EB5E-E059-AF4B-B216-E2804E833A38}"/>
              </a:ext>
            </a:extLst>
          </p:cNvPr>
          <p:cNvSpPr/>
          <p:nvPr/>
        </p:nvSpPr>
        <p:spPr>
          <a:xfrm>
            <a:off x="9083221" y="1368765"/>
            <a:ext cx="457200" cy="2769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27044E-FE15-914B-BE99-1ADA4CB97AD4}"/>
              </a:ext>
            </a:extLst>
          </p:cNvPr>
          <p:cNvSpPr txBox="1"/>
          <p:nvPr/>
        </p:nvSpPr>
        <p:spPr>
          <a:xfrm>
            <a:off x="9567424" y="1324679"/>
            <a:ext cx="383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Irregular Access Eliminated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1E9CCE-4224-0144-BDE9-DD1E3F41F28C}"/>
              </a:ext>
            </a:extLst>
          </p:cNvPr>
          <p:cNvSpPr txBox="1"/>
          <p:nvPr/>
        </p:nvSpPr>
        <p:spPr>
          <a:xfrm>
            <a:off x="7552703" y="1940396"/>
            <a:ext cx="3493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Theoretical Speedup: 17%</a:t>
            </a:r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FA8964F9-905E-F344-ACFC-F2CE0BD519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096464"/>
              </p:ext>
            </p:extLst>
          </p:nvPr>
        </p:nvGraphicFramePr>
        <p:xfrm>
          <a:off x="5833872" y="2668814"/>
          <a:ext cx="6205636" cy="41915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A00678E-4A1E-0D42-8A25-E16DEE5B7A41}"/>
              </a:ext>
            </a:extLst>
          </p:cNvPr>
          <p:cNvSpPr txBox="1"/>
          <p:nvPr/>
        </p:nvSpPr>
        <p:spPr>
          <a:xfrm>
            <a:off x="7516368" y="2444496"/>
            <a:ext cx="181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Measured Time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B09C53-9C5F-8840-8404-FE9FA1F22297}"/>
              </a:ext>
            </a:extLst>
          </p:cNvPr>
          <p:cNvSpPr txBox="1"/>
          <p:nvPr/>
        </p:nvSpPr>
        <p:spPr>
          <a:xfrm>
            <a:off x="9909790" y="4824641"/>
            <a:ext cx="25493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Measured Speedup: 17.6%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130893-C559-7E4C-BC20-B9D377DE09F8}"/>
              </a:ext>
            </a:extLst>
          </p:cNvPr>
          <p:cNvSpPr txBox="1"/>
          <p:nvPr/>
        </p:nvSpPr>
        <p:spPr>
          <a:xfrm>
            <a:off x="9467274" y="6396335"/>
            <a:ext cx="2710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Very Good Match!!!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8196455C-79DE-6D43-82CB-99F03C66E2AB}"/>
              </a:ext>
            </a:extLst>
          </p:cNvPr>
          <p:cNvSpPr/>
          <p:nvPr/>
        </p:nvSpPr>
        <p:spPr>
          <a:xfrm rot="4480889">
            <a:off x="9454770" y="5085124"/>
            <a:ext cx="155453" cy="576323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EE0B2A-7F04-5947-B395-F384E0C94EBA}"/>
              </a:ext>
            </a:extLst>
          </p:cNvPr>
          <p:cNvSpPr/>
          <p:nvPr/>
        </p:nvSpPr>
        <p:spPr>
          <a:xfrm>
            <a:off x="3876472" y="4933949"/>
            <a:ext cx="1205193" cy="569627"/>
          </a:xfrm>
          <a:prstGeom prst="ellipse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6D686BDF-F22F-E74B-B142-919395D16484}"/>
              </a:ext>
            </a:extLst>
          </p:cNvPr>
          <p:cNvSpPr/>
          <p:nvPr/>
        </p:nvSpPr>
        <p:spPr>
          <a:xfrm rot="20371480">
            <a:off x="4725279" y="5471939"/>
            <a:ext cx="178221" cy="492782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234440-3D47-4947-82A5-273BB2E163DF}"/>
              </a:ext>
            </a:extLst>
          </p:cNvPr>
          <p:cNvSpPr txBox="1"/>
          <p:nvPr/>
        </p:nvSpPr>
        <p:spPr>
          <a:xfrm>
            <a:off x="4479068" y="5980326"/>
            <a:ext cx="2181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Use </a:t>
            </a:r>
            <a:r>
              <a:rPr lang="en-US" sz="1400" dirty="0">
                <a:solidFill>
                  <a:srgbClr val="FF0000"/>
                </a:solidFill>
                <a:latin typeface="Menlo" panose="020B0609030804020204" pitchFamily="49" charset="0"/>
              </a:rPr>
              <a:t>unsigned short</a:t>
            </a:r>
            <a:r>
              <a:rPr lang="en-US" sz="1400" dirty="0">
                <a:solidFill>
                  <a:srgbClr val="FF0000"/>
                </a:solidFill>
              </a:rPr>
              <a:t> instead of </a:t>
            </a:r>
            <a:r>
              <a:rPr lang="en-US" sz="1400" dirty="0" err="1">
                <a:solidFill>
                  <a:srgbClr val="FF0000"/>
                </a:solidFill>
                <a:latin typeface="Menlo" panose="020B0609030804020204" pitchFamily="49" charset="0"/>
              </a:rPr>
              <a:t>int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12188F-84AE-494F-81A8-3ED01CEB84DE}"/>
              </a:ext>
            </a:extLst>
          </p:cNvPr>
          <p:cNvSpPr/>
          <p:nvPr/>
        </p:nvSpPr>
        <p:spPr>
          <a:xfrm>
            <a:off x="145205" y="135238"/>
            <a:ext cx="2916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Using Small Buffer</a:t>
            </a:r>
          </a:p>
        </p:txBody>
      </p:sp>
    </p:spTree>
    <p:extLst>
      <p:ext uri="{BB962C8B-B14F-4D97-AF65-F5344CB8AC3E}">
        <p14:creationId xmlns:p14="http://schemas.microsoft.com/office/powerpoint/2010/main" val="54199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134715"/>
            <a:ext cx="4865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Preliminary Results on Summit Node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E7EF5-DBCF-164B-B380-822137A1DFDD}"/>
              </a:ext>
            </a:extLst>
          </p:cNvPr>
          <p:cNvSpPr txBox="1"/>
          <p:nvPr/>
        </p:nvSpPr>
        <p:spPr>
          <a:xfrm>
            <a:off x="568954" y="866880"/>
            <a:ext cx="2605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Grid Size: 220x220x220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44B3234B-5EEC-F84C-B9FB-37309FAB21A2}"/>
              </a:ext>
            </a:extLst>
          </p:cNvPr>
          <p:cNvSpPr txBox="1"/>
          <p:nvPr/>
        </p:nvSpPr>
        <p:spPr>
          <a:xfrm>
            <a:off x="871112" y="5396668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Speedup: 17.6%</a:t>
            </a:r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FA8964F9-905E-F344-ACFC-F2CE0BD519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0281181"/>
              </p:ext>
            </p:extLst>
          </p:nvPr>
        </p:nvGraphicFramePr>
        <p:xfrm>
          <a:off x="157350" y="1333313"/>
          <a:ext cx="3108960" cy="4023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B64C8CF3-51B0-F041-8934-A24BC97E36A1}"/>
              </a:ext>
            </a:extLst>
          </p:cNvPr>
          <p:cNvSpPr txBox="1"/>
          <p:nvPr/>
        </p:nvSpPr>
        <p:spPr>
          <a:xfrm>
            <a:off x="3827967" y="5394902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Speedup: 19.3%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57EE0A-7521-2540-8C72-400BDFBA33A6}"/>
              </a:ext>
            </a:extLst>
          </p:cNvPr>
          <p:cNvSpPr txBox="1"/>
          <p:nvPr/>
        </p:nvSpPr>
        <p:spPr>
          <a:xfrm>
            <a:off x="6765732" y="5394902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Speedup: 15.7%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F5C592-C549-2947-B138-7794D937C19B}"/>
              </a:ext>
            </a:extLst>
          </p:cNvPr>
          <p:cNvSpPr txBox="1"/>
          <p:nvPr/>
        </p:nvSpPr>
        <p:spPr>
          <a:xfrm>
            <a:off x="9600162" y="5330286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Speedup: 13.0%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BF1E123F-0A0D-0E40-9B86-3B2B460B03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3170576"/>
              </p:ext>
            </p:extLst>
          </p:nvPr>
        </p:nvGraphicFramePr>
        <p:xfrm>
          <a:off x="3149066" y="1379483"/>
          <a:ext cx="3108960" cy="4023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7" name="TextBox 36">
            <a:extLst>
              <a:ext uri="{FF2B5EF4-FFF2-40B4-BE49-F238E27FC236}">
                <a16:creationId xmlns:a16="http://schemas.microsoft.com/office/drawing/2014/main" id="{6A057B14-D6C2-6642-8F20-2B848F2C5725}"/>
              </a:ext>
            </a:extLst>
          </p:cNvPr>
          <p:cNvSpPr txBox="1"/>
          <p:nvPr/>
        </p:nvSpPr>
        <p:spPr>
          <a:xfrm>
            <a:off x="3539904" y="866880"/>
            <a:ext cx="2605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Grid Size: 128x128x128</a:t>
            </a:r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AB383F29-287E-5C46-91BA-36C2F51258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5619373"/>
              </p:ext>
            </p:extLst>
          </p:nvPr>
        </p:nvGraphicFramePr>
        <p:xfrm>
          <a:off x="6094148" y="1329905"/>
          <a:ext cx="3108960" cy="4023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069788EB-DA8F-BD4C-91BA-36C3C143F26E}"/>
              </a:ext>
            </a:extLst>
          </p:cNvPr>
          <p:cNvSpPr txBox="1"/>
          <p:nvPr/>
        </p:nvSpPr>
        <p:spPr>
          <a:xfrm>
            <a:off x="6599741" y="866880"/>
            <a:ext cx="2216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Grid Size: 64x64x64</a:t>
            </a:r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0CE23D70-38F0-AF4E-A3A7-AC9E88D234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4873950"/>
              </p:ext>
            </p:extLst>
          </p:nvPr>
        </p:nvGraphicFramePr>
        <p:xfrm>
          <a:off x="9085864" y="1331437"/>
          <a:ext cx="3108960" cy="4023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E7061A55-6C6E-9F4B-B1B9-667FE1F2925F}"/>
              </a:ext>
            </a:extLst>
          </p:cNvPr>
          <p:cNvSpPr txBox="1"/>
          <p:nvPr/>
        </p:nvSpPr>
        <p:spPr>
          <a:xfrm>
            <a:off x="9582919" y="866880"/>
            <a:ext cx="2216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Grid Size: 60x60x60</a:t>
            </a:r>
          </a:p>
        </p:txBody>
      </p:sp>
    </p:spTree>
    <p:extLst>
      <p:ext uri="{BB962C8B-B14F-4D97-AF65-F5344CB8AC3E}">
        <p14:creationId xmlns:p14="http://schemas.microsoft.com/office/powerpoint/2010/main" val="3095678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64377"/>
            <a:ext cx="4978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Verification: Solving Poisson Equation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3E65F9-1A25-A240-B151-C24E136C81E4}"/>
                  </a:ext>
                </a:extLst>
              </p:cNvPr>
              <p:cNvSpPr txBox="1"/>
              <p:nvPr/>
            </p:nvSpPr>
            <p:spPr>
              <a:xfrm>
                <a:off x="606276" y="764187"/>
                <a:ext cx="793422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3E65F9-1A25-A240-B151-C24E136C8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76" y="764187"/>
                <a:ext cx="793422" cy="246221"/>
              </a:xfrm>
              <a:prstGeom prst="rect">
                <a:avLst/>
              </a:prstGeom>
              <a:blipFill>
                <a:blip r:embed="rId8"/>
                <a:stretch>
                  <a:fillRect l="-6452" t="-5000" r="-645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ECBC25-1AFE-F744-8853-42A05D0B6EFB}"/>
                  </a:ext>
                </a:extLst>
              </p:cNvPr>
              <p:cNvSpPr txBox="1"/>
              <p:nvPr/>
            </p:nvSpPr>
            <p:spPr>
              <a:xfrm>
                <a:off x="1988225" y="640364"/>
                <a:ext cx="2008820" cy="536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9ECBC25-1AFE-F744-8853-42A05D0B6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225" y="640364"/>
                <a:ext cx="2008820" cy="536172"/>
              </a:xfrm>
              <a:prstGeom prst="rect">
                <a:avLst/>
              </a:prstGeom>
              <a:blipFill>
                <a:blip r:embed="rId9"/>
                <a:stretch>
                  <a:fillRect l="-1887" r="-1887" b="-11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0D36F0-CF93-6547-B9E0-2D996733007F}"/>
                  </a:ext>
                </a:extLst>
              </p:cNvPr>
              <p:cNvSpPr txBox="1"/>
              <p:nvPr/>
            </p:nvSpPr>
            <p:spPr>
              <a:xfrm>
                <a:off x="228396" y="1610614"/>
                <a:ext cx="4247508" cy="494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0D36F0-CF93-6547-B9E0-2D9967330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96" y="1610614"/>
                <a:ext cx="4247508" cy="494110"/>
              </a:xfrm>
              <a:prstGeom prst="rect">
                <a:avLst/>
              </a:prstGeom>
              <a:blipFill>
                <a:blip r:embed="rId10"/>
                <a:stretch>
                  <a:fillRect l="-119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B16B91-9F14-5042-B0C2-5CEFC3B02CBE}"/>
                  </a:ext>
                </a:extLst>
              </p:cNvPr>
              <p:cNvSpPr txBox="1"/>
              <p:nvPr/>
            </p:nvSpPr>
            <p:spPr>
              <a:xfrm>
                <a:off x="228396" y="2257655"/>
                <a:ext cx="4247509" cy="494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B16B91-9F14-5042-B0C2-5CEFC3B02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96" y="2257655"/>
                <a:ext cx="4247509" cy="494110"/>
              </a:xfrm>
              <a:prstGeom prst="rect">
                <a:avLst/>
              </a:prstGeom>
              <a:blipFill>
                <a:blip r:embed="rId11"/>
                <a:stretch>
                  <a:fillRect l="-1194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58D45E-D44E-554D-9587-DABD83341DE8}"/>
                  </a:ext>
                </a:extLst>
              </p:cNvPr>
              <p:cNvSpPr txBox="1"/>
              <p:nvPr/>
            </p:nvSpPr>
            <p:spPr>
              <a:xfrm>
                <a:off x="228396" y="1246669"/>
                <a:ext cx="263777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b="1" dirty="0"/>
                  <a:t>Taylor Series Expansion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58D45E-D44E-554D-9587-DABD83341D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96" y="1246669"/>
                <a:ext cx="2637773" cy="338554"/>
              </a:xfrm>
              <a:prstGeom prst="rect">
                <a:avLst/>
              </a:prstGeom>
              <a:blipFill>
                <a:blip r:embed="rId12"/>
                <a:stretch>
                  <a:fillRect l="-957"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B0A3C3-9EF3-BD46-A047-740580AA709A}"/>
              </a:ext>
            </a:extLst>
          </p:cNvPr>
          <p:cNvCxnSpPr/>
          <p:nvPr/>
        </p:nvCxnSpPr>
        <p:spPr>
          <a:xfrm>
            <a:off x="15680" y="2910840"/>
            <a:ext cx="51229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56D874D-3B03-E940-B74F-6B63F2A8D98D}"/>
                  </a:ext>
                </a:extLst>
              </p:cNvPr>
              <p:cNvSpPr/>
              <p:nvPr/>
            </p:nvSpPr>
            <p:spPr>
              <a:xfrm>
                <a:off x="431651" y="2918481"/>
                <a:ext cx="3554819" cy="586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56D874D-3B03-E940-B74F-6B63F2A8D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51" y="2918481"/>
                <a:ext cx="3554819" cy="586443"/>
              </a:xfrm>
              <a:prstGeom prst="rect">
                <a:avLst/>
              </a:prstGeom>
              <a:blipFill>
                <a:blip r:embed="rId1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27DE74D-A0B7-9C4E-A518-9354FB24122E}"/>
                  </a:ext>
                </a:extLst>
              </p:cNvPr>
              <p:cNvSpPr/>
              <p:nvPr/>
            </p:nvSpPr>
            <p:spPr>
              <a:xfrm>
                <a:off x="163894" y="3715970"/>
                <a:ext cx="3246081" cy="586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27DE74D-A0B7-9C4E-A518-9354FB2412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94" y="3715970"/>
                <a:ext cx="3246081" cy="586443"/>
              </a:xfrm>
              <a:prstGeom prst="rect">
                <a:avLst/>
              </a:prstGeom>
              <a:blipFill>
                <a:blip r:embed="rId1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1FEB700-010F-E947-BD7C-33D7747AEEAA}"/>
                  </a:ext>
                </a:extLst>
              </p:cNvPr>
              <p:cNvSpPr/>
              <p:nvPr/>
            </p:nvSpPr>
            <p:spPr>
              <a:xfrm>
                <a:off x="95161" y="4365188"/>
                <a:ext cx="3274935" cy="628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1FEB700-010F-E947-BD7C-33D7747AEE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1" y="4365188"/>
                <a:ext cx="3274935" cy="628505"/>
              </a:xfrm>
              <a:prstGeom prst="rect">
                <a:avLst/>
              </a:prstGeom>
              <a:blipFill>
                <a:blip r:embed="rId15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97FC768-6CCE-C648-B73B-96C851E465F1}"/>
                  </a:ext>
                </a:extLst>
              </p:cNvPr>
              <p:cNvSpPr/>
              <p:nvPr/>
            </p:nvSpPr>
            <p:spPr>
              <a:xfrm>
                <a:off x="76972" y="5063974"/>
                <a:ext cx="3359189" cy="586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97FC768-6CCE-C648-B73B-96C851E46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2" y="5063974"/>
                <a:ext cx="3359189" cy="586443"/>
              </a:xfrm>
              <a:prstGeom prst="rect">
                <a:avLst/>
              </a:prstGeom>
              <a:blipFill>
                <a:blip r:embed="rId1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>
            <a:extLst>
              <a:ext uri="{FF2B5EF4-FFF2-40B4-BE49-F238E27FC236}">
                <a16:creationId xmlns:a16="http://schemas.microsoft.com/office/drawing/2014/main" id="{DE2C892E-20B5-3E48-AEA9-6F403335F228}"/>
              </a:ext>
            </a:extLst>
          </p:cNvPr>
          <p:cNvSpPr/>
          <p:nvPr/>
        </p:nvSpPr>
        <p:spPr>
          <a:xfrm>
            <a:off x="3374842" y="3698358"/>
            <a:ext cx="323997" cy="2075230"/>
          </a:xfrm>
          <a:prstGeom prst="rightBrace">
            <a:avLst>
              <a:gd name="adj1" fmla="val 60904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E1C7941-0FA6-604E-A4ED-CC9FDB7D1A48}"/>
                  </a:ext>
                </a:extLst>
              </p:cNvPr>
              <p:cNvSpPr/>
              <p:nvPr/>
            </p:nvSpPr>
            <p:spPr>
              <a:xfrm>
                <a:off x="5361024" y="5174432"/>
                <a:ext cx="6896568" cy="5050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−6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E1C7941-0FA6-604E-A4ED-CC9FDB7D1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024" y="5174432"/>
                <a:ext cx="6896568" cy="505075"/>
              </a:xfrm>
              <a:prstGeom prst="rect">
                <a:avLst/>
              </a:prstGeom>
              <a:blipFill>
                <a:blip r:embed="rId17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765702C-8E78-6E42-B05B-0800A41F4C5D}"/>
                  </a:ext>
                </a:extLst>
              </p:cNvPr>
              <p:cNvSpPr/>
              <p:nvPr/>
            </p:nvSpPr>
            <p:spPr>
              <a:xfrm>
                <a:off x="5361024" y="4413864"/>
                <a:ext cx="5081391" cy="5050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765702C-8E78-6E42-B05B-0800A41F4C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024" y="4413864"/>
                <a:ext cx="5081391" cy="505075"/>
              </a:xfrm>
              <a:prstGeom prst="rect">
                <a:avLst/>
              </a:prstGeom>
              <a:blipFill>
                <a:blip r:embed="rId18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27D8EC0-583D-4C43-99A6-4515D3CA0BA2}"/>
                  </a:ext>
                </a:extLst>
              </p:cNvPr>
              <p:cNvSpPr/>
              <p:nvPr/>
            </p:nvSpPr>
            <p:spPr>
              <a:xfrm>
                <a:off x="5317884" y="3648348"/>
                <a:ext cx="3357649" cy="4989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327D8EC0-583D-4C43-99A6-4515D3CA0B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7884" y="3648348"/>
                <a:ext cx="3357649" cy="49891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9FCA101D-6FA8-264F-9B28-58011930648E}"/>
              </a:ext>
            </a:extLst>
          </p:cNvPr>
          <p:cNvSpPr txBox="1"/>
          <p:nvPr/>
        </p:nvSpPr>
        <p:spPr>
          <a:xfrm>
            <a:off x="3698838" y="3771521"/>
            <a:ext cx="1662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3-point Equation: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A3875B9-5E05-724A-9B4B-BBAD4A97EBF7}"/>
              </a:ext>
            </a:extLst>
          </p:cNvPr>
          <p:cNvSpPr txBox="1"/>
          <p:nvPr/>
        </p:nvSpPr>
        <p:spPr>
          <a:xfrm>
            <a:off x="3698838" y="4539367"/>
            <a:ext cx="1662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5-point Equation: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D455F7-B323-2041-844F-3336795BD267}"/>
              </a:ext>
            </a:extLst>
          </p:cNvPr>
          <p:cNvSpPr txBox="1"/>
          <p:nvPr/>
        </p:nvSpPr>
        <p:spPr>
          <a:xfrm>
            <a:off x="3698838" y="5290694"/>
            <a:ext cx="1662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7-point Equation:</a:t>
            </a:r>
          </a:p>
        </p:txBody>
      </p:sp>
    </p:spTree>
    <p:extLst>
      <p:ext uri="{BB962C8B-B14F-4D97-AF65-F5344CB8AC3E}">
        <p14:creationId xmlns:p14="http://schemas.microsoft.com/office/powerpoint/2010/main" val="44861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10">
            <a:extLst>
              <a:ext uri="{FF2B5EF4-FFF2-40B4-BE49-F238E27FC236}">
                <a16:creationId xmlns:a16="http://schemas.microsoft.com/office/drawing/2014/main" id="{7C43953D-137D-2A49-8E5B-824A3899044E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2E7C1CC-DB0C-8141-83BE-D8ED1083C029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BC44278-DA03-8147-840D-73DCB53563D7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134715"/>
            <a:ext cx="952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Verification: Solving Poisson Equation with Dirichlet Boundary Conditions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85F79C-1961-584C-A0B2-84D9422769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7028" y="945313"/>
            <a:ext cx="4937760" cy="2468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C31872-3CB2-BC4F-AF47-4EF1EEB990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744" y="945313"/>
            <a:ext cx="4937760" cy="2468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E1ADDD-183B-824B-9DBD-E6226B5D34F2}"/>
                  </a:ext>
                </a:extLst>
              </p:cNvPr>
              <p:cNvSpPr txBox="1"/>
              <p:nvPr/>
            </p:nvSpPr>
            <p:spPr>
              <a:xfrm>
                <a:off x="2314243" y="921113"/>
                <a:ext cx="11447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7E1ADDD-183B-824B-9DBD-E6226B5D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243" y="921113"/>
                <a:ext cx="1144737" cy="276999"/>
              </a:xfrm>
              <a:prstGeom prst="rect">
                <a:avLst/>
              </a:prstGeom>
              <a:blipFill>
                <a:blip r:embed="rId10"/>
                <a:stretch>
                  <a:fillRect l="-3297" r="-219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BC9D60-9252-1A40-A233-637054C65658}"/>
                  </a:ext>
                </a:extLst>
              </p:cNvPr>
              <p:cNvSpPr txBox="1"/>
              <p:nvPr/>
            </p:nvSpPr>
            <p:spPr>
              <a:xfrm>
                <a:off x="5192308" y="701317"/>
                <a:ext cx="10672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BC9D60-9252-1A40-A233-637054C65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308" y="701317"/>
                <a:ext cx="1067280" cy="276999"/>
              </a:xfrm>
              <a:prstGeom prst="rect">
                <a:avLst/>
              </a:prstGeom>
              <a:blipFill>
                <a:blip r:embed="rId11"/>
                <a:stretch>
                  <a:fillRect l="-3529" r="-352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D08D10D-604C-4B44-9D51-C1CEC3706D85}"/>
                  </a:ext>
                </a:extLst>
              </p:cNvPr>
              <p:cNvSpPr/>
              <p:nvPr/>
            </p:nvSpPr>
            <p:spPr>
              <a:xfrm>
                <a:off x="8101116" y="828780"/>
                <a:ext cx="829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D08D10D-604C-4B44-9D51-C1CEC3706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116" y="828780"/>
                <a:ext cx="82920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65F0B53E-4706-A141-BCA9-5CA4E9FC5D0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628" y="3384901"/>
            <a:ext cx="4937760" cy="2468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39B9B3-5B39-7647-8749-5890A137CAA7}"/>
                  </a:ext>
                </a:extLst>
              </p:cNvPr>
              <p:cNvSpPr txBox="1"/>
              <p:nvPr/>
            </p:nvSpPr>
            <p:spPr>
              <a:xfrm>
                <a:off x="2334674" y="3360701"/>
                <a:ext cx="11142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39B9B3-5B39-7647-8749-5890A137C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674" y="3360701"/>
                <a:ext cx="1114279" cy="276999"/>
              </a:xfrm>
              <a:prstGeom prst="rect">
                <a:avLst/>
              </a:prstGeom>
              <a:blipFill>
                <a:blip r:embed="rId14"/>
                <a:stretch>
                  <a:fillRect l="-4494" r="-1124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02F628C8-C3D2-0847-A270-0264AE1458A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77028" y="3414193"/>
            <a:ext cx="4937760" cy="2468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73D367B-B82E-1C49-B468-0A4DB88D28C7}"/>
                  </a:ext>
                </a:extLst>
              </p:cNvPr>
              <p:cNvSpPr/>
              <p:nvPr/>
            </p:nvSpPr>
            <p:spPr>
              <a:xfrm>
                <a:off x="8101115" y="3245303"/>
                <a:ext cx="829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73D367B-B82E-1C49-B468-0A4DB88D2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115" y="3245303"/>
                <a:ext cx="829201" cy="369332"/>
              </a:xfrm>
              <a:prstGeom prst="rect">
                <a:avLst/>
              </a:prstGeom>
              <a:blipFill>
                <a:blip r:embed="rId1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608DE4A-2A92-5140-9D07-C3D8E922B4F7}"/>
                  </a:ext>
                </a:extLst>
              </p:cNvPr>
              <p:cNvSpPr/>
              <p:nvPr/>
            </p:nvSpPr>
            <p:spPr>
              <a:xfrm>
                <a:off x="8101114" y="5638519"/>
                <a:ext cx="829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608DE4A-2A92-5140-9D07-C3D8E922B4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114" y="5638519"/>
                <a:ext cx="829201" cy="369332"/>
              </a:xfrm>
              <a:prstGeom prst="rect">
                <a:avLst/>
              </a:prstGeom>
              <a:blipFill>
                <a:blip r:embed="rId17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CCF490D-B548-1C47-999E-2CDA5DD78A9E}"/>
                  </a:ext>
                </a:extLst>
              </p:cNvPr>
              <p:cNvSpPr/>
              <p:nvPr/>
            </p:nvSpPr>
            <p:spPr>
              <a:xfrm rot="16200000">
                <a:off x="5888593" y="4365660"/>
                <a:ext cx="829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CCF490D-B548-1C47-999E-2CDA5DD78A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888593" y="4365660"/>
                <a:ext cx="829201" cy="369332"/>
              </a:xfrm>
              <a:prstGeom prst="rect">
                <a:avLst/>
              </a:prstGeom>
              <a:blipFill>
                <a:blip r:embed="rId18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93DD0B4-2B43-A34F-BFEA-CB4272346C3C}"/>
                  </a:ext>
                </a:extLst>
              </p:cNvPr>
              <p:cNvSpPr/>
              <p:nvPr/>
            </p:nvSpPr>
            <p:spPr>
              <a:xfrm rot="16200000">
                <a:off x="5888593" y="1886105"/>
                <a:ext cx="829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93DD0B4-2B43-A34F-BFEA-CB4272346C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888593" y="1886105"/>
                <a:ext cx="829201" cy="369332"/>
              </a:xfrm>
              <a:prstGeom prst="rect">
                <a:avLst/>
              </a:prstGeom>
              <a:blipFill>
                <a:blip r:embed="rId19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DF8930F-3898-724C-B28F-A4EAA8BAAB95}"/>
                  </a:ext>
                </a:extLst>
              </p:cNvPr>
              <p:cNvSpPr/>
              <p:nvPr/>
            </p:nvSpPr>
            <p:spPr>
              <a:xfrm rot="5400000">
                <a:off x="9947237" y="1936334"/>
                <a:ext cx="829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DF8930F-3898-724C-B28F-A4EAA8BAA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947237" y="1936334"/>
                <a:ext cx="829201" cy="369332"/>
              </a:xfrm>
              <a:prstGeom prst="rect">
                <a:avLst/>
              </a:prstGeom>
              <a:blipFill>
                <a:blip r:embed="rId20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A9AF932-C802-C64D-8F32-A4ED72FC5D99}"/>
                  </a:ext>
                </a:extLst>
              </p:cNvPr>
              <p:cNvSpPr/>
              <p:nvPr/>
            </p:nvSpPr>
            <p:spPr>
              <a:xfrm rot="5400000">
                <a:off x="9947237" y="4405214"/>
                <a:ext cx="829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0A9AF932-C802-C64D-8F32-A4ED72FC5D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947237" y="4405214"/>
                <a:ext cx="829201" cy="369332"/>
              </a:xfrm>
              <a:prstGeom prst="rect">
                <a:avLst/>
              </a:prstGeom>
              <a:blipFill>
                <a:blip r:embed="rId21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670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169965C-02EF-3A48-A332-E79DDFF73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237" y="3319408"/>
            <a:ext cx="4937760" cy="2468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61AC34-A728-8F4C-BB73-281A05899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08" y="3373252"/>
            <a:ext cx="4937760" cy="2468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34ADA6-8EBA-6D42-9869-B47A32C00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908" y="667648"/>
            <a:ext cx="4937760" cy="2468880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134715"/>
            <a:ext cx="9468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Verification: Solving Poisson Problem with Dirichlet Boundary Conditions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BC9D60-9252-1A40-A233-637054C65658}"/>
                  </a:ext>
                </a:extLst>
              </p:cNvPr>
              <p:cNvSpPr txBox="1"/>
              <p:nvPr/>
            </p:nvSpPr>
            <p:spPr>
              <a:xfrm>
                <a:off x="1543856" y="1388692"/>
                <a:ext cx="889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8BC9D60-9252-1A40-A233-637054C65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56" y="1388692"/>
                <a:ext cx="889731" cy="276999"/>
              </a:xfrm>
              <a:prstGeom prst="rect">
                <a:avLst/>
              </a:prstGeom>
              <a:blipFill>
                <a:blip r:embed="rId11"/>
                <a:stretch>
                  <a:fillRect l="-5634" r="-422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D08D10D-604C-4B44-9D51-C1CEC3706D85}"/>
                  </a:ext>
                </a:extLst>
              </p:cNvPr>
              <p:cNvSpPr/>
              <p:nvPr/>
            </p:nvSpPr>
            <p:spPr>
              <a:xfrm>
                <a:off x="2587913" y="594594"/>
                <a:ext cx="829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D08D10D-604C-4B44-9D51-C1CEC3706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913" y="594594"/>
                <a:ext cx="829201" cy="369332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608DE4A-2A92-5140-9D07-C3D8E922B4F7}"/>
                  </a:ext>
                </a:extLst>
              </p:cNvPr>
              <p:cNvSpPr/>
              <p:nvPr/>
            </p:nvSpPr>
            <p:spPr>
              <a:xfrm>
                <a:off x="2587912" y="2938374"/>
                <a:ext cx="829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9608DE4A-2A92-5140-9D07-C3D8E922B4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912" y="2938374"/>
                <a:ext cx="829201" cy="369332"/>
              </a:xfrm>
              <a:prstGeom prst="rect">
                <a:avLst/>
              </a:prstGeom>
              <a:blipFill>
                <a:blip r:embed="rId1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93DD0B4-2B43-A34F-BFEA-CB4272346C3C}"/>
                  </a:ext>
                </a:extLst>
              </p:cNvPr>
              <p:cNvSpPr/>
              <p:nvPr/>
            </p:nvSpPr>
            <p:spPr>
              <a:xfrm rot="16200000">
                <a:off x="422392" y="1618619"/>
                <a:ext cx="829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93DD0B4-2B43-A34F-BFEA-CB4272346C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22392" y="1618619"/>
                <a:ext cx="829201" cy="369332"/>
              </a:xfrm>
              <a:prstGeom prst="rect">
                <a:avLst/>
              </a:prstGeom>
              <a:blipFill>
                <a:blip r:embed="rId14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DF8930F-3898-724C-B28F-A4EAA8BAAB95}"/>
                  </a:ext>
                </a:extLst>
              </p:cNvPr>
              <p:cNvSpPr/>
              <p:nvPr/>
            </p:nvSpPr>
            <p:spPr>
              <a:xfrm rot="5400000">
                <a:off x="4441723" y="1641487"/>
                <a:ext cx="829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DF8930F-3898-724C-B28F-A4EAA8BAAB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441723" y="1641487"/>
                <a:ext cx="829201" cy="369332"/>
              </a:xfrm>
              <a:prstGeom prst="rect">
                <a:avLst/>
              </a:prstGeom>
              <a:blipFill>
                <a:blip r:embed="rId15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DF7E45-D81C-FE4F-B61A-58065DE40008}"/>
                  </a:ext>
                </a:extLst>
              </p:cNvPr>
              <p:cNvSpPr txBox="1"/>
              <p:nvPr/>
            </p:nvSpPr>
            <p:spPr>
              <a:xfrm>
                <a:off x="1543856" y="4100896"/>
                <a:ext cx="889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7DF7E45-D81C-FE4F-B61A-58065DE40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856" y="4100896"/>
                <a:ext cx="889731" cy="276999"/>
              </a:xfrm>
              <a:prstGeom prst="rect">
                <a:avLst/>
              </a:prstGeom>
              <a:blipFill>
                <a:blip r:embed="rId16"/>
                <a:stretch>
                  <a:fillRect l="-5634" t="-4348" r="-4225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DF602C5-C531-4D43-BA9A-912527C8BDAE}"/>
                  </a:ext>
                </a:extLst>
              </p:cNvPr>
              <p:cNvSpPr/>
              <p:nvPr/>
            </p:nvSpPr>
            <p:spPr>
              <a:xfrm>
                <a:off x="2267872" y="5673438"/>
                <a:ext cx="14100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4DF602C5-C531-4D43-BA9A-912527C8BD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872" y="5673438"/>
                <a:ext cx="1410065" cy="369332"/>
              </a:xfrm>
              <a:prstGeom prst="rect">
                <a:avLst/>
              </a:prstGeom>
              <a:blipFill>
                <a:blip r:embed="rId1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ED66D3B-BCA3-1840-A4AD-A63352F3FEDB}"/>
                  </a:ext>
                </a:extLst>
              </p:cNvPr>
              <p:cNvSpPr/>
              <p:nvPr/>
            </p:nvSpPr>
            <p:spPr>
              <a:xfrm rot="16200000">
                <a:off x="422392" y="4353683"/>
                <a:ext cx="829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ED66D3B-BCA3-1840-A4AD-A63352F3F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22392" y="4353683"/>
                <a:ext cx="829201" cy="369332"/>
              </a:xfrm>
              <a:prstGeom prst="rect">
                <a:avLst/>
              </a:prstGeom>
              <a:blipFill>
                <a:blip r:embed="rId18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CD0B8B9-63FE-F14C-A3AC-EF78BBFF29B7}"/>
                  </a:ext>
                </a:extLst>
              </p:cNvPr>
              <p:cNvSpPr/>
              <p:nvPr/>
            </p:nvSpPr>
            <p:spPr>
              <a:xfrm rot="5400000">
                <a:off x="4441724" y="4353691"/>
                <a:ext cx="829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CD0B8B9-63FE-F14C-A3AC-EF78BBFF29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441724" y="4353691"/>
                <a:ext cx="829201" cy="369332"/>
              </a:xfrm>
              <a:prstGeom prst="rect">
                <a:avLst/>
              </a:prstGeom>
              <a:blipFill>
                <a:blip r:embed="rId1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C619EEA-1EC2-384B-9075-C7904A08FB5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68237" y="707319"/>
            <a:ext cx="4937760" cy="2468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648C53C-44C0-284B-9CAA-84DC7E745B9F}"/>
                  </a:ext>
                </a:extLst>
              </p:cNvPr>
              <p:cNvSpPr txBox="1"/>
              <p:nvPr/>
            </p:nvSpPr>
            <p:spPr>
              <a:xfrm>
                <a:off x="6926065" y="1432165"/>
                <a:ext cx="889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648C53C-44C0-284B-9CAA-84DC7E745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065" y="1432165"/>
                <a:ext cx="889731" cy="276999"/>
              </a:xfrm>
              <a:prstGeom prst="rect">
                <a:avLst/>
              </a:prstGeom>
              <a:blipFill>
                <a:blip r:embed="rId21"/>
                <a:stretch>
                  <a:fillRect l="-4225" t="-4348" r="-5634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FCE29EC-DEAB-5143-8D97-D59296DBB0EE}"/>
                  </a:ext>
                </a:extLst>
              </p:cNvPr>
              <p:cNvSpPr/>
              <p:nvPr/>
            </p:nvSpPr>
            <p:spPr>
              <a:xfrm>
                <a:off x="7970122" y="660927"/>
                <a:ext cx="829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FCE29EC-DEAB-5143-8D97-D59296DBB0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0122" y="660927"/>
                <a:ext cx="829201" cy="369332"/>
              </a:xfrm>
              <a:prstGeom prst="rect">
                <a:avLst/>
              </a:prstGeom>
              <a:blipFill>
                <a:blip r:embed="rId2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1DECD8A-E7CC-6B45-9BF9-10C5BA3F69E3}"/>
                  </a:ext>
                </a:extLst>
              </p:cNvPr>
              <p:cNvSpPr/>
              <p:nvPr/>
            </p:nvSpPr>
            <p:spPr>
              <a:xfrm>
                <a:off x="7695801" y="2936127"/>
                <a:ext cx="135877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1DECD8A-E7CC-6B45-9BF9-10C5BA3F69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5801" y="2936127"/>
                <a:ext cx="1358770" cy="369332"/>
              </a:xfrm>
              <a:prstGeom prst="rect">
                <a:avLst/>
              </a:prstGeom>
              <a:blipFill>
                <a:blip r:embed="rId2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1F075F3-3911-1149-B741-72390BD475A5}"/>
                  </a:ext>
                </a:extLst>
              </p:cNvPr>
              <p:cNvSpPr/>
              <p:nvPr/>
            </p:nvSpPr>
            <p:spPr>
              <a:xfrm rot="16200000">
                <a:off x="5804601" y="1707812"/>
                <a:ext cx="829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1F075F3-3911-1149-B741-72390BD475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804601" y="1707812"/>
                <a:ext cx="829201" cy="369332"/>
              </a:xfrm>
              <a:prstGeom prst="rect">
                <a:avLst/>
              </a:prstGeom>
              <a:blipFill>
                <a:blip r:embed="rId24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67B1140-E6A7-9348-A895-81ADA7A0D098}"/>
                  </a:ext>
                </a:extLst>
              </p:cNvPr>
              <p:cNvSpPr/>
              <p:nvPr/>
            </p:nvSpPr>
            <p:spPr>
              <a:xfrm rot="5400000">
                <a:off x="9823932" y="1684960"/>
                <a:ext cx="829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67B1140-E6A7-9348-A895-81ADA7A0D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23932" y="1684960"/>
                <a:ext cx="829201" cy="369332"/>
              </a:xfrm>
              <a:prstGeom prst="rect">
                <a:avLst/>
              </a:prstGeom>
              <a:blipFill>
                <a:blip r:embed="rId25"/>
                <a:stretch>
                  <a:fillRect l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0426DC2-5976-5642-A2D0-1EEB6A39FCBF}"/>
                  </a:ext>
                </a:extLst>
              </p:cNvPr>
              <p:cNvSpPr/>
              <p:nvPr/>
            </p:nvSpPr>
            <p:spPr>
              <a:xfrm>
                <a:off x="2580292" y="3319374"/>
                <a:ext cx="829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0426DC2-5976-5642-A2D0-1EEB6A39FC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0292" y="3319374"/>
                <a:ext cx="829201" cy="369332"/>
              </a:xfrm>
              <a:prstGeom prst="rect">
                <a:avLst/>
              </a:prstGeom>
              <a:blipFill>
                <a:blip r:embed="rId2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0217012-29A6-3644-81B0-2D53934349A2}"/>
                  </a:ext>
                </a:extLst>
              </p:cNvPr>
              <p:cNvSpPr/>
              <p:nvPr/>
            </p:nvSpPr>
            <p:spPr>
              <a:xfrm>
                <a:off x="7645854" y="5599904"/>
                <a:ext cx="14100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0217012-29A6-3644-81B0-2D53934349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5854" y="5599904"/>
                <a:ext cx="1410065" cy="369332"/>
              </a:xfrm>
              <a:prstGeom prst="rect">
                <a:avLst/>
              </a:prstGeom>
              <a:blipFill>
                <a:blip r:embed="rId2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C7A8CC-4E14-0C4E-90B1-8E25723E55F8}"/>
                  </a:ext>
                </a:extLst>
              </p:cNvPr>
              <p:cNvSpPr/>
              <p:nvPr/>
            </p:nvSpPr>
            <p:spPr>
              <a:xfrm rot="16200000">
                <a:off x="5800374" y="4280149"/>
                <a:ext cx="829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2C7A8CC-4E14-0C4E-90B1-8E25723E55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800374" y="4280149"/>
                <a:ext cx="829201" cy="369332"/>
              </a:xfrm>
              <a:prstGeom prst="rect">
                <a:avLst/>
              </a:prstGeom>
              <a:blipFill>
                <a:blip r:embed="rId28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0544DB7-8E01-AF47-BF04-4E6263508C48}"/>
                  </a:ext>
                </a:extLst>
              </p:cNvPr>
              <p:cNvSpPr/>
              <p:nvPr/>
            </p:nvSpPr>
            <p:spPr>
              <a:xfrm rot="5400000">
                <a:off x="9819706" y="4280157"/>
                <a:ext cx="829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0544DB7-8E01-AF47-BF04-4E6263508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819706" y="4280157"/>
                <a:ext cx="829201" cy="369332"/>
              </a:xfrm>
              <a:prstGeom prst="rect">
                <a:avLst/>
              </a:prstGeom>
              <a:blipFill>
                <a:blip r:embed="rId29"/>
                <a:stretch>
                  <a:fillRect l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31C20AD-FF20-E74E-B379-74FF26FC42DA}"/>
                  </a:ext>
                </a:extLst>
              </p:cNvPr>
              <p:cNvSpPr/>
              <p:nvPr/>
            </p:nvSpPr>
            <p:spPr>
              <a:xfrm>
                <a:off x="7958274" y="3291560"/>
                <a:ext cx="8292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A31C20AD-FF20-E74E-B379-74FF26FC42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274" y="3291560"/>
                <a:ext cx="829201" cy="369332"/>
              </a:xfrm>
              <a:prstGeom prst="rect">
                <a:avLst/>
              </a:prstGeom>
              <a:blipFill>
                <a:blip r:embed="rId3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0A4182-85C4-184B-B541-D689A6283621}"/>
                  </a:ext>
                </a:extLst>
              </p:cNvPr>
              <p:cNvSpPr txBox="1"/>
              <p:nvPr/>
            </p:nvSpPr>
            <p:spPr>
              <a:xfrm>
                <a:off x="6855754" y="3851160"/>
                <a:ext cx="1067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70A4182-85C4-184B-B541-D689A6283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5754" y="3851160"/>
                <a:ext cx="1067087" cy="276999"/>
              </a:xfrm>
              <a:prstGeom prst="rect">
                <a:avLst/>
              </a:prstGeom>
              <a:blipFill>
                <a:blip r:embed="rId31"/>
                <a:stretch>
                  <a:fillRect l="-4762" r="-357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ABF641-F4C3-BC4F-AD38-EBDEAD00AD52}"/>
              </a:ext>
            </a:extLst>
          </p:cNvPr>
          <p:cNvCxnSpPr/>
          <p:nvPr/>
        </p:nvCxnSpPr>
        <p:spPr>
          <a:xfrm>
            <a:off x="7958274" y="4100896"/>
            <a:ext cx="362766" cy="288224"/>
          </a:xfrm>
          <a:prstGeom prst="straightConnector1">
            <a:avLst/>
          </a:prstGeom>
          <a:ln w="12700">
            <a:solidFill>
              <a:schemeClr val="bg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9EF75EF-994D-7144-A865-703A3E3A1CFA}"/>
              </a:ext>
            </a:extLst>
          </p:cNvPr>
          <p:cNvSpPr txBox="1"/>
          <p:nvPr/>
        </p:nvSpPr>
        <p:spPr>
          <a:xfrm>
            <a:off x="7780783" y="4445732"/>
            <a:ext cx="135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point source</a:t>
            </a:r>
          </a:p>
        </p:txBody>
      </p:sp>
    </p:spTree>
    <p:extLst>
      <p:ext uri="{BB962C8B-B14F-4D97-AF65-F5344CB8AC3E}">
        <p14:creationId xmlns:p14="http://schemas.microsoft.com/office/powerpoint/2010/main" val="802526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64377"/>
            <a:ext cx="165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D16FF8-F99F-EA46-A6EA-F38329C7B75A}"/>
              </a:ext>
            </a:extLst>
          </p:cNvPr>
          <p:cNvSpPr txBox="1"/>
          <p:nvPr/>
        </p:nvSpPr>
        <p:spPr>
          <a:xfrm>
            <a:off x="208340" y="509613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Function 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A2E4BA-3BF8-4546-80D2-2625754869BE}"/>
                  </a:ext>
                </a:extLst>
              </p:cNvPr>
              <p:cNvSpPr txBox="1"/>
              <p:nvPr/>
            </p:nvSpPr>
            <p:spPr>
              <a:xfrm>
                <a:off x="350960" y="883470"/>
                <a:ext cx="9811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𝑥𝑦𝑧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A2E4BA-3BF8-4546-80D2-262575486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60" y="883470"/>
                <a:ext cx="981102" cy="307777"/>
              </a:xfrm>
              <a:prstGeom prst="rect">
                <a:avLst/>
              </a:prstGeom>
              <a:blipFill>
                <a:blip r:embed="rId8"/>
                <a:stretch>
                  <a:fillRect l="-7692" r="-3846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307E7A-234A-3D41-BC01-278F43C31295}"/>
                  </a:ext>
                </a:extLst>
              </p:cNvPr>
              <p:cNvSpPr txBox="1"/>
              <p:nvPr/>
            </p:nvSpPr>
            <p:spPr>
              <a:xfrm>
                <a:off x="1590371" y="878945"/>
                <a:ext cx="6837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A307E7A-234A-3D41-BC01-278F43C31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371" y="878945"/>
                <a:ext cx="683777" cy="307777"/>
              </a:xfrm>
              <a:prstGeom prst="rect">
                <a:avLst/>
              </a:prstGeom>
              <a:blipFill>
                <a:blip r:embed="rId9"/>
                <a:stretch>
                  <a:fillRect l="-10909" r="-727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79118153-2940-5B4B-8446-FAB5A11BE578}"/>
              </a:ext>
            </a:extLst>
          </p:cNvPr>
          <p:cNvSpPr txBox="1"/>
          <p:nvPr/>
        </p:nvSpPr>
        <p:spPr>
          <a:xfrm>
            <a:off x="214522" y="1360406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Function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BE9788-2FF5-2C45-91CE-2C263E559732}"/>
                  </a:ext>
                </a:extLst>
              </p:cNvPr>
              <p:cNvSpPr txBox="1"/>
              <p:nvPr/>
            </p:nvSpPr>
            <p:spPr>
              <a:xfrm>
                <a:off x="357142" y="1734263"/>
                <a:ext cx="13747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BE9788-2FF5-2C45-91CE-2C263E559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42" y="1734263"/>
                <a:ext cx="1374735" cy="307777"/>
              </a:xfrm>
              <a:prstGeom prst="rect">
                <a:avLst/>
              </a:prstGeom>
              <a:blipFill>
                <a:blip r:embed="rId10"/>
                <a:stretch>
                  <a:fillRect l="-5505" r="-91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517154-42DF-364D-A09F-788FDA20841F}"/>
                  </a:ext>
                </a:extLst>
              </p:cNvPr>
              <p:cNvSpPr txBox="1"/>
              <p:nvPr/>
            </p:nvSpPr>
            <p:spPr>
              <a:xfrm>
                <a:off x="1893733" y="1729738"/>
                <a:ext cx="318574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517154-42DF-364D-A09F-788FDA208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733" y="1729738"/>
                <a:ext cx="3185744" cy="307777"/>
              </a:xfrm>
              <a:prstGeom prst="rect">
                <a:avLst/>
              </a:prstGeom>
              <a:blipFill>
                <a:blip r:embed="rId11"/>
                <a:stretch>
                  <a:fillRect l="-1984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1B4A4E1E-ECDD-4749-B8D1-00F7177BF28D}"/>
              </a:ext>
            </a:extLst>
          </p:cNvPr>
          <p:cNvSpPr txBox="1"/>
          <p:nvPr/>
        </p:nvSpPr>
        <p:spPr>
          <a:xfrm>
            <a:off x="214522" y="2247139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Function 3: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F351E92-10DF-0643-8112-1A55E9931BE7}"/>
                  </a:ext>
                </a:extLst>
              </p:cNvPr>
              <p:cNvSpPr txBox="1"/>
              <p:nvPr/>
            </p:nvSpPr>
            <p:spPr>
              <a:xfrm>
                <a:off x="357142" y="2620996"/>
                <a:ext cx="13747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F351E92-10DF-0643-8112-1A55E9931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42" y="2620996"/>
                <a:ext cx="1374735" cy="307777"/>
              </a:xfrm>
              <a:prstGeom prst="rect">
                <a:avLst/>
              </a:prstGeom>
              <a:blipFill>
                <a:blip r:embed="rId12"/>
                <a:stretch>
                  <a:fillRect l="-5505" r="-917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424C75-DA95-5545-8E62-D8EE7185A56A}"/>
                  </a:ext>
                </a:extLst>
              </p:cNvPr>
              <p:cNvSpPr txBox="1"/>
              <p:nvPr/>
            </p:nvSpPr>
            <p:spPr>
              <a:xfrm>
                <a:off x="1893733" y="2616471"/>
                <a:ext cx="36061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en-US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000" dirty="0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7424C75-DA95-5545-8E62-D8EE7185A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733" y="2616471"/>
                <a:ext cx="3606180" cy="307777"/>
              </a:xfrm>
              <a:prstGeom prst="rect">
                <a:avLst/>
              </a:prstGeom>
              <a:blipFill>
                <a:blip r:embed="rId13"/>
                <a:stretch>
                  <a:fillRect l="-1754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3BC73BA4-C03D-A744-9A1D-9ECC6E7CE84D}"/>
              </a:ext>
            </a:extLst>
          </p:cNvPr>
          <p:cNvSpPr txBox="1"/>
          <p:nvPr/>
        </p:nvSpPr>
        <p:spPr>
          <a:xfrm>
            <a:off x="232625" y="3176819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Function 4: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593307-7B12-CE40-98ED-2334607CBACB}"/>
                  </a:ext>
                </a:extLst>
              </p:cNvPr>
              <p:cNvSpPr txBox="1"/>
              <p:nvPr/>
            </p:nvSpPr>
            <p:spPr>
              <a:xfrm>
                <a:off x="375245" y="3550676"/>
                <a:ext cx="38482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593307-7B12-CE40-98ED-2334607CB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45" y="3550676"/>
                <a:ext cx="3848233" cy="307777"/>
              </a:xfrm>
              <a:prstGeom prst="rect">
                <a:avLst/>
              </a:prstGeom>
              <a:blipFill>
                <a:blip r:embed="rId14"/>
                <a:stretch>
                  <a:fillRect l="-987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5B749D5-ECD1-1A45-BDD6-1A9AE7560F1E}"/>
                  </a:ext>
                </a:extLst>
              </p:cNvPr>
              <p:cNvSpPr txBox="1"/>
              <p:nvPr/>
            </p:nvSpPr>
            <p:spPr>
              <a:xfrm>
                <a:off x="4401523" y="3526676"/>
                <a:ext cx="2861874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=−6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5B749D5-ECD1-1A45-BDD6-1A9AE7560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523" y="3526676"/>
                <a:ext cx="2861874" cy="347403"/>
              </a:xfrm>
              <a:prstGeom prst="rect">
                <a:avLst/>
              </a:prstGeom>
              <a:blipFill>
                <a:blip r:embed="rId15"/>
                <a:stretch>
                  <a:fillRect l="-265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BABEFF-0EC7-C64E-877B-BF1A81817542}"/>
                  </a:ext>
                </a:extLst>
              </p:cNvPr>
              <p:cNvSpPr txBox="1"/>
              <p:nvPr/>
            </p:nvSpPr>
            <p:spPr>
              <a:xfrm>
                <a:off x="1823246" y="145772"/>
                <a:ext cx="8736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FBABEFF-0EC7-C64E-877B-BF1A81817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246" y="145772"/>
                <a:ext cx="873636" cy="307777"/>
              </a:xfrm>
              <a:prstGeom prst="rect">
                <a:avLst/>
              </a:prstGeom>
              <a:blipFill>
                <a:blip r:embed="rId16"/>
                <a:stretch>
                  <a:fillRect l="-7353" r="-8824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EB3683-58AF-364F-9BE7-C95AC38BD9DB}"/>
                  </a:ext>
                </a:extLst>
              </p:cNvPr>
              <p:cNvSpPr txBox="1"/>
              <p:nvPr/>
            </p:nvSpPr>
            <p:spPr>
              <a:xfrm>
                <a:off x="4277538" y="3900319"/>
                <a:ext cx="3084114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=72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8EB3683-58AF-364F-9BE7-C95AC38BD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538" y="3900319"/>
                <a:ext cx="3084114" cy="347403"/>
              </a:xfrm>
              <a:prstGeom prst="rect">
                <a:avLst/>
              </a:prstGeom>
              <a:blipFill>
                <a:blip r:embed="rId17"/>
                <a:stretch>
                  <a:fillRect l="-123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2B78D82-1D3F-D94D-AEAC-21F82369AB36}"/>
                  </a:ext>
                </a:extLst>
              </p:cNvPr>
              <p:cNvSpPr txBox="1"/>
              <p:nvPr/>
            </p:nvSpPr>
            <p:spPr>
              <a:xfrm>
                <a:off x="1494349" y="5013249"/>
                <a:ext cx="7855356" cy="668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=−96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2B78D82-1D3F-D94D-AEAC-21F82369A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349" y="5013249"/>
                <a:ext cx="7855356" cy="668901"/>
              </a:xfrm>
              <a:prstGeom prst="rect">
                <a:avLst/>
              </a:prstGeom>
              <a:blipFill>
                <a:blip r:embed="rId18"/>
                <a:stretch>
                  <a:fillRect l="-323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92FE5D-947A-B64C-826E-62D9D880578E}"/>
                  </a:ext>
                </a:extLst>
              </p:cNvPr>
              <p:cNvSpPr txBox="1"/>
              <p:nvPr/>
            </p:nvSpPr>
            <p:spPr>
              <a:xfrm>
                <a:off x="4150919" y="4273962"/>
                <a:ext cx="3419141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=−864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92FE5D-947A-B64C-826E-62D9D8805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919" y="4273962"/>
                <a:ext cx="3419141" cy="347403"/>
              </a:xfrm>
              <a:prstGeom prst="rect">
                <a:avLst/>
              </a:prstGeom>
              <a:blipFill>
                <a:blip r:embed="rId19"/>
                <a:stretch>
                  <a:fillRect l="-111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A3C11D6-A085-C54A-B45E-204EDDE3CB8F}"/>
                  </a:ext>
                </a:extLst>
              </p:cNvPr>
              <p:cNvSpPr txBox="1"/>
              <p:nvPr/>
            </p:nvSpPr>
            <p:spPr>
              <a:xfrm>
                <a:off x="4901385" y="309596"/>
                <a:ext cx="4720138" cy="411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7 Points: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A3C11D6-A085-C54A-B45E-204EDDE3C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385" y="309596"/>
                <a:ext cx="4720138" cy="411075"/>
              </a:xfrm>
              <a:prstGeom prst="rect">
                <a:avLst/>
              </a:prstGeom>
              <a:blipFill>
                <a:blip r:embed="rId20"/>
                <a:stretch>
                  <a:fillRect l="-804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F4969B-F1F4-D74A-B6B1-C6AD0C013278}"/>
                  </a:ext>
                </a:extLst>
              </p:cNvPr>
              <p:cNvSpPr txBox="1"/>
              <p:nvPr/>
            </p:nvSpPr>
            <p:spPr>
              <a:xfrm>
                <a:off x="4765400" y="682114"/>
                <a:ext cx="7539052" cy="530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19 Points: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19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0F4969B-F1F4-D74A-B6B1-C6AD0C013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400" y="682114"/>
                <a:ext cx="7539052" cy="530017"/>
              </a:xfrm>
              <a:prstGeom prst="rect">
                <a:avLst/>
              </a:prstGeom>
              <a:blipFill>
                <a:blip r:embed="rId21"/>
                <a:stretch>
                  <a:fillRect l="-50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2368305-A551-C74F-B458-8F1152F9F1FE}"/>
                  </a:ext>
                </a:extLst>
              </p:cNvPr>
              <p:cNvSpPr txBox="1"/>
              <p:nvPr/>
            </p:nvSpPr>
            <p:spPr>
              <a:xfrm>
                <a:off x="4757982" y="1164465"/>
                <a:ext cx="6188425" cy="11826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27 Points: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27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19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30</m:t>
                            </m:r>
                          </m:den>
                        </m:f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360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180</m:t>
                          </m:r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2368305-A551-C74F-B458-8F1152F9F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982" y="1164465"/>
                <a:ext cx="6188425" cy="1182696"/>
              </a:xfrm>
              <a:prstGeom prst="rect">
                <a:avLst/>
              </a:prstGeom>
              <a:blipFill>
                <a:blip r:embed="rId22"/>
                <a:stretch>
                  <a:fillRect l="-8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27397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64377"/>
            <a:ext cx="4017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Verification: Forward Problem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593307-7B12-CE40-98ED-2334607CBACB}"/>
                  </a:ext>
                </a:extLst>
              </p:cNvPr>
              <p:cNvSpPr txBox="1"/>
              <p:nvPr/>
            </p:nvSpPr>
            <p:spPr>
              <a:xfrm>
                <a:off x="443077" y="618566"/>
                <a:ext cx="38482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593307-7B12-CE40-98ED-2334607CB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077" y="618566"/>
                <a:ext cx="3848233" cy="307777"/>
              </a:xfrm>
              <a:prstGeom prst="rect">
                <a:avLst/>
              </a:prstGeom>
              <a:blipFill>
                <a:blip r:embed="rId8"/>
                <a:stretch>
                  <a:fillRect l="-987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5B749D5-ECD1-1A45-BDD6-1A9AE7560F1E}"/>
                  </a:ext>
                </a:extLst>
              </p:cNvPr>
              <p:cNvSpPr txBox="1"/>
              <p:nvPr/>
            </p:nvSpPr>
            <p:spPr>
              <a:xfrm>
                <a:off x="5274040" y="594501"/>
                <a:ext cx="3165482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=−6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5B749D5-ECD1-1A45-BDD6-1A9AE7560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040" y="594501"/>
                <a:ext cx="3165482" cy="347403"/>
              </a:xfrm>
              <a:prstGeom prst="rect">
                <a:avLst/>
              </a:prstGeom>
              <a:blipFill>
                <a:blip r:embed="rId9"/>
                <a:stretch>
                  <a:fillRect l="-119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E68BAC9-5D01-DE48-936C-44DE51091B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1054" y="1771623"/>
            <a:ext cx="3650015" cy="2920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238A48-DE02-C142-931D-21A24CC262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5917" y="1766281"/>
            <a:ext cx="3656692" cy="2925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A13CB-527C-1C4B-BBB0-3E632CCDAD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0783" y="1766281"/>
            <a:ext cx="3656693" cy="2925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6552EC-EA44-814A-8C36-73663B283502}"/>
                  </a:ext>
                </a:extLst>
              </p:cNvPr>
              <p:cNvSpPr txBox="1"/>
              <p:nvPr/>
            </p:nvSpPr>
            <p:spPr>
              <a:xfrm>
                <a:off x="1697351" y="1571681"/>
                <a:ext cx="1544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B6552EC-EA44-814A-8C36-73663B283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351" y="1571681"/>
                <a:ext cx="1544269" cy="276999"/>
              </a:xfrm>
              <a:prstGeom prst="rect">
                <a:avLst/>
              </a:prstGeom>
              <a:blipFill>
                <a:blip r:embed="rId13"/>
                <a:stretch>
                  <a:fillRect l="-2459" r="-491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5C3937-4BE9-434F-80C0-9554872D954F}"/>
                  </a:ext>
                </a:extLst>
              </p:cNvPr>
              <p:cNvSpPr txBox="1"/>
              <p:nvPr/>
            </p:nvSpPr>
            <p:spPr>
              <a:xfrm>
                <a:off x="5471041" y="1193995"/>
                <a:ext cx="1771736" cy="716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E5C3937-4BE9-434F-80C0-9554872D9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041" y="1193995"/>
                <a:ext cx="1771736" cy="716415"/>
              </a:xfrm>
              <a:prstGeom prst="rect">
                <a:avLst/>
              </a:prstGeom>
              <a:blipFill>
                <a:blip r:embed="rId14"/>
                <a:stretch>
                  <a:fillRect t="-54386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509CE3-9DB2-8645-B979-9B59F986F4DC}"/>
                  </a:ext>
                </a:extLst>
              </p:cNvPr>
              <p:cNvSpPr txBox="1"/>
              <p:nvPr/>
            </p:nvSpPr>
            <p:spPr>
              <a:xfrm rot="19478927">
                <a:off x="2704762" y="2811771"/>
                <a:ext cx="643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509CE3-9DB2-8645-B979-9B59F986F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78927">
                <a:off x="2704762" y="2811771"/>
                <a:ext cx="643638" cy="276999"/>
              </a:xfrm>
              <a:prstGeom prst="rect">
                <a:avLst/>
              </a:prstGeom>
              <a:blipFill>
                <a:blip r:embed="rId15"/>
                <a:stretch>
                  <a:fillRect l="-3704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FD7FCBE-86AC-1644-9566-4B9DB770E4C6}"/>
                  </a:ext>
                </a:extLst>
              </p:cNvPr>
              <p:cNvSpPr txBox="1"/>
              <p:nvPr/>
            </p:nvSpPr>
            <p:spPr>
              <a:xfrm rot="19555549">
                <a:off x="9762004" y="2606764"/>
                <a:ext cx="5780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FD7FCBE-86AC-1644-9566-4B9DB770E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55549">
                <a:off x="9762004" y="2606764"/>
                <a:ext cx="578042" cy="276999"/>
              </a:xfrm>
              <a:prstGeom prst="rect">
                <a:avLst/>
              </a:prstGeom>
              <a:blipFill>
                <a:blip r:embed="rId17"/>
                <a:stretch>
                  <a:fillRect l="-4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F6F7E95-1AE9-6544-A1C8-6404E944453F}"/>
                  </a:ext>
                </a:extLst>
              </p:cNvPr>
              <p:cNvSpPr txBox="1"/>
              <p:nvPr/>
            </p:nvSpPr>
            <p:spPr>
              <a:xfrm rot="19944310">
                <a:off x="10502652" y="2685242"/>
                <a:ext cx="889282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2/3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F6F7E95-1AE9-6544-A1C8-6404E9444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44310">
                <a:off x="10502652" y="2685242"/>
                <a:ext cx="889282" cy="312650"/>
              </a:xfrm>
              <a:prstGeom prst="rect">
                <a:avLst/>
              </a:prstGeom>
              <a:blipFill>
                <a:blip r:embed="rId18"/>
                <a:stretch>
                  <a:fillRect l="-2703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EE70A83B-F177-454F-A9FA-72DC674138AE}"/>
              </a:ext>
            </a:extLst>
          </p:cNvPr>
          <p:cNvSpPr txBox="1"/>
          <p:nvPr/>
        </p:nvSpPr>
        <p:spPr>
          <a:xfrm>
            <a:off x="9481360" y="1566338"/>
            <a:ext cx="14669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Measured Time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23EEBF0-036B-3345-A5A0-F49821FE0BE7}"/>
              </a:ext>
            </a:extLst>
          </p:cNvPr>
          <p:cNvSpPr/>
          <p:nvPr/>
        </p:nvSpPr>
        <p:spPr>
          <a:xfrm>
            <a:off x="95294" y="5269050"/>
            <a:ext cx="11895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7-point, 19-point, and 27-point derivations at: W. F. </a:t>
            </a:r>
            <a:r>
              <a:rPr lang="en-US" dirty="0" err="1"/>
              <a:t>Spotz</a:t>
            </a:r>
            <a:r>
              <a:rPr lang="en-US" dirty="0"/>
              <a:t> and G. F. Carey, “A high-order compact formulation for the 3D Poisson equation,” Numerical Methods for Partial Differential Equations, vol. 12, pp. 235-243, 1996.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D5748E6-0A6C-FE45-A4C3-06F5886D37BE}"/>
              </a:ext>
            </a:extLst>
          </p:cNvPr>
          <p:cNvSpPr/>
          <p:nvPr/>
        </p:nvSpPr>
        <p:spPr>
          <a:xfrm>
            <a:off x="253469" y="4018085"/>
            <a:ext cx="792816" cy="633427"/>
          </a:xfrm>
          <a:custGeom>
            <a:avLst/>
            <a:gdLst>
              <a:gd name="connsiteX0" fmla="*/ 793453 w 793453"/>
              <a:gd name="connsiteY0" fmla="*/ 0 h 940904"/>
              <a:gd name="connsiteX1" fmla="*/ 24827 w 793453"/>
              <a:gd name="connsiteY1" fmla="*/ 384313 h 940904"/>
              <a:gd name="connsiteX2" fmla="*/ 263366 w 793453"/>
              <a:gd name="connsiteY2" fmla="*/ 940904 h 94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3453" h="940904">
                <a:moveTo>
                  <a:pt x="793453" y="0"/>
                </a:moveTo>
                <a:cubicBezTo>
                  <a:pt x="453314" y="113748"/>
                  <a:pt x="113175" y="227496"/>
                  <a:pt x="24827" y="384313"/>
                </a:cubicBezTo>
                <a:cubicBezTo>
                  <a:pt x="-63521" y="541130"/>
                  <a:pt x="99922" y="741017"/>
                  <a:pt x="263366" y="940904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FC78B-59A4-194B-A974-95DFC0A3CD28}"/>
              </a:ext>
            </a:extLst>
          </p:cNvPr>
          <p:cNvSpPr txBox="1"/>
          <p:nvPr/>
        </p:nvSpPr>
        <p:spPr>
          <a:xfrm>
            <a:off x="538027" y="4465939"/>
            <a:ext cx="1869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h=dx=</a:t>
            </a:r>
            <a:r>
              <a:rPr lang="en-US" dirty="0" err="1"/>
              <a:t>dy</a:t>
            </a:r>
            <a:r>
              <a:rPr lang="en-US" dirty="0"/>
              <a:t>=</a:t>
            </a:r>
            <a:r>
              <a:rPr lang="en-US" dirty="0" err="1"/>
              <a:t>dz</a:t>
            </a:r>
            <a:r>
              <a:rPr lang="en-US" dirty="0"/>
              <a:t>=1/80</a:t>
            </a:r>
          </a:p>
          <a:p>
            <a:r>
              <a:rPr lang="en-US" dirty="0"/>
              <a:t>240x240x240 grid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F8EDBB-CA51-324B-834A-75BC97E7E031}"/>
              </a:ext>
            </a:extLst>
          </p:cNvPr>
          <p:cNvSpPr txBox="1"/>
          <p:nvPr/>
        </p:nvSpPr>
        <p:spPr>
          <a:xfrm>
            <a:off x="3803695" y="1187087"/>
            <a:ext cx="1545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h=dx=</a:t>
            </a:r>
            <a:r>
              <a:rPr lang="en-US" dirty="0" err="1"/>
              <a:t>dy</a:t>
            </a:r>
            <a:r>
              <a:rPr lang="en-US" dirty="0"/>
              <a:t>=</a:t>
            </a:r>
            <a:r>
              <a:rPr lang="en-US" dirty="0" err="1"/>
              <a:t>dz</a:t>
            </a:r>
            <a:r>
              <a:rPr lang="en-US" dirty="0"/>
              <a:t>=1</a:t>
            </a:r>
          </a:p>
          <a:p>
            <a:r>
              <a:rPr lang="en-US" dirty="0"/>
              <a:t>3x3x3 grid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2441D2BC-0265-B841-B07B-B6B0A3A6FC21}"/>
              </a:ext>
            </a:extLst>
          </p:cNvPr>
          <p:cNvSpPr/>
          <p:nvPr/>
        </p:nvSpPr>
        <p:spPr>
          <a:xfrm>
            <a:off x="3522722" y="1404730"/>
            <a:ext cx="310724" cy="758178"/>
          </a:xfrm>
          <a:custGeom>
            <a:avLst/>
            <a:gdLst>
              <a:gd name="connsiteX0" fmla="*/ 201139 w 320408"/>
              <a:gd name="connsiteY0" fmla="*/ 609600 h 609600"/>
              <a:gd name="connsiteX1" fmla="*/ 2356 w 320408"/>
              <a:gd name="connsiteY1" fmla="*/ 185531 h 609600"/>
              <a:gd name="connsiteX2" fmla="*/ 320408 w 320408"/>
              <a:gd name="connsiteY2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0408" h="609600">
                <a:moveTo>
                  <a:pt x="201139" y="609600"/>
                </a:moveTo>
                <a:cubicBezTo>
                  <a:pt x="91808" y="448365"/>
                  <a:pt x="-17522" y="287131"/>
                  <a:pt x="2356" y="185531"/>
                </a:cubicBezTo>
                <a:cubicBezTo>
                  <a:pt x="22234" y="83931"/>
                  <a:pt x="171321" y="41965"/>
                  <a:pt x="320408" y="0"/>
                </a:cubicBezTo>
              </a:path>
            </a:pathLst>
          </a:custGeom>
          <a:noFill/>
          <a:ln>
            <a:solidFill>
              <a:schemeClr val="tx1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1BBEA0-42D2-B043-AD3E-9302260E811D}"/>
                  </a:ext>
                </a:extLst>
              </p:cNvPr>
              <p:cNvSpPr txBox="1"/>
              <p:nvPr/>
            </p:nvSpPr>
            <p:spPr>
              <a:xfrm rot="20466046">
                <a:off x="1275934" y="3027710"/>
                <a:ext cx="643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51BBEA0-42D2-B043-AD3E-9302260E8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66046">
                <a:off x="1275934" y="3027710"/>
                <a:ext cx="643638" cy="276999"/>
              </a:xfrm>
              <a:prstGeom prst="rect">
                <a:avLst/>
              </a:prstGeom>
              <a:blipFill>
                <a:blip r:embed="rId19"/>
                <a:stretch>
                  <a:fillRect l="-3571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own Arrow 1">
            <a:extLst>
              <a:ext uri="{FF2B5EF4-FFF2-40B4-BE49-F238E27FC236}">
                <a16:creationId xmlns:a16="http://schemas.microsoft.com/office/drawing/2014/main" id="{368B4B59-712B-2F46-9C6D-7FDC8BD47797}"/>
              </a:ext>
            </a:extLst>
          </p:cNvPr>
          <p:cNvSpPr/>
          <p:nvPr/>
        </p:nvSpPr>
        <p:spPr>
          <a:xfrm rot="16200000">
            <a:off x="4588164" y="469402"/>
            <a:ext cx="300828" cy="57919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FBD4F2F-7693-4E44-AC3A-FC4284F4F641}"/>
                  </a:ext>
                </a:extLst>
              </p:cNvPr>
              <p:cNvSpPr txBox="1"/>
              <p:nvPr/>
            </p:nvSpPr>
            <p:spPr>
              <a:xfrm rot="19478927">
                <a:off x="6672177" y="2717566"/>
                <a:ext cx="643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FBD4F2F-7693-4E44-AC3A-FC4284F4F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78927">
                <a:off x="6672177" y="2717566"/>
                <a:ext cx="643638" cy="276999"/>
              </a:xfrm>
              <a:prstGeom prst="rect">
                <a:avLst/>
              </a:prstGeom>
              <a:blipFill>
                <a:blip r:embed="rId20"/>
                <a:stretch>
                  <a:fillRect l="-3704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EFD8D4-ED23-3D4E-9F44-5BCAE950607F}"/>
                  </a:ext>
                </a:extLst>
              </p:cNvPr>
              <p:cNvSpPr txBox="1"/>
              <p:nvPr/>
            </p:nvSpPr>
            <p:spPr>
              <a:xfrm rot="20466046">
                <a:off x="5243349" y="2933505"/>
                <a:ext cx="6436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9EFD8D4-ED23-3D4E-9F44-5BCAE9506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66046">
                <a:off x="5243349" y="2933505"/>
                <a:ext cx="643638" cy="276999"/>
              </a:xfrm>
              <a:prstGeom prst="rect">
                <a:avLst/>
              </a:prstGeom>
              <a:blipFill>
                <a:blip r:embed="rId21"/>
                <a:stretch>
                  <a:fillRect l="-535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750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64377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Verification: Inverse Problem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593307-7B12-CE40-98ED-2334607CBACB}"/>
                  </a:ext>
                </a:extLst>
              </p:cNvPr>
              <p:cNvSpPr txBox="1"/>
              <p:nvPr/>
            </p:nvSpPr>
            <p:spPr>
              <a:xfrm>
                <a:off x="4678793" y="729782"/>
                <a:ext cx="38482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593307-7B12-CE40-98ED-2334607CB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793" y="729782"/>
                <a:ext cx="3848233" cy="307777"/>
              </a:xfrm>
              <a:prstGeom prst="rect">
                <a:avLst/>
              </a:prstGeom>
              <a:blipFill>
                <a:blip r:embed="rId8"/>
                <a:stretch>
                  <a:fillRect l="-658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5B749D5-ECD1-1A45-BDD6-1A9AE7560F1E}"/>
                  </a:ext>
                </a:extLst>
              </p:cNvPr>
              <p:cNvSpPr txBox="1"/>
              <p:nvPr/>
            </p:nvSpPr>
            <p:spPr>
              <a:xfrm>
                <a:off x="523237" y="709970"/>
                <a:ext cx="3165482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=−6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5B749D5-ECD1-1A45-BDD6-1A9AE7560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37" y="709970"/>
                <a:ext cx="3165482" cy="347403"/>
              </a:xfrm>
              <a:prstGeom prst="rect">
                <a:avLst/>
              </a:prstGeom>
              <a:blipFill>
                <a:blip r:embed="rId9"/>
                <a:stretch>
                  <a:fillRect l="-12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A16C69D-33FA-C24D-8F8C-7B48118492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961" y="1391324"/>
            <a:ext cx="5483690" cy="42062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1BF15C-B83E-D244-8A95-B8036199A4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6030" y="1391324"/>
            <a:ext cx="5483690" cy="4206240"/>
          </a:xfrm>
          <a:prstGeom prst="rect">
            <a:avLst/>
          </a:prstGeom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4785BAB7-806C-314D-98CB-B6DBF40A9687}"/>
              </a:ext>
            </a:extLst>
          </p:cNvPr>
          <p:cNvSpPr/>
          <p:nvPr/>
        </p:nvSpPr>
        <p:spPr>
          <a:xfrm rot="16200000">
            <a:off x="4027932" y="594073"/>
            <a:ext cx="300828" cy="57919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E87CEF-1005-7240-9111-962BD6B0FBE6}"/>
              </a:ext>
            </a:extLst>
          </p:cNvPr>
          <p:cNvSpPr txBox="1"/>
          <p:nvPr/>
        </p:nvSpPr>
        <p:spPr>
          <a:xfrm>
            <a:off x="9121216" y="377402"/>
            <a:ext cx="1983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6x6x6 h=0.0001</a:t>
            </a:r>
          </a:p>
        </p:txBody>
      </p:sp>
    </p:spTree>
    <p:extLst>
      <p:ext uri="{BB962C8B-B14F-4D97-AF65-F5344CB8AC3E}">
        <p14:creationId xmlns:p14="http://schemas.microsoft.com/office/powerpoint/2010/main" val="31535614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64377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Verification: Inverse Problem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593307-7B12-CE40-98ED-2334607CBACB}"/>
                  </a:ext>
                </a:extLst>
              </p:cNvPr>
              <p:cNvSpPr txBox="1"/>
              <p:nvPr/>
            </p:nvSpPr>
            <p:spPr>
              <a:xfrm>
                <a:off x="4678793" y="729782"/>
                <a:ext cx="38482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593307-7B12-CE40-98ED-2334607CB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793" y="729782"/>
                <a:ext cx="3848233" cy="307777"/>
              </a:xfrm>
              <a:prstGeom prst="rect">
                <a:avLst/>
              </a:prstGeom>
              <a:blipFill>
                <a:blip r:embed="rId8"/>
                <a:stretch>
                  <a:fillRect l="-658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5B749D5-ECD1-1A45-BDD6-1A9AE7560F1E}"/>
                  </a:ext>
                </a:extLst>
              </p:cNvPr>
              <p:cNvSpPr txBox="1"/>
              <p:nvPr/>
            </p:nvSpPr>
            <p:spPr>
              <a:xfrm>
                <a:off x="523237" y="709970"/>
                <a:ext cx="3165482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=−6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5B749D5-ECD1-1A45-BDD6-1A9AE7560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37" y="709970"/>
                <a:ext cx="3165482" cy="347403"/>
              </a:xfrm>
              <a:prstGeom prst="rect">
                <a:avLst/>
              </a:prstGeom>
              <a:blipFill>
                <a:blip r:embed="rId9"/>
                <a:stretch>
                  <a:fillRect l="-12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A16C69D-33FA-C24D-8F8C-7B48118492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961" y="1391324"/>
            <a:ext cx="5483689" cy="42062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1BF15C-B83E-D244-8A95-B8036199A4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6030" y="1391324"/>
            <a:ext cx="5483689" cy="4206239"/>
          </a:xfrm>
          <a:prstGeom prst="rect">
            <a:avLst/>
          </a:prstGeom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4785BAB7-806C-314D-98CB-B6DBF40A9687}"/>
              </a:ext>
            </a:extLst>
          </p:cNvPr>
          <p:cNvSpPr/>
          <p:nvPr/>
        </p:nvSpPr>
        <p:spPr>
          <a:xfrm rot="16200000">
            <a:off x="4027932" y="594073"/>
            <a:ext cx="300828" cy="57919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76D79-0219-6B41-A009-F885E9B1B692}"/>
              </a:ext>
            </a:extLst>
          </p:cNvPr>
          <p:cNvSpPr txBox="1"/>
          <p:nvPr/>
        </p:nvSpPr>
        <p:spPr>
          <a:xfrm>
            <a:off x="9121216" y="377402"/>
            <a:ext cx="1983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6x6x6</a:t>
            </a:r>
          </a:p>
          <a:p>
            <a:r>
              <a:rPr lang="en-US" sz="2800" dirty="0"/>
              <a:t>h=0.001</a:t>
            </a:r>
          </a:p>
        </p:txBody>
      </p:sp>
    </p:spTree>
    <p:extLst>
      <p:ext uri="{BB962C8B-B14F-4D97-AF65-F5344CB8AC3E}">
        <p14:creationId xmlns:p14="http://schemas.microsoft.com/office/powerpoint/2010/main" val="15148300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64377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Verification: Inverse Problem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593307-7B12-CE40-98ED-2334607CBACB}"/>
                  </a:ext>
                </a:extLst>
              </p:cNvPr>
              <p:cNvSpPr txBox="1"/>
              <p:nvPr/>
            </p:nvSpPr>
            <p:spPr>
              <a:xfrm>
                <a:off x="4678793" y="729782"/>
                <a:ext cx="38482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593307-7B12-CE40-98ED-2334607CB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793" y="729782"/>
                <a:ext cx="3848233" cy="307777"/>
              </a:xfrm>
              <a:prstGeom prst="rect">
                <a:avLst/>
              </a:prstGeom>
              <a:blipFill>
                <a:blip r:embed="rId8"/>
                <a:stretch>
                  <a:fillRect l="-658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5B749D5-ECD1-1A45-BDD6-1A9AE7560F1E}"/>
                  </a:ext>
                </a:extLst>
              </p:cNvPr>
              <p:cNvSpPr txBox="1"/>
              <p:nvPr/>
            </p:nvSpPr>
            <p:spPr>
              <a:xfrm>
                <a:off x="523237" y="709970"/>
                <a:ext cx="3165482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=−6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5B749D5-ECD1-1A45-BDD6-1A9AE7560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37" y="709970"/>
                <a:ext cx="3165482" cy="347403"/>
              </a:xfrm>
              <a:prstGeom prst="rect">
                <a:avLst/>
              </a:prstGeom>
              <a:blipFill>
                <a:blip r:embed="rId9"/>
                <a:stretch>
                  <a:fillRect l="-12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A16C69D-33FA-C24D-8F8C-7B48118492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961" y="1391324"/>
            <a:ext cx="5483690" cy="42062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1BF15C-B83E-D244-8A95-B8036199A4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6030" y="1391324"/>
            <a:ext cx="5483690" cy="4206239"/>
          </a:xfrm>
          <a:prstGeom prst="rect">
            <a:avLst/>
          </a:prstGeom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4785BAB7-806C-314D-98CB-B6DBF40A9687}"/>
              </a:ext>
            </a:extLst>
          </p:cNvPr>
          <p:cNvSpPr/>
          <p:nvPr/>
        </p:nvSpPr>
        <p:spPr>
          <a:xfrm rot="16200000">
            <a:off x="4027932" y="594073"/>
            <a:ext cx="300828" cy="57919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76D79-0219-6B41-A009-F885E9B1B692}"/>
              </a:ext>
            </a:extLst>
          </p:cNvPr>
          <p:cNvSpPr txBox="1"/>
          <p:nvPr/>
        </p:nvSpPr>
        <p:spPr>
          <a:xfrm>
            <a:off x="9121216" y="377402"/>
            <a:ext cx="1983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6x6x6</a:t>
            </a:r>
          </a:p>
          <a:p>
            <a:r>
              <a:rPr lang="en-US" sz="2800" dirty="0"/>
              <a:t>h=0.01</a:t>
            </a:r>
          </a:p>
        </p:txBody>
      </p:sp>
    </p:spTree>
    <p:extLst>
      <p:ext uri="{BB962C8B-B14F-4D97-AF65-F5344CB8AC3E}">
        <p14:creationId xmlns:p14="http://schemas.microsoft.com/office/powerpoint/2010/main" val="3146422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64192-C029-9346-8584-54599DF8C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9EB318E4-5DBB-6C4E-B843-91B831DE3C78}"/>
              </a:ext>
            </a:extLst>
          </p:cNvPr>
          <p:cNvSpPr/>
          <p:nvPr/>
        </p:nvSpPr>
        <p:spPr>
          <a:xfrm rot="16200000">
            <a:off x="2626636" y="2195282"/>
            <a:ext cx="471054" cy="524085"/>
          </a:xfrm>
          <a:prstGeom prst="downArrow">
            <a:avLst>
              <a:gd name="adj1" fmla="val 5808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886D2D4A-AB33-804B-A333-6DF3E55E3A51}"/>
              </a:ext>
            </a:extLst>
          </p:cNvPr>
          <p:cNvSpPr/>
          <p:nvPr/>
        </p:nvSpPr>
        <p:spPr>
          <a:xfrm rot="16200000">
            <a:off x="2626635" y="565097"/>
            <a:ext cx="471054" cy="5240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70F345-61B6-584B-A5D7-A17C84260BBD}"/>
              </a:ext>
            </a:extLst>
          </p:cNvPr>
          <p:cNvSpPr txBox="1"/>
          <p:nvPr/>
        </p:nvSpPr>
        <p:spPr>
          <a:xfrm>
            <a:off x="136839" y="642473"/>
            <a:ext cx="271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Other HPCG Operations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C2C189-5743-EF41-917B-B0CAEFC1E183}"/>
              </a:ext>
            </a:extLst>
          </p:cNvPr>
          <p:cNvSpPr/>
          <p:nvPr/>
        </p:nvSpPr>
        <p:spPr>
          <a:xfrm>
            <a:off x="2600118" y="2547428"/>
            <a:ext cx="578442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400" dirty="0">
                <a:solidFill>
                  <a:srgbClr val="400BD9"/>
                </a:solidFill>
                <a:latin typeface="Menlo" panose="020B0609030804020204" pitchFamily="49" charset="0"/>
              </a:rPr>
              <a:t>//GAUSS-SEIDEL BACKWARD SWEEP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m = nump-</a:t>
            </a:r>
            <a:r>
              <a:rPr lang="en-US" sz="14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 m &gt; -</a:t>
            </a:r>
            <a:r>
              <a:rPr lang="en-US" sz="14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 m--){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4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reduce = b[m];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[m+</a:t>
            </a:r>
            <a:r>
              <a:rPr lang="en-US" sz="14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]-</a:t>
            </a:r>
            <a:r>
              <a:rPr lang="en-US" sz="14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 n &gt;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[m]-</a:t>
            </a:r>
            <a:r>
              <a:rPr lang="en-US" sz="14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 n--)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reduce -= value[n]*x[index[n]];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x[m] += reduce/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diag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[m];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  <a:p>
            <a:r>
              <a:rPr lang="en-US" sz="1400" dirty="0">
                <a:solidFill>
                  <a:srgbClr val="400BD9"/>
                </a:solidFill>
                <a:latin typeface="Menlo" panose="020B0609030804020204" pitchFamily="49" charset="0"/>
              </a:rPr>
              <a:t>    //SPMV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m = </a:t>
            </a:r>
            <a:r>
              <a:rPr lang="en-US" sz="14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 m &lt;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nump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 m++){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4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reduce = </a:t>
            </a:r>
            <a:r>
              <a:rPr lang="en-US" sz="14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[m]; n &lt;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[m+</a:t>
            </a:r>
            <a:r>
              <a:rPr lang="en-US" sz="14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]; n++)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reduce += value[n]*x[index[n]];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y[m] = reduce;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293DB9-288F-A446-BF7E-7F704FF54B0C}"/>
              </a:ext>
            </a:extLst>
          </p:cNvPr>
          <p:cNvSpPr/>
          <p:nvPr/>
        </p:nvSpPr>
        <p:spPr>
          <a:xfrm>
            <a:off x="2600118" y="814628"/>
            <a:ext cx="5762831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400" dirty="0">
                <a:solidFill>
                  <a:srgbClr val="400BD9"/>
                </a:solidFill>
                <a:latin typeface="Menlo" panose="020B0609030804020204" pitchFamily="49" charset="0"/>
              </a:rPr>
              <a:t>//GAUSS-SEIDEL FORWARD SWEEP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m = </a:t>
            </a:r>
            <a:r>
              <a:rPr lang="en-US" sz="14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 m &lt;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nump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; m++){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4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reduce = b[m];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4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4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[m]; n &lt; 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[m+</a:t>
            </a:r>
            <a:r>
              <a:rPr lang="en-US" sz="14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]; n++)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  reduce -= value[n]*x[index[n]];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  x[m] += reduce/</a:t>
            </a:r>
            <a:r>
              <a:rPr lang="en-US" sz="1400" dirty="0" err="1">
                <a:solidFill>
                  <a:srgbClr val="000000"/>
                </a:solidFill>
                <a:latin typeface="Menlo" panose="020B0609030804020204" pitchFamily="49" charset="0"/>
              </a:rPr>
              <a:t>diag</a:t>
            </a:r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[m];</a:t>
            </a:r>
          </a:p>
          <a:p>
            <a:r>
              <a:rPr lang="en-US" sz="14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529BBA-EA1E-6449-A67C-A2DE592A00A1}"/>
              </a:ext>
            </a:extLst>
          </p:cNvPr>
          <p:cNvSpPr txBox="1"/>
          <p:nvPr/>
        </p:nvSpPr>
        <p:spPr>
          <a:xfrm>
            <a:off x="45258" y="-2443"/>
            <a:ext cx="713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Computational Kernels in Each Iteration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8705BF-CFFA-5F49-9754-12EF13D6A3A5}"/>
              </a:ext>
            </a:extLst>
          </p:cNvPr>
          <p:cNvSpPr txBox="1"/>
          <p:nvPr/>
        </p:nvSpPr>
        <p:spPr>
          <a:xfrm>
            <a:off x="121458" y="2279785"/>
            <a:ext cx="271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Other HPCG Operations</a:t>
            </a:r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7C96F931-E8D7-194C-B5DC-3B3C1F996794}"/>
              </a:ext>
            </a:extLst>
          </p:cNvPr>
          <p:cNvSpPr/>
          <p:nvPr/>
        </p:nvSpPr>
        <p:spPr>
          <a:xfrm rot="16200000">
            <a:off x="2626634" y="5396665"/>
            <a:ext cx="471054" cy="524085"/>
          </a:xfrm>
          <a:prstGeom prst="downArrow">
            <a:avLst>
              <a:gd name="adj1" fmla="val 58088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B05051-57C1-7147-9C69-C0B9003D1D8C}"/>
              </a:ext>
            </a:extLst>
          </p:cNvPr>
          <p:cNvSpPr txBox="1"/>
          <p:nvPr/>
        </p:nvSpPr>
        <p:spPr>
          <a:xfrm>
            <a:off x="121456" y="5481168"/>
            <a:ext cx="271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Other HPCG Operations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83B1D8-9CB8-FF46-BDBF-E584EAA49B83}"/>
              </a:ext>
            </a:extLst>
          </p:cNvPr>
          <p:cNvSpPr txBox="1"/>
          <p:nvPr/>
        </p:nvSpPr>
        <p:spPr>
          <a:xfrm>
            <a:off x="8669205" y="1430181"/>
            <a:ext cx="219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Inherently Sequential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E4AEA2-55DB-5940-8838-24588C3D7CE2}"/>
              </a:ext>
            </a:extLst>
          </p:cNvPr>
          <p:cNvSpPr txBox="1"/>
          <p:nvPr/>
        </p:nvSpPr>
        <p:spPr>
          <a:xfrm>
            <a:off x="8669205" y="3075795"/>
            <a:ext cx="219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Inherently Sequential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31D6205-7618-8A48-97CB-B178B4A2BA11}"/>
              </a:ext>
            </a:extLst>
          </p:cNvPr>
          <p:cNvSpPr/>
          <p:nvPr/>
        </p:nvSpPr>
        <p:spPr>
          <a:xfrm>
            <a:off x="8149130" y="876631"/>
            <a:ext cx="400048" cy="1452646"/>
          </a:xfrm>
          <a:prstGeom prst="rightBrace">
            <a:avLst>
              <a:gd name="adj1" fmla="val 57857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19A57C4F-6387-9E41-8110-52D24C8FD622}"/>
              </a:ext>
            </a:extLst>
          </p:cNvPr>
          <p:cNvSpPr/>
          <p:nvPr/>
        </p:nvSpPr>
        <p:spPr>
          <a:xfrm>
            <a:off x="8155566" y="2534138"/>
            <a:ext cx="400048" cy="1452646"/>
          </a:xfrm>
          <a:prstGeom prst="rightBrace">
            <a:avLst>
              <a:gd name="adj1" fmla="val 57857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B04C654-1857-F248-8F6B-07FB93780221}"/>
              </a:ext>
            </a:extLst>
          </p:cNvPr>
          <p:cNvSpPr txBox="1"/>
          <p:nvPr/>
        </p:nvSpPr>
        <p:spPr>
          <a:xfrm>
            <a:off x="8662769" y="4581135"/>
            <a:ext cx="18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Easily Parallelized</a:t>
            </a:r>
          </a:p>
        </p:txBody>
      </p:sp>
      <p:sp>
        <p:nvSpPr>
          <p:cNvPr id="41" name="Right Brace 40">
            <a:extLst>
              <a:ext uri="{FF2B5EF4-FFF2-40B4-BE49-F238E27FC236}">
                <a16:creationId xmlns:a16="http://schemas.microsoft.com/office/drawing/2014/main" id="{85896B78-1BEB-AC40-B8B4-87EE91FF13F0}"/>
              </a:ext>
            </a:extLst>
          </p:cNvPr>
          <p:cNvSpPr/>
          <p:nvPr/>
        </p:nvSpPr>
        <p:spPr>
          <a:xfrm>
            <a:off x="8149130" y="4039478"/>
            <a:ext cx="400048" cy="1452646"/>
          </a:xfrm>
          <a:prstGeom prst="rightBrace">
            <a:avLst>
              <a:gd name="adj1" fmla="val 57857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217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64377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Verification: Inverse Problem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593307-7B12-CE40-98ED-2334607CBACB}"/>
                  </a:ext>
                </a:extLst>
              </p:cNvPr>
              <p:cNvSpPr txBox="1"/>
              <p:nvPr/>
            </p:nvSpPr>
            <p:spPr>
              <a:xfrm>
                <a:off x="4678793" y="729782"/>
                <a:ext cx="38482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593307-7B12-CE40-98ED-2334607CB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793" y="729782"/>
                <a:ext cx="3848233" cy="307777"/>
              </a:xfrm>
              <a:prstGeom prst="rect">
                <a:avLst/>
              </a:prstGeom>
              <a:blipFill>
                <a:blip r:embed="rId8"/>
                <a:stretch>
                  <a:fillRect l="-658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5B749D5-ECD1-1A45-BDD6-1A9AE7560F1E}"/>
                  </a:ext>
                </a:extLst>
              </p:cNvPr>
              <p:cNvSpPr txBox="1"/>
              <p:nvPr/>
            </p:nvSpPr>
            <p:spPr>
              <a:xfrm>
                <a:off x="523237" y="709970"/>
                <a:ext cx="3165482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=−6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5B749D5-ECD1-1A45-BDD6-1A9AE7560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37" y="709970"/>
                <a:ext cx="3165482" cy="347403"/>
              </a:xfrm>
              <a:prstGeom prst="rect">
                <a:avLst/>
              </a:prstGeom>
              <a:blipFill>
                <a:blip r:embed="rId9"/>
                <a:stretch>
                  <a:fillRect l="-12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A16C69D-33FA-C24D-8F8C-7B48118492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961" y="1391324"/>
            <a:ext cx="5483690" cy="42062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1BF15C-B83E-D244-8A95-B8036199A4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96030" y="1391324"/>
            <a:ext cx="5483690" cy="4206240"/>
          </a:xfrm>
          <a:prstGeom prst="rect">
            <a:avLst/>
          </a:prstGeom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4785BAB7-806C-314D-98CB-B6DBF40A9687}"/>
              </a:ext>
            </a:extLst>
          </p:cNvPr>
          <p:cNvSpPr/>
          <p:nvPr/>
        </p:nvSpPr>
        <p:spPr>
          <a:xfrm rot="16200000">
            <a:off x="4027932" y="594073"/>
            <a:ext cx="300828" cy="57919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76D79-0219-6B41-A009-F885E9B1B692}"/>
              </a:ext>
            </a:extLst>
          </p:cNvPr>
          <p:cNvSpPr txBox="1"/>
          <p:nvPr/>
        </p:nvSpPr>
        <p:spPr>
          <a:xfrm>
            <a:off x="9121216" y="377402"/>
            <a:ext cx="1983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6x6x6</a:t>
            </a:r>
          </a:p>
          <a:p>
            <a:r>
              <a:rPr lang="en-US" sz="2800" dirty="0"/>
              <a:t>h=0.1</a:t>
            </a:r>
          </a:p>
        </p:txBody>
      </p:sp>
    </p:spTree>
    <p:extLst>
      <p:ext uri="{BB962C8B-B14F-4D97-AF65-F5344CB8AC3E}">
        <p14:creationId xmlns:p14="http://schemas.microsoft.com/office/powerpoint/2010/main" val="38199045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64377"/>
            <a:ext cx="7007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Verification: Batch Reordering &amp; Buffering Algorithms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593307-7B12-CE40-98ED-2334607CBACB}"/>
                  </a:ext>
                </a:extLst>
              </p:cNvPr>
              <p:cNvSpPr txBox="1"/>
              <p:nvPr/>
            </p:nvSpPr>
            <p:spPr>
              <a:xfrm>
                <a:off x="4678793" y="729782"/>
                <a:ext cx="384823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593307-7B12-CE40-98ED-2334607CB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793" y="729782"/>
                <a:ext cx="3848233" cy="307777"/>
              </a:xfrm>
              <a:prstGeom prst="rect">
                <a:avLst/>
              </a:prstGeom>
              <a:blipFill>
                <a:blip r:embed="rId8"/>
                <a:stretch>
                  <a:fillRect l="-658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5B749D5-ECD1-1A45-BDD6-1A9AE7560F1E}"/>
                  </a:ext>
                </a:extLst>
              </p:cNvPr>
              <p:cNvSpPr txBox="1"/>
              <p:nvPr/>
            </p:nvSpPr>
            <p:spPr>
              <a:xfrm>
                <a:off x="523237" y="709970"/>
                <a:ext cx="3165482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=−6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5B749D5-ECD1-1A45-BDD6-1A9AE7560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37" y="709970"/>
                <a:ext cx="3165482" cy="347403"/>
              </a:xfrm>
              <a:prstGeom prst="rect">
                <a:avLst/>
              </a:prstGeom>
              <a:blipFill>
                <a:blip r:embed="rId9"/>
                <a:stretch>
                  <a:fillRect l="-12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Down Arrow 17">
            <a:extLst>
              <a:ext uri="{FF2B5EF4-FFF2-40B4-BE49-F238E27FC236}">
                <a16:creationId xmlns:a16="http://schemas.microsoft.com/office/drawing/2014/main" id="{4785BAB7-806C-314D-98CB-B6DBF40A9687}"/>
              </a:ext>
            </a:extLst>
          </p:cNvPr>
          <p:cNvSpPr/>
          <p:nvPr/>
        </p:nvSpPr>
        <p:spPr>
          <a:xfrm rot="16200000">
            <a:off x="4027932" y="594073"/>
            <a:ext cx="300828" cy="579194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376D79-0219-6B41-A009-F885E9B1B692}"/>
              </a:ext>
            </a:extLst>
          </p:cNvPr>
          <p:cNvSpPr txBox="1"/>
          <p:nvPr/>
        </p:nvSpPr>
        <p:spPr>
          <a:xfrm>
            <a:off x="9121216" y="377402"/>
            <a:ext cx="1983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6x6x6</a:t>
            </a:r>
          </a:p>
          <a:p>
            <a:r>
              <a:rPr lang="en-US" sz="2800" dirty="0"/>
              <a:t>h=0.001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28C0D3F-B444-E648-81FD-C2CA1A01F5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400" y="2294324"/>
            <a:ext cx="3886200" cy="29808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FCEC10A-56E6-CA45-9F2D-123217A114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8530" y="2294323"/>
            <a:ext cx="3886200" cy="29808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1E9C2B-EBBB-FD44-B452-D102EAB839AE}"/>
              </a:ext>
            </a:extLst>
          </p:cNvPr>
          <p:cNvSpPr txBox="1"/>
          <p:nvPr/>
        </p:nvSpPr>
        <p:spPr>
          <a:xfrm>
            <a:off x="1137391" y="1924914"/>
            <a:ext cx="2336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Natural Ordering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C48243-E314-844D-A11C-8C502D4D78CE}"/>
              </a:ext>
            </a:extLst>
          </p:cNvPr>
          <p:cNvSpPr txBox="1"/>
          <p:nvPr/>
        </p:nvSpPr>
        <p:spPr>
          <a:xfrm>
            <a:off x="5052704" y="1924914"/>
            <a:ext cx="2383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Batch Reordering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277A39-A9E9-DD42-AAA2-A97B4445AC7D}"/>
              </a:ext>
            </a:extLst>
          </p:cNvPr>
          <p:cNvSpPr txBox="1"/>
          <p:nvPr/>
        </p:nvSpPr>
        <p:spPr>
          <a:xfrm>
            <a:off x="6124577" y="3453249"/>
            <a:ext cx="1329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Batch Size: 25</a:t>
            </a:r>
          </a:p>
        </p:txBody>
      </p:sp>
    </p:spTree>
    <p:extLst>
      <p:ext uri="{BB962C8B-B14F-4D97-AF65-F5344CB8AC3E}">
        <p14:creationId xmlns:p14="http://schemas.microsoft.com/office/powerpoint/2010/main" val="15062645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DDBC1B3-27E7-B74E-8FEB-8B6087131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871" y="1028555"/>
            <a:ext cx="3291840" cy="246888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0B36B1F-E87A-E946-BDC0-4456FE817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361" y="3531758"/>
            <a:ext cx="3291840" cy="2468880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64377"/>
            <a:ext cx="4017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Verification: Forward Problem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81923F9-93C5-FD4C-9D5E-D64FCCA621CD}"/>
              </a:ext>
            </a:extLst>
          </p:cNvPr>
          <p:cNvSpPr txBox="1"/>
          <p:nvPr/>
        </p:nvSpPr>
        <p:spPr>
          <a:xfrm>
            <a:off x="9144193" y="110982"/>
            <a:ext cx="2819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60x60x60, h = 0.05, 500 </a:t>
            </a:r>
            <a:r>
              <a:rPr lang="en-US" dirty="0" err="1"/>
              <a:t>iter</a:t>
            </a:r>
            <a:r>
              <a:rPr lang="en-US" dirty="0"/>
              <a:t>.</a:t>
            </a:r>
          </a:p>
          <a:p>
            <a:r>
              <a:rPr lang="en-US" dirty="0"/>
              <a:t>27-Point Stencil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AAD49C-B8A0-DE43-8754-A14863A79B87}"/>
              </a:ext>
            </a:extLst>
          </p:cNvPr>
          <p:cNvSpPr txBox="1"/>
          <p:nvPr/>
        </p:nvSpPr>
        <p:spPr>
          <a:xfrm>
            <a:off x="538027" y="454998"/>
            <a:ext cx="207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Plots Shows z = 1.55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0C225CF-1323-D64F-B8E2-934120A1BEE0}"/>
                  </a:ext>
                </a:extLst>
              </p:cNvPr>
              <p:cNvSpPr txBox="1"/>
              <p:nvPr/>
            </p:nvSpPr>
            <p:spPr>
              <a:xfrm>
                <a:off x="5416953" y="67154"/>
                <a:ext cx="9811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𝑥𝑦𝑧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0C225CF-1323-D64F-B8E2-934120A1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953" y="67154"/>
                <a:ext cx="981102" cy="307777"/>
              </a:xfrm>
              <a:prstGeom prst="rect">
                <a:avLst/>
              </a:prstGeom>
              <a:blipFill>
                <a:blip r:embed="rId10"/>
                <a:stretch>
                  <a:fillRect l="-7692" r="-3846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EEF83FF5-195E-384B-B090-903387B4D3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8548" y="1030595"/>
            <a:ext cx="3291840" cy="24688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9D8BFC6-7F52-AD46-B52C-FFD5D37B9E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6038" y="3533798"/>
            <a:ext cx="3291840" cy="2468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044431-F56A-1048-8A0B-F3DF9F2BDA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52793" y="1029575"/>
            <a:ext cx="3291840" cy="2468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EDA17B-7F00-4445-8960-24D97547DA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75303" y="3532778"/>
            <a:ext cx="3291840" cy="246888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5EF96F1-CDAF-1E42-AEFA-742B0787B365}"/>
              </a:ext>
            </a:extLst>
          </p:cNvPr>
          <p:cNvSpPr txBox="1"/>
          <p:nvPr/>
        </p:nvSpPr>
        <p:spPr>
          <a:xfrm>
            <a:off x="984393" y="826668"/>
            <a:ext cx="92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Points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192C49-1284-4947-9C23-0D9F9B884AE7}"/>
              </a:ext>
            </a:extLst>
          </p:cNvPr>
          <p:cNvSpPr txBox="1"/>
          <p:nvPr/>
        </p:nvSpPr>
        <p:spPr>
          <a:xfrm>
            <a:off x="3970241" y="825648"/>
            <a:ext cx="104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Points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6FDE5D6-5679-BD45-A43F-67EEF65C2252}"/>
              </a:ext>
            </a:extLst>
          </p:cNvPr>
          <p:cNvSpPr txBox="1"/>
          <p:nvPr/>
        </p:nvSpPr>
        <p:spPr>
          <a:xfrm>
            <a:off x="6603181" y="826668"/>
            <a:ext cx="177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Points (HPCG)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4C2A16-BE96-0D40-B957-87F420995198}"/>
              </a:ext>
            </a:extLst>
          </p:cNvPr>
          <p:cNvSpPr txBox="1"/>
          <p:nvPr/>
        </p:nvSpPr>
        <p:spPr>
          <a:xfrm>
            <a:off x="852304" y="3349615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41499A-ACC1-1E47-AB80-E67F07107020}"/>
              </a:ext>
            </a:extLst>
          </p:cNvPr>
          <p:cNvSpPr txBox="1"/>
          <p:nvPr/>
        </p:nvSpPr>
        <p:spPr>
          <a:xfrm>
            <a:off x="3912998" y="3344446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B007E89-A0F8-814B-B16F-65441B1C8F66}"/>
              </a:ext>
            </a:extLst>
          </p:cNvPr>
          <p:cNvSpPr txBox="1"/>
          <p:nvPr/>
        </p:nvSpPr>
        <p:spPr>
          <a:xfrm>
            <a:off x="6839665" y="3351949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AB93F9-AE19-A148-8918-E6A5564A6AE8}"/>
              </a:ext>
            </a:extLst>
          </p:cNvPr>
          <p:cNvSpPr txBox="1"/>
          <p:nvPr/>
        </p:nvSpPr>
        <p:spPr>
          <a:xfrm>
            <a:off x="327807" y="5822180"/>
            <a:ext cx="24737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 1.45519152284e-11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BD7F3E-BA13-AB47-8070-F40A27BA8B79}"/>
                  </a:ext>
                </a:extLst>
              </p:cNvPr>
              <p:cNvSpPr txBox="1"/>
              <p:nvPr/>
            </p:nvSpPr>
            <p:spPr>
              <a:xfrm>
                <a:off x="5434539" y="449536"/>
                <a:ext cx="98738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BD7F3E-BA13-AB47-8070-F40A27BA8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539" y="449536"/>
                <a:ext cx="987385" cy="307777"/>
              </a:xfrm>
              <a:prstGeom prst="rect">
                <a:avLst/>
              </a:prstGeom>
              <a:blipFill>
                <a:blip r:embed="rId15"/>
                <a:stretch>
                  <a:fillRect l="-5063" r="-3797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5C38F-A6F7-9046-81A9-491D73BF1108}"/>
              </a:ext>
            </a:extLst>
          </p:cNvPr>
          <p:cNvSpPr/>
          <p:nvPr/>
        </p:nvSpPr>
        <p:spPr>
          <a:xfrm>
            <a:off x="6365792" y="5818333"/>
            <a:ext cx="24737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1.01863406599e-10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0B142D-137D-E941-B56D-AC2F320A71B7}"/>
              </a:ext>
            </a:extLst>
          </p:cNvPr>
          <p:cNvSpPr/>
          <p:nvPr/>
        </p:nvSpPr>
        <p:spPr>
          <a:xfrm>
            <a:off x="3398590" y="5815774"/>
            <a:ext cx="24737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 1.45519152284e-11</a:t>
            </a:r>
          </a:p>
        </p:txBody>
      </p:sp>
    </p:spTree>
    <p:extLst>
      <p:ext uri="{BB962C8B-B14F-4D97-AF65-F5344CB8AC3E}">
        <p14:creationId xmlns:p14="http://schemas.microsoft.com/office/powerpoint/2010/main" val="8357274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DDBC1B3-27E7-B74E-8FEB-8B6087131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021" y="1028555"/>
            <a:ext cx="3291840" cy="246888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0B36B1F-E87A-E946-BDC0-4456FE817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351" y="3531758"/>
            <a:ext cx="3291840" cy="2468880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64377"/>
            <a:ext cx="4017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Verification: Forward Problem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81923F9-93C5-FD4C-9D5E-D64FCCA621CD}"/>
              </a:ext>
            </a:extLst>
          </p:cNvPr>
          <p:cNvSpPr txBox="1"/>
          <p:nvPr/>
        </p:nvSpPr>
        <p:spPr>
          <a:xfrm>
            <a:off x="9144193" y="110982"/>
            <a:ext cx="2819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60x60x60, h = 0.05, 500 </a:t>
            </a:r>
            <a:r>
              <a:rPr lang="en-US" dirty="0" err="1"/>
              <a:t>iter</a:t>
            </a:r>
            <a:r>
              <a:rPr lang="en-US" dirty="0"/>
              <a:t>.</a:t>
            </a:r>
          </a:p>
          <a:p>
            <a:r>
              <a:rPr lang="en-US" dirty="0"/>
              <a:t>27-Point Stencil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AAD49C-B8A0-DE43-8754-A14863A79B87}"/>
              </a:ext>
            </a:extLst>
          </p:cNvPr>
          <p:cNvSpPr txBox="1"/>
          <p:nvPr/>
        </p:nvSpPr>
        <p:spPr>
          <a:xfrm>
            <a:off x="538027" y="454998"/>
            <a:ext cx="207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Plots Shows z = 1.55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0C225CF-1323-D64F-B8E2-934120A1BEE0}"/>
                  </a:ext>
                </a:extLst>
              </p:cNvPr>
              <p:cNvSpPr txBox="1"/>
              <p:nvPr/>
            </p:nvSpPr>
            <p:spPr>
              <a:xfrm>
                <a:off x="5241106" y="67154"/>
                <a:ext cx="13747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0C225CF-1323-D64F-B8E2-934120A1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106" y="67154"/>
                <a:ext cx="1374735" cy="307777"/>
              </a:xfrm>
              <a:prstGeom prst="rect">
                <a:avLst/>
              </a:prstGeom>
              <a:blipFill>
                <a:blip r:embed="rId10"/>
                <a:stretch>
                  <a:fillRect l="-5505" r="-917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EEF83FF5-195E-384B-B090-903387B4D3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8548" y="1030595"/>
            <a:ext cx="3291840" cy="24688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9D8BFC6-7F52-AD46-B52C-FFD5D37B9E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6038" y="3533798"/>
            <a:ext cx="3291840" cy="2468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044431-F56A-1048-8A0B-F3DF9F2BDA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52793" y="1029575"/>
            <a:ext cx="3291840" cy="2468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EDA17B-7F00-4445-8960-24D97547DA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75303" y="3532778"/>
            <a:ext cx="3291840" cy="246888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5EF96F1-CDAF-1E42-AEFA-742B0787B365}"/>
              </a:ext>
            </a:extLst>
          </p:cNvPr>
          <p:cNvSpPr txBox="1"/>
          <p:nvPr/>
        </p:nvSpPr>
        <p:spPr>
          <a:xfrm>
            <a:off x="984393" y="826668"/>
            <a:ext cx="92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Points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192C49-1284-4947-9C23-0D9F9B884AE7}"/>
              </a:ext>
            </a:extLst>
          </p:cNvPr>
          <p:cNvSpPr txBox="1"/>
          <p:nvPr/>
        </p:nvSpPr>
        <p:spPr>
          <a:xfrm>
            <a:off x="3970241" y="825648"/>
            <a:ext cx="104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Points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6FDE5D6-5679-BD45-A43F-67EEF65C2252}"/>
              </a:ext>
            </a:extLst>
          </p:cNvPr>
          <p:cNvSpPr txBox="1"/>
          <p:nvPr/>
        </p:nvSpPr>
        <p:spPr>
          <a:xfrm>
            <a:off x="6603181" y="826668"/>
            <a:ext cx="177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Points (HPCG)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4C2A16-BE96-0D40-B957-87F420995198}"/>
              </a:ext>
            </a:extLst>
          </p:cNvPr>
          <p:cNvSpPr txBox="1"/>
          <p:nvPr/>
        </p:nvSpPr>
        <p:spPr>
          <a:xfrm>
            <a:off x="852304" y="3349615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41499A-ACC1-1E47-AB80-E67F07107020}"/>
              </a:ext>
            </a:extLst>
          </p:cNvPr>
          <p:cNvSpPr txBox="1"/>
          <p:nvPr/>
        </p:nvSpPr>
        <p:spPr>
          <a:xfrm>
            <a:off x="3912998" y="3344446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B007E89-A0F8-814B-B16F-65441B1C8F66}"/>
              </a:ext>
            </a:extLst>
          </p:cNvPr>
          <p:cNvSpPr txBox="1"/>
          <p:nvPr/>
        </p:nvSpPr>
        <p:spPr>
          <a:xfrm>
            <a:off x="6839665" y="3351949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AB93F9-AE19-A148-8918-E6A5564A6AE8}"/>
              </a:ext>
            </a:extLst>
          </p:cNvPr>
          <p:cNvSpPr txBox="1"/>
          <p:nvPr/>
        </p:nvSpPr>
        <p:spPr>
          <a:xfrm>
            <a:off x="327807" y="5822180"/>
            <a:ext cx="24737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 1.46788628283e-12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BD7F3E-BA13-AB47-8070-F40A27BA8B79}"/>
                  </a:ext>
                </a:extLst>
              </p:cNvPr>
              <p:cNvSpPr txBox="1"/>
              <p:nvPr/>
            </p:nvSpPr>
            <p:spPr>
              <a:xfrm>
                <a:off x="4256375" y="449536"/>
                <a:ext cx="34893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BD7F3E-BA13-AB47-8070-F40A27BA8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375" y="449536"/>
                <a:ext cx="3489353" cy="307777"/>
              </a:xfrm>
              <a:prstGeom prst="rect">
                <a:avLst/>
              </a:prstGeom>
              <a:blipFill>
                <a:blip r:embed="rId15"/>
                <a:stretch>
                  <a:fillRect l="-725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5C38F-A6F7-9046-81A9-491D73BF1108}"/>
              </a:ext>
            </a:extLst>
          </p:cNvPr>
          <p:cNvSpPr/>
          <p:nvPr/>
        </p:nvSpPr>
        <p:spPr>
          <a:xfrm>
            <a:off x="6365792" y="5818333"/>
            <a:ext cx="21467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8.00169490195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0B142D-137D-E941-B56D-AC2F320A71B7}"/>
              </a:ext>
            </a:extLst>
          </p:cNvPr>
          <p:cNvSpPr/>
          <p:nvPr/>
        </p:nvSpPr>
        <p:spPr>
          <a:xfrm>
            <a:off x="3398590" y="5815774"/>
            <a:ext cx="24737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 9.41588553895e-05</a:t>
            </a:r>
          </a:p>
        </p:txBody>
      </p:sp>
    </p:spTree>
    <p:extLst>
      <p:ext uri="{BB962C8B-B14F-4D97-AF65-F5344CB8AC3E}">
        <p14:creationId xmlns:p14="http://schemas.microsoft.com/office/powerpoint/2010/main" val="13538262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DDBC1B3-27E7-B74E-8FEB-8B6087131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381" y="1028555"/>
            <a:ext cx="3291840" cy="246888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0B36B1F-E87A-E946-BDC0-4456FE817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191" y="3531758"/>
            <a:ext cx="3291840" cy="2468880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64377"/>
            <a:ext cx="4017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Verification: Forward Problem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81923F9-93C5-FD4C-9D5E-D64FCCA621CD}"/>
              </a:ext>
            </a:extLst>
          </p:cNvPr>
          <p:cNvSpPr txBox="1"/>
          <p:nvPr/>
        </p:nvSpPr>
        <p:spPr>
          <a:xfrm>
            <a:off x="9144193" y="110982"/>
            <a:ext cx="2819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60x60x60, h = 0.05, 500 </a:t>
            </a:r>
            <a:r>
              <a:rPr lang="en-US" dirty="0" err="1"/>
              <a:t>iter</a:t>
            </a:r>
            <a:r>
              <a:rPr lang="en-US" dirty="0"/>
              <a:t>.</a:t>
            </a:r>
          </a:p>
          <a:p>
            <a:r>
              <a:rPr lang="en-US" dirty="0"/>
              <a:t>27-Point Stencil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AAD49C-B8A0-DE43-8754-A14863A79B87}"/>
              </a:ext>
            </a:extLst>
          </p:cNvPr>
          <p:cNvSpPr txBox="1"/>
          <p:nvPr/>
        </p:nvSpPr>
        <p:spPr>
          <a:xfrm>
            <a:off x="538027" y="454998"/>
            <a:ext cx="207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Plots Shows z = 1.55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0C225CF-1323-D64F-B8E2-934120A1BEE0}"/>
                  </a:ext>
                </a:extLst>
              </p:cNvPr>
              <p:cNvSpPr txBox="1"/>
              <p:nvPr/>
            </p:nvSpPr>
            <p:spPr>
              <a:xfrm>
                <a:off x="5241106" y="67154"/>
                <a:ext cx="13747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0C225CF-1323-D64F-B8E2-934120A1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106" y="67154"/>
                <a:ext cx="1374735" cy="307777"/>
              </a:xfrm>
              <a:prstGeom prst="rect">
                <a:avLst/>
              </a:prstGeom>
              <a:blipFill>
                <a:blip r:embed="rId10"/>
                <a:stretch>
                  <a:fillRect l="-5505" r="-917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EEF83FF5-195E-384B-B090-903387B4D3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4058" y="1030595"/>
            <a:ext cx="3291840" cy="24688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9D8BFC6-7F52-AD46-B52C-FFD5D37B9E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6038" y="3533798"/>
            <a:ext cx="3291840" cy="2468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044431-F56A-1048-8A0B-F3DF9F2BDA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82453" y="1029575"/>
            <a:ext cx="3291840" cy="2468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EDA17B-7F00-4445-8960-24D97547DA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75303" y="3532778"/>
            <a:ext cx="3291840" cy="246888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5EF96F1-CDAF-1E42-AEFA-742B0787B365}"/>
              </a:ext>
            </a:extLst>
          </p:cNvPr>
          <p:cNvSpPr txBox="1"/>
          <p:nvPr/>
        </p:nvSpPr>
        <p:spPr>
          <a:xfrm>
            <a:off x="984393" y="826668"/>
            <a:ext cx="92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Points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192C49-1284-4947-9C23-0D9F9B884AE7}"/>
              </a:ext>
            </a:extLst>
          </p:cNvPr>
          <p:cNvSpPr txBox="1"/>
          <p:nvPr/>
        </p:nvSpPr>
        <p:spPr>
          <a:xfrm>
            <a:off x="3970241" y="825648"/>
            <a:ext cx="104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Points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6FDE5D6-5679-BD45-A43F-67EEF65C2252}"/>
              </a:ext>
            </a:extLst>
          </p:cNvPr>
          <p:cNvSpPr txBox="1"/>
          <p:nvPr/>
        </p:nvSpPr>
        <p:spPr>
          <a:xfrm>
            <a:off x="6603181" y="826668"/>
            <a:ext cx="177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Points (HPCG)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4C2A16-BE96-0D40-B957-87F420995198}"/>
              </a:ext>
            </a:extLst>
          </p:cNvPr>
          <p:cNvSpPr txBox="1"/>
          <p:nvPr/>
        </p:nvSpPr>
        <p:spPr>
          <a:xfrm>
            <a:off x="852304" y="3349615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41499A-ACC1-1E47-AB80-E67F07107020}"/>
              </a:ext>
            </a:extLst>
          </p:cNvPr>
          <p:cNvSpPr txBox="1"/>
          <p:nvPr/>
        </p:nvSpPr>
        <p:spPr>
          <a:xfrm>
            <a:off x="3912998" y="3344446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B007E89-A0F8-814B-B16F-65441B1C8F66}"/>
              </a:ext>
            </a:extLst>
          </p:cNvPr>
          <p:cNvSpPr txBox="1"/>
          <p:nvPr/>
        </p:nvSpPr>
        <p:spPr>
          <a:xfrm>
            <a:off x="6839665" y="3351949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AB93F9-AE19-A148-8918-E6A5564A6AE8}"/>
              </a:ext>
            </a:extLst>
          </p:cNvPr>
          <p:cNvSpPr txBox="1"/>
          <p:nvPr/>
        </p:nvSpPr>
        <p:spPr>
          <a:xfrm>
            <a:off x="327807" y="5822180"/>
            <a:ext cx="24737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 6.38890550781e-13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BD7F3E-BA13-AB47-8070-F40A27BA8B79}"/>
                  </a:ext>
                </a:extLst>
              </p:cNvPr>
              <p:cNvSpPr txBox="1"/>
              <p:nvPr/>
            </p:nvSpPr>
            <p:spPr>
              <a:xfrm>
                <a:off x="3975019" y="449536"/>
                <a:ext cx="39097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BD7F3E-BA13-AB47-8070-F40A27BA8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5019" y="449536"/>
                <a:ext cx="3909788" cy="307777"/>
              </a:xfrm>
              <a:prstGeom prst="rect">
                <a:avLst/>
              </a:prstGeom>
              <a:blipFill>
                <a:blip r:embed="rId15"/>
                <a:stretch>
                  <a:fillRect l="-647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5C38F-A6F7-9046-81A9-491D73BF1108}"/>
              </a:ext>
            </a:extLst>
          </p:cNvPr>
          <p:cNvSpPr/>
          <p:nvPr/>
        </p:nvSpPr>
        <p:spPr>
          <a:xfrm>
            <a:off x="6365792" y="5818333"/>
            <a:ext cx="21467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8.00508534414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0B142D-137D-E941-B56D-AC2F320A71B7}"/>
              </a:ext>
            </a:extLst>
          </p:cNvPr>
          <p:cNvSpPr/>
          <p:nvPr/>
        </p:nvSpPr>
        <p:spPr>
          <a:xfrm>
            <a:off x="3398590" y="5815774"/>
            <a:ext cx="24737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 0.000282497842487</a:t>
            </a:r>
          </a:p>
        </p:txBody>
      </p:sp>
    </p:spTree>
    <p:extLst>
      <p:ext uri="{BB962C8B-B14F-4D97-AF65-F5344CB8AC3E}">
        <p14:creationId xmlns:p14="http://schemas.microsoft.com/office/powerpoint/2010/main" val="10638250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7DDBC1B3-27E7-B74E-8FEB-8B6087131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871" y="1028555"/>
            <a:ext cx="3291840" cy="246888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0B36B1F-E87A-E946-BDC0-4456FE8173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361" y="3531758"/>
            <a:ext cx="3291840" cy="2468880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64377"/>
            <a:ext cx="4017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Verification: Forward Problem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81923F9-93C5-FD4C-9D5E-D64FCCA621CD}"/>
              </a:ext>
            </a:extLst>
          </p:cNvPr>
          <p:cNvSpPr txBox="1"/>
          <p:nvPr/>
        </p:nvSpPr>
        <p:spPr>
          <a:xfrm>
            <a:off x="9144193" y="110982"/>
            <a:ext cx="2819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60x60x60, h = 0.05, 500 </a:t>
            </a:r>
            <a:r>
              <a:rPr lang="en-US" dirty="0" err="1"/>
              <a:t>iter</a:t>
            </a:r>
            <a:r>
              <a:rPr lang="en-US" dirty="0"/>
              <a:t>.</a:t>
            </a:r>
          </a:p>
          <a:p>
            <a:r>
              <a:rPr lang="en-US" dirty="0"/>
              <a:t>27-Point Stencil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AAD49C-B8A0-DE43-8754-A14863A79B87}"/>
              </a:ext>
            </a:extLst>
          </p:cNvPr>
          <p:cNvSpPr txBox="1"/>
          <p:nvPr/>
        </p:nvSpPr>
        <p:spPr>
          <a:xfrm>
            <a:off x="538027" y="454998"/>
            <a:ext cx="207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Plots Shows z = 1.55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0C225CF-1323-D64F-B8E2-934120A1BEE0}"/>
                  </a:ext>
                </a:extLst>
              </p:cNvPr>
              <p:cNvSpPr txBox="1"/>
              <p:nvPr/>
            </p:nvSpPr>
            <p:spPr>
              <a:xfrm>
                <a:off x="4150858" y="67154"/>
                <a:ext cx="37921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0C225CF-1323-D64F-B8E2-934120A1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858" y="67154"/>
                <a:ext cx="3792128" cy="307777"/>
              </a:xfrm>
              <a:prstGeom prst="rect">
                <a:avLst/>
              </a:prstGeom>
              <a:blipFill>
                <a:blip r:embed="rId10"/>
                <a:stretch>
                  <a:fillRect l="-1672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EEF83FF5-195E-384B-B090-903387B4D3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3378" y="1030595"/>
            <a:ext cx="3291840" cy="24688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9D8BFC6-7F52-AD46-B52C-FFD5D37B9E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71208" y="3533798"/>
            <a:ext cx="3291840" cy="2468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044431-F56A-1048-8A0B-F3DF9F2BDA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52793" y="1029575"/>
            <a:ext cx="3291840" cy="2468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EDA17B-7F00-4445-8960-24D97547DA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75303" y="3532778"/>
            <a:ext cx="3291840" cy="246888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5EF96F1-CDAF-1E42-AEFA-742B0787B365}"/>
              </a:ext>
            </a:extLst>
          </p:cNvPr>
          <p:cNvSpPr txBox="1"/>
          <p:nvPr/>
        </p:nvSpPr>
        <p:spPr>
          <a:xfrm>
            <a:off x="984393" y="826668"/>
            <a:ext cx="92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Points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192C49-1284-4947-9C23-0D9F9B884AE7}"/>
              </a:ext>
            </a:extLst>
          </p:cNvPr>
          <p:cNvSpPr txBox="1"/>
          <p:nvPr/>
        </p:nvSpPr>
        <p:spPr>
          <a:xfrm>
            <a:off x="3970241" y="825648"/>
            <a:ext cx="104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Points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6FDE5D6-5679-BD45-A43F-67EEF65C2252}"/>
              </a:ext>
            </a:extLst>
          </p:cNvPr>
          <p:cNvSpPr txBox="1"/>
          <p:nvPr/>
        </p:nvSpPr>
        <p:spPr>
          <a:xfrm>
            <a:off x="6603181" y="826668"/>
            <a:ext cx="177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 Points (HPCG)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4C2A16-BE96-0D40-B957-87F420995198}"/>
              </a:ext>
            </a:extLst>
          </p:cNvPr>
          <p:cNvSpPr txBox="1"/>
          <p:nvPr/>
        </p:nvSpPr>
        <p:spPr>
          <a:xfrm>
            <a:off x="852304" y="3349615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41499A-ACC1-1E47-AB80-E67F07107020}"/>
              </a:ext>
            </a:extLst>
          </p:cNvPr>
          <p:cNvSpPr txBox="1"/>
          <p:nvPr/>
        </p:nvSpPr>
        <p:spPr>
          <a:xfrm>
            <a:off x="3912998" y="3344446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B007E89-A0F8-814B-B16F-65441B1C8F66}"/>
              </a:ext>
            </a:extLst>
          </p:cNvPr>
          <p:cNvSpPr txBox="1"/>
          <p:nvPr/>
        </p:nvSpPr>
        <p:spPr>
          <a:xfrm>
            <a:off x="6839665" y="3351949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AB93F9-AE19-A148-8918-E6A5564A6AE8}"/>
              </a:ext>
            </a:extLst>
          </p:cNvPr>
          <p:cNvSpPr txBox="1"/>
          <p:nvPr/>
        </p:nvSpPr>
        <p:spPr>
          <a:xfrm>
            <a:off x="327807" y="5822180"/>
            <a:ext cx="24737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 0.000833055605171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BD7F3E-BA13-AB47-8070-F40A27BA8B79}"/>
                  </a:ext>
                </a:extLst>
              </p:cNvPr>
              <p:cNvSpPr txBox="1"/>
              <p:nvPr/>
            </p:nvSpPr>
            <p:spPr>
              <a:xfrm>
                <a:off x="4168451" y="449536"/>
                <a:ext cx="3165482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=−6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BD7F3E-BA13-AB47-8070-F40A27BA8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451" y="449536"/>
                <a:ext cx="3165482" cy="347403"/>
              </a:xfrm>
              <a:prstGeom prst="rect">
                <a:avLst/>
              </a:prstGeom>
              <a:blipFill>
                <a:blip r:embed="rId15"/>
                <a:stretch>
                  <a:fillRect l="-1200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7A5C38F-A6F7-9046-81A9-491D73BF1108}"/>
              </a:ext>
            </a:extLst>
          </p:cNvPr>
          <p:cNvSpPr/>
          <p:nvPr/>
        </p:nvSpPr>
        <p:spPr>
          <a:xfrm>
            <a:off x="6365792" y="5818333"/>
            <a:ext cx="214674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7.96258571217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0B142D-137D-E941-B56D-AC2F320A71B7}"/>
              </a:ext>
            </a:extLst>
          </p:cNvPr>
          <p:cNvSpPr/>
          <p:nvPr/>
        </p:nvSpPr>
        <p:spPr>
          <a:xfrm>
            <a:off x="3398590" y="5815774"/>
            <a:ext cx="23102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 0.0024958382399</a:t>
            </a:r>
          </a:p>
        </p:txBody>
      </p:sp>
    </p:spTree>
    <p:extLst>
      <p:ext uri="{BB962C8B-B14F-4D97-AF65-F5344CB8AC3E}">
        <p14:creationId xmlns:p14="http://schemas.microsoft.com/office/powerpoint/2010/main" val="13453957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64377"/>
            <a:ext cx="5408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Least Squares: Gradient-Descent Method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3E65F9-1A25-A240-B151-C24E136C81E4}"/>
                  </a:ext>
                </a:extLst>
              </p:cNvPr>
              <p:cNvSpPr txBox="1"/>
              <p:nvPr/>
            </p:nvSpPr>
            <p:spPr>
              <a:xfrm>
                <a:off x="1229646" y="567679"/>
                <a:ext cx="2832570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23E65F9-1A25-A240-B151-C24E136C8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646" y="567679"/>
                <a:ext cx="2832570" cy="576183"/>
              </a:xfrm>
              <a:prstGeom prst="rect">
                <a:avLst/>
              </a:prstGeom>
              <a:blipFill>
                <a:blip r:embed="rId8"/>
                <a:stretch>
                  <a:fillRect l="-267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0CB3CF3-E5C0-B343-8F63-677047DC09FF}"/>
                  </a:ext>
                </a:extLst>
              </p:cNvPr>
              <p:cNvSpPr txBox="1"/>
              <p:nvPr/>
            </p:nvSpPr>
            <p:spPr>
              <a:xfrm>
                <a:off x="350960" y="1442686"/>
                <a:ext cx="4530856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𝐴𝑑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0CB3CF3-E5C0-B343-8F63-677047DC0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60" y="1442686"/>
                <a:ext cx="4530856" cy="576183"/>
              </a:xfrm>
              <a:prstGeom prst="rect">
                <a:avLst/>
              </a:prstGeom>
              <a:blipFill>
                <a:blip r:embed="rId9"/>
                <a:stretch>
                  <a:fillRect l="-1401" r="-56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0EE2BB3-1030-DA48-98F0-2C42837D9D1B}"/>
                  </a:ext>
                </a:extLst>
              </p:cNvPr>
              <p:cNvSpPr/>
              <p:nvPr/>
            </p:nvSpPr>
            <p:spPr>
              <a:xfrm>
                <a:off x="1299323" y="2107490"/>
                <a:ext cx="293522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0EE2BB3-1030-DA48-98F0-2C42837D9D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323" y="2107490"/>
                <a:ext cx="2935227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4F561FD-19ED-8F42-940F-816B59B8B9DF}"/>
                  </a:ext>
                </a:extLst>
              </p:cNvPr>
              <p:cNvSpPr/>
              <p:nvPr/>
            </p:nvSpPr>
            <p:spPr>
              <a:xfrm>
                <a:off x="1229646" y="2655088"/>
                <a:ext cx="2421304" cy="369332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4F561FD-19ED-8F42-940F-816B59B8B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646" y="2655088"/>
                <a:ext cx="2421304" cy="369332"/>
              </a:xfrm>
              <a:prstGeom prst="rect">
                <a:avLst/>
              </a:prstGeom>
              <a:blipFill>
                <a:blip r:embed="rId11"/>
                <a:stretch>
                  <a:fillRect b="-937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CD16FF8-F99F-EA46-A6EA-F38329C7B75A}"/>
              </a:ext>
            </a:extLst>
          </p:cNvPr>
          <p:cNvSpPr txBox="1"/>
          <p:nvPr/>
        </p:nvSpPr>
        <p:spPr>
          <a:xfrm>
            <a:off x="208340" y="1190752"/>
            <a:ext cx="1833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Finding Gradient: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B46DDE0-CBF3-E941-AC58-4A6955423892}"/>
              </a:ext>
            </a:extLst>
          </p:cNvPr>
          <p:cNvSpPr txBox="1"/>
          <p:nvPr/>
        </p:nvSpPr>
        <p:spPr>
          <a:xfrm>
            <a:off x="208340" y="3216927"/>
            <a:ext cx="184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Finding Step Size: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A2E4BA-3BF8-4546-80D2-2625754869BE}"/>
                  </a:ext>
                </a:extLst>
              </p:cNvPr>
              <p:cNvSpPr txBox="1"/>
              <p:nvPr/>
            </p:nvSpPr>
            <p:spPr>
              <a:xfrm>
                <a:off x="350960" y="3538324"/>
                <a:ext cx="4334263" cy="57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𝐴𝑑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A2E4BA-3BF8-4546-80D2-262575486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60" y="3538324"/>
                <a:ext cx="4334263" cy="576183"/>
              </a:xfrm>
              <a:prstGeom prst="rect">
                <a:avLst/>
              </a:prstGeom>
              <a:blipFill>
                <a:blip r:embed="rId12"/>
                <a:stretch>
                  <a:fillRect l="-1462" r="-585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60847CD-C408-F144-9F72-3AE38400BB37}"/>
                  </a:ext>
                </a:extLst>
              </p:cNvPr>
              <p:cNvSpPr txBox="1"/>
              <p:nvPr/>
            </p:nvSpPr>
            <p:spPr>
              <a:xfrm>
                <a:off x="1117842" y="4148678"/>
                <a:ext cx="2746841" cy="5862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𝜕𝛼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60847CD-C408-F144-9F72-3AE38400B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842" y="4148678"/>
                <a:ext cx="2746841" cy="586251"/>
              </a:xfrm>
              <a:prstGeom prst="rect">
                <a:avLst/>
              </a:prstGeom>
              <a:blipFill>
                <a:blip r:embed="rId13"/>
                <a:stretch>
                  <a:fillRect l="-461" t="-4255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AAED402-8B70-4B4A-A1D2-274178AA880A}"/>
                  </a:ext>
                </a:extLst>
              </p:cNvPr>
              <p:cNvSpPr txBox="1"/>
              <p:nvPr/>
            </p:nvSpPr>
            <p:spPr>
              <a:xfrm>
                <a:off x="1859177" y="4958987"/>
                <a:ext cx="1397370" cy="61773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𝐴𝑑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AAED402-8B70-4B4A-A1D2-274178AA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177" y="4958987"/>
                <a:ext cx="1397370" cy="617733"/>
              </a:xfrm>
              <a:prstGeom prst="rect">
                <a:avLst/>
              </a:prstGeom>
              <a:blipFill>
                <a:blip r:embed="rId14"/>
                <a:stretch>
                  <a:fillRect r="-2655" b="-961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DD859C8D-7DC2-D14C-96CA-B3EF55193DC0}"/>
              </a:ext>
            </a:extLst>
          </p:cNvPr>
          <p:cNvSpPr txBox="1"/>
          <p:nvPr/>
        </p:nvSpPr>
        <p:spPr>
          <a:xfrm>
            <a:off x="6085864" y="607783"/>
            <a:ext cx="239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Gradient-Descent Step: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272F2A-A88A-984B-88B7-88B2543B8B56}"/>
                  </a:ext>
                </a:extLst>
              </p:cNvPr>
              <p:cNvSpPr txBox="1"/>
              <p:nvPr/>
            </p:nvSpPr>
            <p:spPr>
              <a:xfrm>
                <a:off x="6338334" y="1099418"/>
                <a:ext cx="13728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272F2A-A88A-984B-88B7-88B2543B8B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34" y="1099418"/>
                <a:ext cx="1372876" cy="276999"/>
              </a:xfrm>
              <a:prstGeom prst="rect">
                <a:avLst/>
              </a:prstGeom>
              <a:blipFill>
                <a:blip r:embed="rId15"/>
                <a:stretch>
                  <a:fillRect l="-3670" t="-4545" r="-1835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7ED76D-2315-184F-A68C-8F6EBE31C3C4}"/>
                  </a:ext>
                </a:extLst>
              </p:cNvPr>
              <p:cNvSpPr txBox="1"/>
              <p:nvPr/>
            </p:nvSpPr>
            <p:spPr>
              <a:xfrm>
                <a:off x="6338334" y="1433290"/>
                <a:ext cx="1635897" cy="555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37ED76D-2315-184F-A68C-8F6EBE31C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334" y="1433290"/>
                <a:ext cx="1635897" cy="555921"/>
              </a:xfrm>
              <a:prstGeom prst="rect">
                <a:avLst/>
              </a:prstGeom>
              <a:blipFill>
                <a:blip r:embed="rId16"/>
                <a:stretch>
                  <a:fillRect l="-1538" r="-230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CD9623-84A2-7C43-A0FE-19F48656A5C8}"/>
                  </a:ext>
                </a:extLst>
              </p:cNvPr>
              <p:cNvSpPr txBox="1"/>
              <p:nvPr/>
            </p:nvSpPr>
            <p:spPr>
              <a:xfrm>
                <a:off x="6365301" y="2089467"/>
                <a:ext cx="1749069" cy="555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𝐴𝑑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𝐴𝑑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CD9623-84A2-7C43-A0FE-19F48656A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301" y="2089467"/>
                <a:ext cx="1749069" cy="555921"/>
              </a:xfrm>
              <a:prstGeom prst="rect">
                <a:avLst/>
              </a:prstGeom>
              <a:blipFill>
                <a:blip r:embed="rId17"/>
                <a:stretch>
                  <a:fillRect l="-719" r="-215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5021F0-163C-D54A-A7D4-3E678D5EE1EB}"/>
                  </a:ext>
                </a:extLst>
              </p:cNvPr>
              <p:cNvSpPr txBox="1"/>
              <p:nvPr/>
            </p:nvSpPr>
            <p:spPr>
              <a:xfrm>
                <a:off x="4916465" y="4990324"/>
                <a:ext cx="6776855" cy="625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𝐴𝑑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𝐴𝑑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D5021F0-163C-D54A-A7D4-3E678D5EE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465" y="4990324"/>
                <a:ext cx="6776855" cy="625108"/>
              </a:xfrm>
              <a:prstGeom prst="rect">
                <a:avLst/>
              </a:prstGeom>
              <a:blipFill>
                <a:blip r:embed="rId18"/>
                <a:stretch>
                  <a:fillRect r="-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>
            <a:extLst>
              <a:ext uri="{FF2B5EF4-FFF2-40B4-BE49-F238E27FC236}">
                <a16:creationId xmlns:a16="http://schemas.microsoft.com/office/drawing/2014/main" id="{7EF328A1-6A2D-AA49-9230-8B0D444AA8AB}"/>
              </a:ext>
            </a:extLst>
          </p:cNvPr>
          <p:cNvSpPr/>
          <p:nvPr/>
        </p:nvSpPr>
        <p:spPr>
          <a:xfrm rot="10800000">
            <a:off x="8304893" y="1828799"/>
            <a:ext cx="573492" cy="315599"/>
          </a:xfrm>
          <a:prstGeom prst="rightArrow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67E03E-6949-7749-8038-B0DAC61DCD1D}"/>
              </a:ext>
            </a:extLst>
          </p:cNvPr>
          <p:cNvSpPr txBox="1"/>
          <p:nvPr/>
        </p:nvSpPr>
        <p:spPr>
          <a:xfrm>
            <a:off x="8937860" y="1648208"/>
            <a:ext cx="2186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be implemented with a single MVM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4D89F90-9574-9846-8B6E-133D773F9297}"/>
              </a:ext>
            </a:extLst>
          </p:cNvPr>
          <p:cNvSpPr txBox="1"/>
          <p:nvPr/>
        </p:nvSpPr>
        <p:spPr>
          <a:xfrm>
            <a:off x="4847962" y="4583405"/>
            <a:ext cx="681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Sanity Check: step direction has to be orthogonal to the next gradient</a:t>
            </a:r>
          </a:p>
        </p:txBody>
      </p:sp>
    </p:spTree>
    <p:extLst>
      <p:ext uri="{BB962C8B-B14F-4D97-AF65-F5344CB8AC3E}">
        <p14:creationId xmlns:p14="http://schemas.microsoft.com/office/powerpoint/2010/main" val="11449108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6EB1ACE8-75F3-0243-8B5A-E3AF7B7C8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243" y="1029575"/>
            <a:ext cx="3291840" cy="246888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D4B6C25-C3C2-D348-B20C-12F607CE3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733" y="3532778"/>
            <a:ext cx="3291840" cy="246888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DDBC1B3-27E7-B74E-8FEB-8B6087131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871" y="1028555"/>
            <a:ext cx="3291840" cy="246888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0B36B1F-E87A-E946-BDC0-4456FE817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3361" y="3531758"/>
            <a:ext cx="3291840" cy="2468880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64377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Verification: Inverse Problem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81923F9-93C5-FD4C-9D5E-D64FCCA621CD}"/>
              </a:ext>
            </a:extLst>
          </p:cNvPr>
          <p:cNvSpPr txBox="1"/>
          <p:nvPr/>
        </p:nvSpPr>
        <p:spPr>
          <a:xfrm>
            <a:off x="9144193" y="110982"/>
            <a:ext cx="2819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60x60x60, h = 0.05, 500 </a:t>
            </a:r>
            <a:r>
              <a:rPr lang="en-US" dirty="0" err="1"/>
              <a:t>iter</a:t>
            </a:r>
            <a:r>
              <a:rPr lang="en-US" dirty="0"/>
              <a:t>.</a:t>
            </a:r>
          </a:p>
          <a:p>
            <a:r>
              <a:rPr lang="en-US" dirty="0"/>
              <a:t>27-Point Stencil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AAD49C-B8A0-DE43-8754-A14863A79B87}"/>
              </a:ext>
            </a:extLst>
          </p:cNvPr>
          <p:cNvSpPr txBox="1"/>
          <p:nvPr/>
        </p:nvSpPr>
        <p:spPr>
          <a:xfrm>
            <a:off x="538027" y="454998"/>
            <a:ext cx="207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Plots Shows z = 1.55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0C225CF-1323-D64F-B8E2-934120A1BEE0}"/>
                  </a:ext>
                </a:extLst>
              </p:cNvPr>
              <p:cNvSpPr txBox="1"/>
              <p:nvPr/>
            </p:nvSpPr>
            <p:spPr>
              <a:xfrm>
                <a:off x="5419728" y="426633"/>
                <a:ext cx="9811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𝑥𝑦𝑧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0C225CF-1323-D64F-B8E2-934120A1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728" y="426633"/>
                <a:ext cx="981102" cy="307777"/>
              </a:xfrm>
              <a:prstGeom prst="rect">
                <a:avLst/>
              </a:prstGeom>
              <a:blipFill>
                <a:blip r:embed="rId12"/>
                <a:stretch>
                  <a:fillRect l="-7692" r="-5128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EEF83FF5-195E-384B-B090-903387B4D3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8548" y="1030595"/>
            <a:ext cx="3291840" cy="24688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9D8BFC6-7F52-AD46-B52C-FFD5D37B9E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6038" y="3533798"/>
            <a:ext cx="3291840" cy="2468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044431-F56A-1048-8A0B-F3DF9F2BDA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52793" y="1029575"/>
            <a:ext cx="3291840" cy="2468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EDA17B-7F00-4445-8960-24D97547DA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75303" y="3532778"/>
            <a:ext cx="3291840" cy="246888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5EF96F1-CDAF-1E42-AEFA-742B0787B365}"/>
              </a:ext>
            </a:extLst>
          </p:cNvPr>
          <p:cNvSpPr txBox="1"/>
          <p:nvPr/>
        </p:nvSpPr>
        <p:spPr>
          <a:xfrm>
            <a:off x="1089903" y="826668"/>
            <a:ext cx="76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Jacobi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192C49-1284-4947-9C23-0D9F9B884AE7}"/>
              </a:ext>
            </a:extLst>
          </p:cNvPr>
          <p:cNvSpPr txBox="1"/>
          <p:nvPr/>
        </p:nvSpPr>
        <p:spPr>
          <a:xfrm>
            <a:off x="3794393" y="825648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Gauss-Seidel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6FDE5D6-5679-BD45-A43F-67EEF65C2252}"/>
              </a:ext>
            </a:extLst>
          </p:cNvPr>
          <p:cNvSpPr txBox="1"/>
          <p:nvPr/>
        </p:nvSpPr>
        <p:spPr>
          <a:xfrm>
            <a:off x="6515256" y="826668"/>
            <a:ext cx="182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Gradient-Descent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5F0B39-EF59-5E40-9870-A3E37D4D0E82}"/>
              </a:ext>
            </a:extLst>
          </p:cNvPr>
          <p:cNvSpPr txBox="1"/>
          <p:nvPr/>
        </p:nvSpPr>
        <p:spPr>
          <a:xfrm>
            <a:off x="9448346" y="825648"/>
            <a:ext cx="202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Conjugate-Gradient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4C2A16-BE96-0D40-B957-87F420995198}"/>
              </a:ext>
            </a:extLst>
          </p:cNvPr>
          <p:cNvSpPr txBox="1"/>
          <p:nvPr/>
        </p:nvSpPr>
        <p:spPr>
          <a:xfrm>
            <a:off x="852304" y="3349615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41499A-ACC1-1E47-AB80-E67F07107020}"/>
              </a:ext>
            </a:extLst>
          </p:cNvPr>
          <p:cNvSpPr txBox="1"/>
          <p:nvPr/>
        </p:nvSpPr>
        <p:spPr>
          <a:xfrm>
            <a:off x="3912998" y="3344446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B007E89-A0F8-814B-B16F-65441B1C8F66}"/>
              </a:ext>
            </a:extLst>
          </p:cNvPr>
          <p:cNvSpPr txBox="1"/>
          <p:nvPr/>
        </p:nvSpPr>
        <p:spPr>
          <a:xfrm>
            <a:off x="6839665" y="3351949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AB93F9-AE19-A148-8918-E6A5564A6AE8}"/>
              </a:ext>
            </a:extLst>
          </p:cNvPr>
          <p:cNvSpPr txBox="1"/>
          <p:nvPr/>
        </p:nvSpPr>
        <p:spPr>
          <a:xfrm>
            <a:off x="327807" y="5822180"/>
            <a:ext cx="2228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 0.121224243455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BD7F3E-BA13-AB47-8070-F40A27BA8B79}"/>
                  </a:ext>
                </a:extLst>
              </p:cNvPr>
              <p:cNvSpPr txBox="1"/>
              <p:nvPr/>
            </p:nvSpPr>
            <p:spPr>
              <a:xfrm>
                <a:off x="5374221" y="76537"/>
                <a:ext cx="98738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BD7F3E-BA13-AB47-8070-F40A27BA8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4221" y="76537"/>
                <a:ext cx="987385" cy="307777"/>
              </a:xfrm>
              <a:prstGeom prst="rect">
                <a:avLst/>
              </a:prstGeom>
              <a:blipFill>
                <a:blip r:embed="rId17"/>
                <a:stretch>
                  <a:fillRect l="-3797" r="-3797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6E2506F-8350-B442-993A-B6C710D0DDC2}"/>
              </a:ext>
            </a:extLst>
          </p:cNvPr>
          <p:cNvSpPr/>
          <p:nvPr/>
        </p:nvSpPr>
        <p:spPr>
          <a:xfrm>
            <a:off x="9269658" y="5818333"/>
            <a:ext cx="23920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 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7.0836745736e-15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A5C38F-A6F7-9046-81A9-491D73BF1108}"/>
              </a:ext>
            </a:extLst>
          </p:cNvPr>
          <p:cNvSpPr/>
          <p:nvPr/>
        </p:nvSpPr>
        <p:spPr>
          <a:xfrm>
            <a:off x="6365792" y="5818333"/>
            <a:ext cx="222849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0.076706235115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0B142D-137D-E941-B56D-AC2F320A71B7}"/>
              </a:ext>
            </a:extLst>
          </p:cNvPr>
          <p:cNvSpPr/>
          <p:nvPr/>
        </p:nvSpPr>
        <p:spPr>
          <a:xfrm>
            <a:off x="3398590" y="5815774"/>
            <a:ext cx="23102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 0.0442830865917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A8AC03-D609-1E48-AEDA-3445B9C687E0}"/>
              </a:ext>
            </a:extLst>
          </p:cNvPr>
          <p:cNvSpPr txBox="1"/>
          <p:nvPr/>
        </p:nvSpPr>
        <p:spPr>
          <a:xfrm>
            <a:off x="9848327" y="3344446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</p:spTree>
    <p:extLst>
      <p:ext uri="{BB962C8B-B14F-4D97-AF65-F5344CB8AC3E}">
        <p14:creationId xmlns:p14="http://schemas.microsoft.com/office/powerpoint/2010/main" val="15928302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6EB1ACE8-75F3-0243-8B5A-E3AF7B7C8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243" y="1029575"/>
            <a:ext cx="3291840" cy="246888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D4B6C25-C3C2-D348-B20C-12F607CE3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733" y="3532778"/>
            <a:ext cx="3291840" cy="246888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DDBC1B3-27E7-B74E-8FEB-8B6087131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871" y="1028555"/>
            <a:ext cx="3291840" cy="246888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0B36B1F-E87A-E946-BDC0-4456FE817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3361" y="3531758"/>
            <a:ext cx="3291840" cy="2468880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64377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Verification: Inverse Problem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81923F9-93C5-FD4C-9D5E-D64FCCA621CD}"/>
              </a:ext>
            </a:extLst>
          </p:cNvPr>
          <p:cNvSpPr txBox="1"/>
          <p:nvPr/>
        </p:nvSpPr>
        <p:spPr>
          <a:xfrm>
            <a:off x="9144193" y="110982"/>
            <a:ext cx="2819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60x60x60, h = 0.05, 500 </a:t>
            </a:r>
            <a:r>
              <a:rPr lang="en-US" dirty="0" err="1"/>
              <a:t>iter</a:t>
            </a:r>
            <a:r>
              <a:rPr lang="en-US" dirty="0"/>
              <a:t>.</a:t>
            </a:r>
          </a:p>
          <a:p>
            <a:r>
              <a:rPr lang="en-US" dirty="0"/>
              <a:t>27-Point Stencil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AAD49C-B8A0-DE43-8754-A14863A79B87}"/>
              </a:ext>
            </a:extLst>
          </p:cNvPr>
          <p:cNvSpPr txBox="1"/>
          <p:nvPr/>
        </p:nvSpPr>
        <p:spPr>
          <a:xfrm>
            <a:off x="538027" y="454998"/>
            <a:ext cx="207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Plots Shows z = 1.55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0C225CF-1323-D64F-B8E2-934120A1BEE0}"/>
                  </a:ext>
                </a:extLst>
              </p:cNvPr>
              <p:cNvSpPr txBox="1"/>
              <p:nvPr/>
            </p:nvSpPr>
            <p:spPr>
              <a:xfrm>
                <a:off x="5226296" y="426633"/>
                <a:ext cx="13747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0C225CF-1323-D64F-B8E2-934120A1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296" y="426633"/>
                <a:ext cx="1374735" cy="307777"/>
              </a:xfrm>
              <a:prstGeom prst="rect">
                <a:avLst/>
              </a:prstGeom>
              <a:blipFill>
                <a:blip r:embed="rId12"/>
                <a:stretch>
                  <a:fillRect l="-5505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EEF83FF5-195E-384B-B090-903387B4D3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8548" y="1030595"/>
            <a:ext cx="3291840" cy="24688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9D8BFC6-7F52-AD46-B52C-FFD5D37B9E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6038" y="3533798"/>
            <a:ext cx="3291840" cy="2468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044431-F56A-1048-8A0B-F3DF9F2BDA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52793" y="1029575"/>
            <a:ext cx="3291840" cy="2468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EDA17B-7F00-4445-8960-24D97547DA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75303" y="3532778"/>
            <a:ext cx="3291840" cy="246888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5EF96F1-CDAF-1E42-AEFA-742B0787B365}"/>
              </a:ext>
            </a:extLst>
          </p:cNvPr>
          <p:cNvSpPr txBox="1"/>
          <p:nvPr/>
        </p:nvSpPr>
        <p:spPr>
          <a:xfrm>
            <a:off x="1089903" y="826668"/>
            <a:ext cx="76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Jacobi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192C49-1284-4947-9C23-0D9F9B884AE7}"/>
              </a:ext>
            </a:extLst>
          </p:cNvPr>
          <p:cNvSpPr txBox="1"/>
          <p:nvPr/>
        </p:nvSpPr>
        <p:spPr>
          <a:xfrm>
            <a:off x="3794393" y="825648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Gauss-Seidel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6FDE5D6-5679-BD45-A43F-67EEF65C2252}"/>
              </a:ext>
            </a:extLst>
          </p:cNvPr>
          <p:cNvSpPr txBox="1"/>
          <p:nvPr/>
        </p:nvSpPr>
        <p:spPr>
          <a:xfrm>
            <a:off x="6515256" y="826668"/>
            <a:ext cx="182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Gradient-Descent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5F0B39-EF59-5E40-9870-A3E37D4D0E82}"/>
              </a:ext>
            </a:extLst>
          </p:cNvPr>
          <p:cNvSpPr txBox="1"/>
          <p:nvPr/>
        </p:nvSpPr>
        <p:spPr>
          <a:xfrm>
            <a:off x="9448346" y="825648"/>
            <a:ext cx="202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Conjugate-Gradient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4C2A16-BE96-0D40-B957-87F420995198}"/>
              </a:ext>
            </a:extLst>
          </p:cNvPr>
          <p:cNvSpPr txBox="1"/>
          <p:nvPr/>
        </p:nvSpPr>
        <p:spPr>
          <a:xfrm>
            <a:off x="852304" y="3349615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41499A-ACC1-1E47-AB80-E67F07107020}"/>
              </a:ext>
            </a:extLst>
          </p:cNvPr>
          <p:cNvSpPr txBox="1"/>
          <p:nvPr/>
        </p:nvSpPr>
        <p:spPr>
          <a:xfrm>
            <a:off x="3912998" y="3344446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B007E89-A0F8-814B-B16F-65441B1C8F66}"/>
              </a:ext>
            </a:extLst>
          </p:cNvPr>
          <p:cNvSpPr txBox="1"/>
          <p:nvPr/>
        </p:nvSpPr>
        <p:spPr>
          <a:xfrm>
            <a:off x="6839665" y="3351949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AB93F9-AE19-A148-8918-E6A5564A6AE8}"/>
              </a:ext>
            </a:extLst>
          </p:cNvPr>
          <p:cNvSpPr txBox="1"/>
          <p:nvPr/>
        </p:nvSpPr>
        <p:spPr>
          <a:xfrm>
            <a:off x="327807" y="5822180"/>
            <a:ext cx="2310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 0.0347910309115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BD7F3E-BA13-AB47-8070-F40A27BA8B79}"/>
                  </a:ext>
                </a:extLst>
              </p:cNvPr>
              <p:cNvSpPr txBox="1"/>
              <p:nvPr/>
            </p:nvSpPr>
            <p:spPr>
              <a:xfrm>
                <a:off x="4055376" y="76537"/>
                <a:ext cx="34893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BD7F3E-BA13-AB47-8070-F40A27BA8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376" y="76537"/>
                <a:ext cx="3489353" cy="307777"/>
              </a:xfrm>
              <a:prstGeom prst="rect">
                <a:avLst/>
              </a:prstGeom>
              <a:blipFill>
                <a:blip r:embed="rId17"/>
                <a:stretch>
                  <a:fillRect l="-725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6E2506F-8350-B442-993A-B6C710D0DDC2}"/>
              </a:ext>
            </a:extLst>
          </p:cNvPr>
          <p:cNvSpPr/>
          <p:nvPr/>
        </p:nvSpPr>
        <p:spPr>
          <a:xfrm>
            <a:off x="9269658" y="5818333"/>
            <a:ext cx="24737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 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1.09441058053e-05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A5C38F-A6F7-9046-81A9-491D73BF1108}"/>
              </a:ext>
            </a:extLst>
          </p:cNvPr>
          <p:cNvSpPr/>
          <p:nvPr/>
        </p:nvSpPr>
        <p:spPr>
          <a:xfrm>
            <a:off x="6365792" y="5818333"/>
            <a:ext cx="23102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0.0195319652925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0B142D-137D-E941-B56D-AC2F320A71B7}"/>
              </a:ext>
            </a:extLst>
          </p:cNvPr>
          <p:cNvSpPr/>
          <p:nvPr/>
        </p:nvSpPr>
        <p:spPr>
          <a:xfrm>
            <a:off x="3398590" y="5815774"/>
            <a:ext cx="23102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 0.0106007486994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A8AC03-D609-1E48-AEDA-3445B9C687E0}"/>
              </a:ext>
            </a:extLst>
          </p:cNvPr>
          <p:cNvSpPr txBox="1"/>
          <p:nvPr/>
        </p:nvSpPr>
        <p:spPr>
          <a:xfrm>
            <a:off x="9848327" y="3344446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</p:spTree>
    <p:extLst>
      <p:ext uri="{BB962C8B-B14F-4D97-AF65-F5344CB8AC3E}">
        <p14:creationId xmlns:p14="http://schemas.microsoft.com/office/powerpoint/2010/main" val="8873843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6EB1ACE8-75F3-0243-8B5A-E3AF7B7C8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243" y="1029575"/>
            <a:ext cx="3291840" cy="246888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D4B6C25-C3C2-D348-B20C-12F607CE3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733" y="3532778"/>
            <a:ext cx="3291840" cy="246888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DDBC1B3-27E7-B74E-8FEB-8B6087131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871" y="1028555"/>
            <a:ext cx="3291840" cy="246888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0B36B1F-E87A-E946-BDC0-4456FE817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3361" y="3531758"/>
            <a:ext cx="3291840" cy="2468880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64377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Verification: Inverse Problem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81923F9-93C5-FD4C-9D5E-D64FCCA621CD}"/>
              </a:ext>
            </a:extLst>
          </p:cNvPr>
          <p:cNvSpPr txBox="1"/>
          <p:nvPr/>
        </p:nvSpPr>
        <p:spPr>
          <a:xfrm>
            <a:off x="9144193" y="110982"/>
            <a:ext cx="2819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60x60x60, h = 0.05, 500 </a:t>
            </a:r>
            <a:r>
              <a:rPr lang="en-US" dirty="0" err="1"/>
              <a:t>iter</a:t>
            </a:r>
            <a:r>
              <a:rPr lang="en-US" dirty="0"/>
              <a:t>.</a:t>
            </a:r>
          </a:p>
          <a:p>
            <a:r>
              <a:rPr lang="en-US" dirty="0"/>
              <a:t>27-Point Stencil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AAD49C-B8A0-DE43-8754-A14863A79B87}"/>
              </a:ext>
            </a:extLst>
          </p:cNvPr>
          <p:cNvSpPr txBox="1"/>
          <p:nvPr/>
        </p:nvSpPr>
        <p:spPr>
          <a:xfrm>
            <a:off x="538027" y="454998"/>
            <a:ext cx="207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Plots Shows z = 1.55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0C225CF-1323-D64F-B8E2-934120A1BEE0}"/>
                  </a:ext>
                </a:extLst>
              </p:cNvPr>
              <p:cNvSpPr txBox="1"/>
              <p:nvPr/>
            </p:nvSpPr>
            <p:spPr>
              <a:xfrm>
                <a:off x="5226296" y="426633"/>
                <a:ext cx="13747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0C225CF-1323-D64F-B8E2-934120A1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296" y="426633"/>
                <a:ext cx="1374735" cy="307777"/>
              </a:xfrm>
              <a:prstGeom prst="rect">
                <a:avLst/>
              </a:prstGeom>
              <a:blipFill>
                <a:blip r:embed="rId12"/>
                <a:stretch>
                  <a:fillRect l="-5505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EEF83FF5-195E-384B-B090-903387B4D3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8548" y="1030595"/>
            <a:ext cx="3291840" cy="24688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9D8BFC6-7F52-AD46-B52C-FFD5D37B9E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6038" y="3533798"/>
            <a:ext cx="3291840" cy="2468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044431-F56A-1048-8A0B-F3DF9F2BDA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52793" y="1029575"/>
            <a:ext cx="3291840" cy="2468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EDA17B-7F00-4445-8960-24D97547DA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75303" y="3532778"/>
            <a:ext cx="3291840" cy="246888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5EF96F1-CDAF-1E42-AEFA-742B0787B365}"/>
              </a:ext>
            </a:extLst>
          </p:cNvPr>
          <p:cNvSpPr txBox="1"/>
          <p:nvPr/>
        </p:nvSpPr>
        <p:spPr>
          <a:xfrm>
            <a:off x="1089903" y="826668"/>
            <a:ext cx="76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Jacobi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192C49-1284-4947-9C23-0D9F9B884AE7}"/>
              </a:ext>
            </a:extLst>
          </p:cNvPr>
          <p:cNvSpPr txBox="1"/>
          <p:nvPr/>
        </p:nvSpPr>
        <p:spPr>
          <a:xfrm>
            <a:off x="3794393" y="825648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Gauss-Seidel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6FDE5D6-5679-BD45-A43F-67EEF65C2252}"/>
              </a:ext>
            </a:extLst>
          </p:cNvPr>
          <p:cNvSpPr txBox="1"/>
          <p:nvPr/>
        </p:nvSpPr>
        <p:spPr>
          <a:xfrm>
            <a:off x="6515256" y="826668"/>
            <a:ext cx="182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Gradient-Descent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5F0B39-EF59-5E40-9870-A3E37D4D0E82}"/>
              </a:ext>
            </a:extLst>
          </p:cNvPr>
          <p:cNvSpPr txBox="1"/>
          <p:nvPr/>
        </p:nvSpPr>
        <p:spPr>
          <a:xfrm>
            <a:off x="9448346" y="825648"/>
            <a:ext cx="202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Conjugate-Gradient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4C2A16-BE96-0D40-B957-87F420995198}"/>
              </a:ext>
            </a:extLst>
          </p:cNvPr>
          <p:cNvSpPr txBox="1"/>
          <p:nvPr/>
        </p:nvSpPr>
        <p:spPr>
          <a:xfrm>
            <a:off x="852304" y="3349615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41499A-ACC1-1E47-AB80-E67F07107020}"/>
              </a:ext>
            </a:extLst>
          </p:cNvPr>
          <p:cNvSpPr txBox="1"/>
          <p:nvPr/>
        </p:nvSpPr>
        <p:spPr>
          <a:xfrm>
            <a:off x="3912998" y="3344446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B007E89-A0F8-814B-B16F-65441B1C8F66}"/>
              </a:ext>
            </a:extLst>
          </p:cNvPr>
          <p:cNvSpPr txBox="1"/>
          <p:nvPr/>
        </p:nvSpPr>
        <p:spPr>
          <a:xfrm>
            <a:off x="6839665" y="3351949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AB93F9-AE19-A148-8918-E6A5564A6AE8}"/>
              </a:ext>
            </a:extLst>
          </p:cNvPr>
          <p:cNvSpPr txBox="1"/>
          <p:nvPr/>
        </p:nvSpPr>
        <p:spPr>
          <a:xfrm>
            <a:off x="327807" y="5822180"/>
            <a:ext cx="2310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 0.0128737509551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BD7F3E-BA13-AB47-8070-F40A27BA8B79}"/>
                  </a:ext>
                </a:extLst>
              </p:cNvPr>
              <p:cNvSpPr txBox="1"/>
              <p:nvPr/>
            </p:nvSpPr>
            <p:spPr>
              <a:xfrm>
                <a:off x="3932281" y="76537"/>
                <a:ext cx="390978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=6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𝑦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+6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BD7F3E-BA13-AB47-8070-F40A27BA8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281" y="76537"/>
                <a:ext cx="3909788" cy="307777"/>
              </a:xfrm>
              <a:prstGeom prst="rect">
                <a:avLst/>
              </a:prstGeom>
              <a:blipFill>
                <a:blip r:embed="rId17"/>
                <a:stretch>
                  <a:fillRect l="-974" r="-325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6E2506F-8350-B442-993A-B6C710D0DDC2}"/>
              </a:ext>
            </a:extLst>
          </p:cNvPr>
          <p:cNvSpPr/>
          <p:nvPr/>
        </p:nvSpPr>
        <p:spPr>
          <a:xfrm>
            <a:off x="9269658" y="5818333"/>
            <a:ext cx="24737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 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2.86034236171e-05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A5C38F-A6F7-9046-81A9-491D73BF1108}"/>
              </a:ext>
            </a:extLst>
          </p:cNvPr>
          <p:cNvSpPr/>
          <p:nvPr/>
        </p:nvSpPr>
        <p:spPr>
          <a:xfrm>
            <a:off x="6365792" y="5818333"/>
            <a:ext cx="23920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</a:t>
            </a:r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0.00661606913659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0B142D-137D-E941-B56D-AC2F320A71B7}"/>
              </a:ext>
            </a:extLst>
          </p:cNvPr>
          <p:cNvSpPr/>
          <p:nvPr/>
        </p:nvSpPr>
        <p:spPr>
          <a:xfrm>
            <a:off x="3398590" y="5815774"/>
            <a:ext cx="23920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 0.00342426882486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A8AC03-D609-1E48-AEDA-3445B9C687E0}"/>
              </a:ext>
            </a:extLst>
          </p:cNvPr>
          <p:cNvSpPr txBox="1"/>
          <p:nvPr/>
        </p:nvSpPr>
        <p:spPr>
          <a:xfrm>
            <a:off x="9848327" y="3344446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</p:spTree>
    <p:extLst>
      <p:ext uri="{BB962C8B-B14F-4D97-AF65-F5344CB8AC3E}">
        <p14:creationId xmlns:p14="http://schemas.microsoft.com/office/powerpoint/2010/main" val="2012027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roup 10">
            <a:extLst>
              <a:ext uri="{FF2B5EF4-FFF2-40B4-BE49-F238E27FC236}">
                <a16:creationId xmlns:a16="http://schemas.microsoft.com/office/drawing/2014/main" id="{8C5681C4-1563-6246-A2BB-9AF2727EE666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5830F35A-649E-634F-9659-02AC696A65FB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9178C91-0EEC-694B-B6F3-F507B5853D5D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62FD31C-0BA1-A24B-8A3E-85B6D7B464EE}"/>
              </a:ext>
            </a:extLst>
          </p:cNvPr>
          <p:cNvSpPr/>
          <p:nvPr/>
        </p:nvSpPr>
        <p:spPr>
          <a:xfrm>
            <a:off x="18288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38D5E7-699C-2E4E-A549-FDEF2E8FCC3B}"/>
              </a:ext>
            </a:extLst>
          </p:cNvPr>
          <p:cNvSpPr/>
          <p:nvPr/>
        </p:nvSpPr>
        <p:spPr>
          <a:xfrm>
            <a:off x="22860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94560-B3D0-F548-8633-E840EAFC266C}"/>
              </a:ext>
            </a:extLst>
          </p:cNvPr>
          <p:cNvSpPr/>
          <p:nvPr/>
        </p:nvSpPr>
        <p:spPr>
          <a:xfrm>
            <a:off x="27432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E39950-E13D-D547-B041-FB54175307D7}"/>
              </a:ext>
            </a:extLst>
          </p:cNvPr>
          <p:cNvSpPr/>
          <p:nvPr/>
        </p:nvSpPr>
        <p:spPr>
          <a:xfrm>
            <a:off x="32004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A0DBDD-E09F-F546-BDEB-3C1448FF02C0}"/>
              </a:ext>
            </a:extLst>
          </p:cNvPr>
          <p:cNvSpPr/>
          <p:nvPr/>
        </p:nvSpPr>
        <p:spPr>
          <a:xfrm>
            <a:off x="36576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4F653E-65DD-134A-B9E6-07F4E59CBE57}"/>
              </a:ext>
            </a:extLst>
          </p:cNvPr>
          <p:cNvSpPr/>
          <p:nvPr/>
        </p:nvSpPr>
        <p:spPr>
          <a:xfrm>
            <a:off x="41148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5EBC0F-1BBB-6449-ADB4-7678C30CC053}"/>
              </a:ext>
            </a:extLst>
          </p:cNvPr>
          <p:cNvSpPr/>
          <p:nvPr/>
        </p:nvSpPr>
        <p:spPr>
          <a:xfrm>
            <a:off x="1828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49024D-5399-9D4B-909F-AB595C370664}"/>
              </a:ext>
            </a:extLst>
          </p:cNvPr>
          <p:cNvSpPr/>
          <p:nvPr/>
        </p:nvSpPr>
        <p:spPr>
          <a:xfrm>
            <a:off x="22860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1C254F-E0CC-4C47-A5ED-99548711A80C}"/>
              </a:ext>
            </a:extLst>
          </p:cNvPr>
          <p:cNvSpPr/>
          <p:nvPr/>
        </p:nvSpPr>
        <p:spPr>
          <a:xfrm>
            <a:off x="27432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03A07D-B00A-434E-B342-28F46C8A7710}"/>
              </a:ext>
            </a:extLst>
          </p:cNvPr>
          <p:cNvSpPr/>
          <p:nvPr/>
        </p:nvSpPr>
        <p:spPr>
          <a:xfrm>
            <a:off x="32004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8DB624-A48F-6D49-8233-FFB5E190516F}"/>
              </a:ext>
            </a:extLst>
          </p:cNvPr>
          <p:cNvSpPr/>
          <p:nvPr/>
        </p:nvSpPr>
        <p:spPr>
          <a:xfrm>
            <a:off x="36576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C37027-7A52-BD47-88D5-3808B1865935}"/>
              </a:ext>
            </a:extLst>
          </p:cNvPr>
          <p:cNvSpPr/>
          <p:nvPr/>
        </p:nvSpPr>
        <p:spPr>
          <a:xfrm>
            <a:off x="4114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3EEA69-8CBC-A640-85A3-E3B7C059056F}"/>
              </a:ext>
            </a:extLst>
          </p:cNvPr>
          <p:cNvSpPr/>
          <p:nvPr/>
        </p:nvSpPr>
        <p:spPr>
          <a:xfrm>
            <a:off x="1828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721068-2702-9243-AC10-09E572D44A7E}"/>
              </a:ext>
            </a:extLst>
          </p:cNvPr>
          <p:cNvSpPr/>
          <p:nvPr/>
        </p:nvSpPr>
        <p:spPr>
          <a:xfrm>
            <a:off x="22860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7971DB-5FC6-B541-865D-18641C08010C}"/>
              </a:ext>
            </a:extLst>
          </p:cNvPr>
          <p:cNvSpPr/>
          <p:nvPr/>
        </p:nvSpPr>
        <p:spPr>
          <a:xfrm>
            <a:off x="27432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E6A537-E481-FA4A-B348-A6A79B6123D4}"/>
              </a:ext>
            </a:extLst>
          </p:cNvPr>
          <p:cNvSpPr/>
          <p:nvPr/>
        </p:nvSpPr>
        <p:spPr>
          <a:xfrm>
            <a:off x="32004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8E820D-7C16-B64C-9075-35488C4825C9}"/>
              </a:ext>
            </a:extLst>
          </p:cNvPr>
          <p:cNvSpPr/>
          <p:nvPr/>
        </p:nvSpPr>
        <p:spPr>
          <a:xfrm>
            <a:off x="36576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9BEAD-CE52-1A45-9950-2453D13C3754}"/>
              </a:ext>
            </a:extLst>
          </p:cNvPr>
          <p:cNvSpPr/>
          <p:nvPr/>
        </p:nvSpPr>
        <p:spPr>
          <a:xfrm>
            <a:off x="4114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637DD-0AA3-8742-9296-5688248303CC}"/>
              </a:ext>
            </a:extLst>
          </p:cNvPr>
          <p:cNvSpPr/>
          <p:nvPr/>
        </p:nvSpPr>
        <p:spPr>
          <a:xfrm>
            <a:off x="1828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1477BC-F5AF-A642-A48E-B4CF88DB6D3D}"/>
              </a:ext>
            </a:extLst>
          </p:cNvPr>
          <p:cNvSpPr/>
          <p:nvPr/>
        </p:nvSpPr>
        <p:spPr>
          <a:xfrm>
            <a:off x="22860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AB001A-C2BE-0C48-B35A-8A125F63A335}"/>
              </a:ext>
            </a:extLst>
          </p:cNvPr>
          <p:cNvSpPr/>
          <p:nvPr/>
        </p:nvSpPr>
        <p:spPr>
          <a:xfrm>
            <a:off x="27432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DF9CAC-3C48-BD48-AFFB-359916B3270E}"/>
              </a:ext>
            </a:extLst>
          </p:cNvPr>
          <p:cNvSpPr/>
          <p:nvPr/>
        </p:nvSpPr>
        <p:spPr>
          <a:xfrm>
            <a:off x="32004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1A8D02-8A1E-E747-B7D4-7AF0104EC5B1}"/>
              </a:ext>
            </a:extLst>
          </p:cNvPr>
          <p:cNvSpPr/>
          <p:nvPr/>
        </p:nvSpPr>
        <p:spPr>
          <a:xfrm>
            <a:off x="36576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A3A1AA7-A129-314A-A8EB-393701034FF1}"/>
              </a:ext>
            </a:extLst>
          </p:cNvPr>
          <p:cNvSpPr/>
          <p:nvPr/>
        </p:nvSpPr>
        <p:spPr>
          <a:xfrm>
            <a:off x="4114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BE51C-B80F-FC4C-B3FD-0BA9DCDCC3E1}"/>
              </a:ext>
            </a:extLst>
          </p:cNvPr>
          <p:cNvSpPr/>
          <p:nvPr/>
        </p:nvSpPr>
        <p:spPr>
          <a:xfrm>
            <a:off x="18288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334E17-7EB5-A342-A06F-D7B895088DE9}"/>
              </a:ext>
            </a:extLst>
          </p:cNvPr>
          <p:cNvSpPr/>
          <p:nvPr/>
        </p:nvSpPr>
        <p:spPr>
          <a:xfrm>
            <a:off x="22860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C185C6-D85D-6D40-988A-FB30A03F0532}"/>
              </a:ext>
            </a:extLst>
          </p:cNvPr>
          <p:cNvSpPr/>
          <p:nvPr/>
        </p:nvSpPr>
        <p:spPr>
          <a:xfrm>
            <a:off x="27432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A5A272-7DD1-5B47-89BA-874D4CC6C0E7}"/>
              </a:ext>
            </a:extLst>
          </p:cNvPr>
          <p:cNvSpPr/>
          <p:nvPr/>
        </p:nvSpPr>
        <p:spPr>
          <a:xfrm>
            <a:off x="32004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C0FDB-4FC1-EC4D-85AE-18724AE903ED}"/>
              </a:ext>
            </a:extLst>
          </p:cNvPr>
          <p:cNvSpPr/>
          <p:nvPr/>
        </p:nvSpPr>
        <p:spPr>
          <a:xfrm>
            <a:off x="36576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26F2B-097F-5C42-8200-15F0CD3D0C59}"/>
              </a:ext>
            </a:extLst>
          </p:cNvPr>
          <p:cNvSpPr/>
          <p:nvPr/>
        </p:nvSpPr>
        <p:spPr>
          <a:xfrm>
            <a:off x="41148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A425A9-DDF7-0649-8B46-17F41C39B026}"/>
              </a:ext>
            </a:extLst>
          </p:cNvPr>
          <p:cNvSpPr/>
          <p:nvPr/>
        </p:nvSpPr>
        <p:spPr>
          <a:xfrm>
            <a:off x="18288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9724CB-800C-4341-8A22-ABC7BB72EA55}"/>
              </a:ext>
            </a:extLst>
          </p:cNvPr>
          <p:cNvSpPr/>
          <p:nvPr/>
        </p:nvSpPr>
        <p:spPr>
          <a:xfrm>
            <a:off x="22860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7D9E79-51DE-0343-862B-F7D316DB837E}"/>
              </a:ext>
            </a:extLst>
          </p:cNvPr>
          <p:cNvSpPr/>
          <p:nvPr/>
        </p:nvSpPr>
        <p:spPr>
          <a:xfrm>
            <a:off x="27432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B88751-22BE-7E46-B499-F29EE909AAF1}"/>
              </a:ext>
            </a:extLst>
          </p:cNvPr>
          <p:cNvSpPr/>
          <p:nvPr/>
        </p:nvSpPr>
        <p:spPr>
          <a:xfrm>
            <a:off x="32004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9BA6F7-6FAC-5D49-B405-5542AF659600}"/>
              </a:ext>
            </a:extLst>
          </p:cNvPr>
          <p:cNvSpPr/>
          <p:nvPr/>
        </p:nvSpPr>
        <p:spPr>
          <a:xfrm>
            <a:off x="36576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500937-6C3E-E446-B68D-7746C4E6817D}"/>
              </a:ext>
            </a:extLst>
          </p:cNvPr>
          <p:cNvSpPr/>
          <p:nvPr/>
        </p:nvSpPr>
        <p:spPr>
          <a:xfrm>
            <a:off x="41148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2031FF-1AE9-3644-A989-E6DAD12AB06F}"/>
              </a:ext>
            </a:extLst>
          </p:cNvPr>
          <p:cNvSpPr/>
          <p:nvPr/>
        </p:nvSpPr>
        <p:spPr>
          <a:xfrm>
            <a:off x="5120640" y="160875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C1FA3E4-E78C-AC43-83EA-2CC69413E580}"/>
              </a:ext>
            </a:extLst>
          </p:cNvPr>
          <p:cNvSpPr/>
          <p:nvPr/>
        </p:nvSpPr>
        <p:spPr>
          <a:xfrm>
            <a:off x="5120640" y="17001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0AC8DA-0762-3C4F-BBEE-9662356ABD82}"/>
              </a:ext>
            </a:extLst>
          </p:cNvPr>
          <p:cNvSpPr/>
          <p:nvPr/>
        </p:nvSpPr>
        <p:spPr>
          <a:xfrm>
            <a:off x="5120640" y="17916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9659D62-2F0D-A248-9896-B26C7B4AC1FC}"/>
              </a:ext>
            </a:extLst>
          </p:cNvPr>
          <p:cNvSpPr/>
          <p:nvPr/>
        </p:nvSpPr>
        <p:spPr>
          <a:xfrm>
            <a:off x="5120640" y="1883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CB5EBAA-8CE2-EC46-9A38-89743CFD2108}"/>
              </a:ext>
            </a:extLst>
          </p:cNvPr>
          <p:cNvSpPr/>
          <p:nvPr/>
        </p:nvSpPr>
        <p:spPr>
          <a:xfrm>
            <a:off x="5120640" y="1974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F7B06B4-8A7F-E244-B037-58B1762A949C}"/>
              </a:ext>
            </a:extLst>
          </p:cNvPr>
          <p:cNvSpPr/>
          <p:nvPr/>
        </p:nvSpPr>
        <p:spPr>
          <a:xfrm>
            <a:off x="5120640" y="2065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FEBD71A-4B1A-A84A-9CA9-797FB7D88F01}"/>
              </a:ext>
            </a:extLst>
          </p:cNvPr>
          <p:cNvSpPr/>
          <p:nvPr/>
        </p:nvSpPr>
        <p:spPr>
          <a:xfrm>
            <a:off x="5120640" y="21573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F70E2CE-ACAF-A644-B75A-B0B71FE7F51D}"/>
              </a:ext>
            </a:extLst>
          </p:cNvPr>
          <p:cNvSpPr/>
          <p:nvPr/>
        </p:nvSpPr>
        <p:spPr>
          <a:xfrm>
            <a:off x="5120640" y="22488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6DC7B8B-261E-FD41-B6E5-CABAE0D3CF50}"/>
              </a:ext>
            </a:extLst>
          </p:cNvPr>
          <p:cNvSpPr/>
          <p:nvPr/>
        </p:nvSpPr>
        <p:spPr>
          <a:xfrm>
            <a:off x="5120640" y="23402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4E8FB80-4DAF-0140-8CB9-6F4BA5E0FB22}"/>
              </a:ext>
            </a:extLst>
          </p:cNvPr>
          <p:cNvSpPr/>
          <p:nvPr/>
        </p:nvSpPr>
        <p:spPr>
          <a:xfrm>
            <a:off x="5120640" y="2431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E62C6B-CFD7-4D47-B842-0728CB6F34B3}"/>
              </a:ext>
            </a:extLst>
          </p:cNvPr>
          <p:cNvSpPr/>
          <p:nvPr/>
        </p:nvSpPr>
        <p:spPr>
          <a:xfrm>
            <a:off x="5120640" y="2523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AB2B17-1C07-B745-B0E0-A287D6E801BD}"/>
              </a:ext>
            </a:extLst>
          </p:cNvPr>
          <p:cNvSpPr/>
          <p:nvPr/>
        </p:nvSpPr>
        <p:spPr>
          <a:xfrm>
            <a:off x="5120640" y="26145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07D79BC-4B18-8D43-A795-6A29F8CD707B}"/>
              </a:ext>
            </a:extLst>
          </p:cNvPr>
          <p:cNvSpPr/>
          <p:nvPr/>
        </p:nvSpPr>
        <p:spPr>
          <a:xfrm>
            <a:off x="5120640" y="27060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580A5BB-56A3-034B-9922-D32DC14D8DAC}"/>
              </a:ext>
            </a:extLst>
          </p:cNvPr>
          <p:cNvSpPr/>
          <p:nvPr/>
        </p:nvSpPr>
        <p:spPr>
          <a:xfrm>
            <a:off x="5120640" y="27974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96AA2DD-5A1B-0641-9B26-09EDCDCE0BC9}"/>
              </a:ext>
            </a:extLst>
          </p:cNvPr>
          <p:cNvSpPr/>
          <p:nvPr/>
        </p:nvSpPr>
        <p:spPr>
          <a:xfrm>
            <a:off x="5120640" y="28889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CD15D37-66B6-1545-B915-290C53912D4F}"/>
              </a:ext>
            </a:extLst>
          </p:cNvPr>
          <p:cNvSpPr/>
          <p:nvPr/>
        </p:nvSpPr>
        <p:spPr>
          <a:xfrm>
            <a:off x="5120640" y="29803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8555D3B-ADBC-9C41-95E9-1543CF49E93C}"/>
              </a:ext>
            </a:extLst>
          </p:cNvPr>
          <p:cNvSpPr/>
          <p:nvPr/>
        </p:nvSpPr>
        <p:spPr>
          <a:xfrm>
            <a:off x="5120640" y="30717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21AFFF-36C6-004D-A61B-FF15B9E465E7}"/>
              </a:ext>
            </a:extLst>
          </p:cNvPr>
          <p:cNvSpPr/>
          <p:nvPr/>
        </p:nvSpPr>
        <p:spPr>
          <a:xfrm>
            <a:off x="5120640" y="31632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CE7AC28-1785-DF46-B19F-398C9B6AAF94}"/>
              </a:ext>
            </a:extLst>
          </p:cNvPr>
          <p:cNvSpPr/>
          <p:nvPr/>
        </p:nvSpPr>
        <p:spPr>
          <a:xfrm>
            <a:off x="5120640" y="32546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EF4E022-967F-BD4B-9114-85097D0C185B}"/>
              </a:ext>
            </a:extLst>
          </p:cNvPr>
          <p:cNvSpPr/>
          <p:nvPr/>
        </p:nvSpPr>
        <p:spPr>
          <a:xfrm>
            <a:off x="5120640" y="33461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E12BFD5-53D3-CA43-980B-704C563AF1AF}"/>
              </a:ext>
            </a:extLst>
          </p:cNvPr>
          <p:cNvSpPr/>
          <p:nvPr/>
        </p:nvSpPr>
        <p:spPr>
          <a:xfrm>
            <a:off x="5120640" y="34375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CEC57EE-2873-6447-BD26-6A7CF24930D2}"/>
              </a:ext>
            </a:extLst>
          </p:cNvPr>
          <p:cNvSpPr/>
          <p:nvPr/>
        </p:nvSpPr>
        <p:spPr>
          <a:xfrm>
            <a:off x="5120640" y="35289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2637E3-BAA9-5548-BABD-00D2751496ED}"/>
              </a:ext>
            </a:extLst>
          </p:cNvPr>
          <p:cNvSpPr/>
          <p:nvPr/>
        </p:nvSpPr>
        <p:spPr>
          <a:xfrm>
            <a:off x="5120640" y="36204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30E9961-C5C8-3044-810C-A2380CC4B365}"/>
              </a:ext>
            </a:extLst>
          </p:cNvPr>
          <p:cNvSpPr/>
          <p:nvPr/>
        </p:nvSpPr>
        <p:spPr>
          <a:xfrm>
            <a:off x="5120640" y="37118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18C383B-7074-9944-B2D4-EAD5B08A9C7F}"/>
              </a:ext>
            </a:extLst>
          </p:cNvPr>
          <p:cNvSpPr/>
          <p:nvPr/>
        </p:nvSpPr>
        <p:spPr>
          <a:xfrm>
            <a:off x="5120640" y="38033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8D3C5D-4AA9-D84F-8256-3D15A307B488}"/>
              </a:ext>
            </a:extLst>
          </p:cNvPr>
          <p:cNvSpPr/>
          <p:nvPr/>
        </p:nvSpPr>
        <p:spPr>
          <a:xfrm>
            <a:off x="5120640" y="38947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5C7FA52-9147-4348-925A-FF191C163698}"/>
              </a:ext>
            </a:extLst>
          </p:cNvPr>
          <p:cNvSpPr/>
          <p:nvPr/>
        </p:nvSpPr>
        <p:spPr>
          <a:xfrm>
            <a:off x="5120640" y="39861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6CC366E-27D0-E34B-9605-C1322F1D79B7}"/>
              </a:ext>
            </a:extLst>
          </p:cNvPr>
          <p:cNvSpPr/>
          <p:nvPr/>
        </p:nvSpPr>
        <p:spPr>
          <a:xfrm>
            <a:off x="5120640" y="40776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6ECA168-EBD0-954A-8F3C-31AE26EA82A1}"/>
              </a:ext>
            </a:extLst>
          </p:cNvPr>
          <p:cNvSpPr/>
          <p:nvPr/>
        </p:nvSpPr>
        <p:spPr>
          <a:xfrm>
            <a:off x="5120640" y="4169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08D006A-9690-BF40-AD8A-B372B6FAFC48}"/>
              </a:ext>
            </a:extLst>
          </p:cNvPr>
          <p:cNvSpPr/>
          <p:nvPr/>
        </p:nvSpPr>
        <p:spPr>
          <a:xfrm>
            <a:off x="5120640" y="4260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56D82A9-38E7-7449-B20B-A334CB8F9781}"/>
              </a:ext>
            </a:extLst>
          </p:cNvPr>
          <p:cNvSpPr/>
          <p:nvPr/>
        </p:nvSpPr>
        <p:spPr>
          <a:xfrm>
            <a:off x="5120640" y="4351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B9C30E-7FE3-1744-B2F1-4C1FE38C6651}"/>
              </a:ext>
            </a:extLst>
          </p:cNvPr>
          <p:cNvSpPr/>
          <p:nvPr/>
        </p:nvSpPr>
        <p:spPr>
          <a:xfrm>
            <a:off x="5120640" y="44433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629C3CC-9945-3244-A151-54CF2F544BE5}"/>
              </a:ext>
            </a:extLst>
          </p:cNvPr>
          <p:cNvSpPr/>
          <p:nvPr/>
        </p:nvSpPr>
        <p:spPr>
          <a:xfrm>
            <a:off x="5120640" y="45348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7053934-6EA1-6547-B94F-04ED7A92FE38}"/>
              </a:ext>
            </a:extLst>
          </p:cNvPr>
          <p:cNvSpPr/>
          <p:nvPr/>
        </p:nvSpPr>
        <p:spPr>
          <a:xfrm>
            <a:off x="5120640" y="46262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4EF3757-B656-034F-AB0D-D786EEA60AA7}"/>
              </a:ext>
            </a:extLst>
          </p:cNvPr>
          <p:cNvSpPr/>
          <p:nvPr/>
        </p:nvSpPr>
        <p:spPr>
          <a:xfrm>
            <a:off x="5120640" y="4717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CF44D4E-B55C-314A-921D-00564D9EFE3F}"/>
              </a:ext>
            </a:extLst>
          </p:cNvPr>
          <p:cNvSpPr/>
          <p:nvPr/>
        </p:nvSpPr>
        <p:spPr>
          <a:xfrm>
            <a:off x="5120640" y="4809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3AC1731-DEE6-2E41-AAE5-D879A11297A0}"/>
              </a:ext>
            </a:extLst>
          </p:cNvPr>
          <p:cNvSpPr txBox="1"/>
          <p:nvPr/>
        </p:nvSpPr>
        <p:spPr>
          <a:xfrm>
            <a:off x="2148080" y="985520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Row-Major Order</a:t>
            </a:r>
          </a:p>
        </p:txBody>
      </p:sp>
      <p:sp>
        <p:nvSpPr>
          <p:cNvPr id="241" name="TextBox 240">
            <a:extLst>
              <a:ext uri="{FF2B5EF4-FFF2-40B4-BE49-F238E27FC236}">
                <a16:creationId xmlns:a16="http://schemas.microsoft.com/office/drawing/2014/main" id="{EBDBF83E-9269-994E-A96E-C890866E8C9C}"/>
              </a:ext>
            </a:extLst>
          </p:cNvPr>
          <p:cNvSpPr txBox="1"/>
          <p:nvPr/>
        </p:nvSpPr>
        <p:spPr>
          <a:xfrm>
            <a:off x="1684689" y="172067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242" name="TextBox 241">
            <a:extLst>
              <a:ext uri="{FF2B5EF4-FFF2-40B4-BE49-F238E27FC236}">
                <a16:creationId xmlns:a16="http://schemas.microsoft.com/office/drawing/2014/main" id="{A3326532-3ACC-EB41-9906-11496206741F}"/>
              </a:ext>
            </a:extLst>
          </p:cNvPr>
          <p:cNvSpPr txBox="1"/>
          <p:nvPr/>
        </p:nvSpPr>
        <p:spPr>
          <a:xfrm>
            <a:off x="3023910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E072B779-E28B-BC46-AC3C-7536E529DD0C}"/>
              </a:ext>
            </a:extLst>
          </p:cNvPr>
          <p:cNvSpPr txBox="1"/>
          <p:nvPr/>
        </p:nvSpPr>
        <p:spPr>
          <a:xfrm>
            <a:off x="2103050" y="35747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94ED25D4-425E-9946-B89F-9D0E7134B03C}"/>
              </a:ext>
            </a:extLst>
          </p:cNvPr>
          <p:cNvSpPr txBox="1"/>
          <p:nvPr/>
        </p:nvSpPr>
        <p:spPr>
          <a:xfrm>
            <a:off x="3500082" y="174308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3B139E9D-EF00-1144-AE6C-D67A31C1FFD4}"/>
              </a:ext>
            </a:extLst>
          </p:cNvPr>
          <p:cNvSpPr txBox="1"/>
          <p:nvPr/>
        </p:nvSpPr>
        <p:spPr>
          <a:xfrm>
            <a:off x="3481429" y="21819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DA2408E7-3F61-254F-86D3-F6038F36C886}"/>
              </a:ext>
            </a:extLst>
          </p:cNvPr>
          <p:cNvSpPr txBox="1"/>
          <p:nvPr/>
        </p:nvSpPr>
        <p:spPr>
          <a:xfrm>
            <a:off x="3481702" y="355446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5817C3E1-EAFD-124A-9F0E-A773A836F8CF}"/>
              </a:ext>
            </a:extLst>
          </p:cNvPr>
          <p:cNvSpPr txBox="1"/>
          <p:nvPr/>
        </p:nvSpPr>
        <p:spPr>
          <a:xfrm>
            <a:off x="3472824" y="402413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33F50C1C-2187-2840-BD81-CA534D377EE7}"/>
              </a:ext>
            </a:extLst>
          </p:cNvPr>
          <p:cNvSpPr txBox="1"/>
          <p:nvPr/>
        </p:nvSpPr>
        <p:spPr>
          <a:xfrm>
            <a:off x="2101095" y="264806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4477773E-5E9C-ED46-88CA-5483A6290A4C}"/>
              </a:ext>
            </a:extLst>
          </p:cNvPr>
          <p:cNvSpPr txBox="1"/>
          <p:nvPr/>
        </p:nvSpPr>
        <p:spPr>
          <a:xfrm>
            <a:off x="2558424" y="40224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48A7A021-F922-D847-A0DE-BE4D7C74DF3F}"/>
              </a:ext>
            </a:extLst>
          </p:cNvPr>
          <p:cNvSpPr txBox="1"/>
          <p:nvPr/>
        </p:nvSpPr>
        <p:spPr>
          <a:xfrm>
            <a:off x="3985841" y="1715322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69A30E25-A2C4-FD48-991D-896C3B6F0A31}"/>
              </a:ext>
            </a:extLst>
          </p:cNvPr>
          <p:cNvSpPr txBox="1"/>
          <p:nvPr/>
        </p:nvSpPr>
        <p:spPr>
          <a:xfrm>
            <a:off x="2550668" y="264198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6B276043-FB37-9044-8DDA-1C296499BDE6}"/>
              </a:ext>
            </a:extLst>
          </p:cNvPr>
          <p:cNvSpPr txBox="1"/>
          <p:nvPr/>
        </p:nvSpPr>
        <p:spPr>
          <a:xfrm>
            <a:off x="3481643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211D6B8-388A-E740-ACC1-098EA491EB3E}"/>
              </a:ext>
            </a:extLst>
          </p:cNvPr>
          <p:cNvSpPr txBox="1"/>
          <p:nvPr/>
        </p:nvSpPr>
        <p:spPr>
          <a:xfrm>
            <a:off x="3480019" y="30958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D17A3862-B077-DC4A-8FF4-DEFBDBBD77C7}"/>
              </a:ext>
            </a:extLst>
          </p:cNvPr>
          <p:cNvSpPr txBox="1"/>
          <p:nvPr/>
        </p:nvSpPr>
        <p:spPr>
          <a:xfrm>
            <a:off x="3014923" y="31080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ECC6A6C3-541A-E14D-B993-E127FAA65347}"/>
              </a:ext>
            </a:extLst>
          </p:cNvPr>
          <p:cNvSpPr txBox="1"/>
          <p:nvPr/>
        </p:nvSpPr>
        <p:spPr>
          <a:xfrm>
            <a:off x="1643483" y="310920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B0F231F2-77ED-BD4E-AC63-BCC524AA84C3}"/>
              </a:ext>
            </a:extLst>
          </p:cNvPr>
          <p:cNvSpPr txBox="1"/>
          <p:nvPr/>
        </p:nvSpPr>
        <p:spPr>
          <a:xfrm>
            <a:off x="1625727" y="404736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8E17F0CA-0DE6-9548-BB44-E6664D928CC7}"/>
              </a:ext>
            </a:extLst>
          </p:cNvPr>
          <p:cNvSpPr txBox="1"/>
          <p:nvPr/>
        </p:nvSpPr>
        <p:spPr>
          <a:xfrm>
            <a:off x="2155300" y="171884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BB9A6952-7285-6B4B-954C-D580B4AC3300}"/>
              </a:ext>
            </a:extLst>
          </p:cNvPr>
          <p:cNvSpPr txBox="1"/>
          <p:nvPr/>
        </p:nvSpPr>
        <p:spPr>
          <a:xfrm>
            <a:off x="3078202" y="172613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0BE9EC7B-C39C-1944-A14B-A7F38242A592}"/>
              </a:ext>
            </a:extLst>
          </p:cNvPr>
          <p:cNvSpPr txBox="1"/>
          <p:nvPr/>
        </p:nvSpPr>
        <p:spPr>
          <a:xfrm>
            <a:off x="3941891" y="35478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A78D15D8-203C-D749-A16E-1DC05ADEE792}"/>
              </a:ext>
            </a:extLst>
          </p:cNvPr>
          <p:cNvSpPr txBox="1"/>
          <p:nvPr/>
        </p:nvSpPr>
        <p:spPr>
          <a:xfrm>
            <a:off x="3959647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FB7EB842-957A-8D49-B8B0-70D746E39C1F}"/>
              </a:ext>
            </a:extLst>
          </p:cNvPr>
          <p:cNvSpPr txBox="1"/>
          <p:nvPr/>
        </p:nvSpPr>
        <p:spPr>
          <a:xfrm>
            <a:off x="2546245" y="3124791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48E8A9E6-FC43-D94A-BFDE-C534F16F626A}"/>
              </a:ext>
            </a:extLst>
          </p:cNvPr>
          <p:cNvSpPr txBox="1"/>
          <p:nvPr/>
        </p:nvSpPr>
        <p:spPr>
          <a:xfrm>
            <a:off x="3928343" y="219592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E53E0997-7463-0B4D-99EA-E6071477E3E9}"/>
              </a:ext>
            </a:extLst>
          </p:cNvPr>
          <p:cNvSpPr txBox="1"/>
          <p:nvPr/>
        </p:nvSpPr>
        <p:spPr>
          <a:xfrm>
            <a:off x="2601838" y="219055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B934EEF8-697E-BE43-910F-44D0A615CEF3}"/>
              </a:ext>
            </a:extLst>
          </p:cNvPr>
          <p:cNvSpPr txBox="1"/>
          <p:nvPr/>
        </p:nvSpPr>
        <p:spPr>
          <a:xfrm>
            <a:off x="1633939" y="265768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D67B383B-5D75-DE4F-9AEE-25D1CF5BFC56}"/>
              </a:ext>
            </a:extLst>
          </p:cNvPr>
          <p:cNvSpPr txBox="1"/>
          <p:nvPr/>
        </p:nvSpPr>
        <p:spPr>
          <a:xfrm>
            <a:off x="3022819" y="355625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25CC4DA2-4551-EF45-AF47-667F6FC3EADC}"/>
              </a:ext>
            </a:extLst>
          </p:cNvPr>
          <p:cNvSpPr txBox="1"/>
          <p:nvPr/>
        </p:nvSpPr>
        <p:spPr>
          <a:xfrm>
            <a:off x="2099541" y="402207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EAFE3C6D-9FC0-E849-BE1A-D56C732B2AB3}"/>
              </a:ext>
            </a:extLst>
          </p:cNvPr>
          <p:cNvSpPr txBox="1"/>
          <p:nvPr/>
        </p:nvSpPr>
        <p:spPr>
          <a:xfrm>
            <a:off x="3056653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E05BC8C6-8AEE-9C46-B1DE-283F72DFD177}"/>
              </a:ext>
            </a:extLst>
          </p:cNvPr>
          <p:cNvSpPr txBox="1"/>
          <p:nvPr/>
        </p:nvSpPr>
        <p:spPr>
          <a:xfrm>
            <a:off x="3945133" y="309950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E9863389-1E6A-BB40-88CD-F4B8A545F3D4}"/>
              </a:ext>
            </a:extLst>
          </p:cNvPr>
          <p:cNvSpPr txBox="1"/>
          <p:nvPr/>
        </p:nvSpPr>
        <p:spPr>
          <a:xfrm>
            <a:off x="1640241" y="357331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4D768CFA-6705-F940-B4E4-C7C7976932C7}"/>
              </a:ext>
            </a:extLst>
          </p:cNvPr>
          <p:cNvSpPr txBox="1"/>
          <p:nvPr/>
        </p:nvSpPr>
        <p:spPr>
          <a:xfrm>
            <a:off x="2093084" y="311222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BC9411C2-FC93-C743-91CC-7F1B39C784FF}"/>
              </a:ext>
            </a:extLst>
          </p:cNvPr>
          <p:cNvSpPr txBox="1"/>
          <p:nvPr/>
        </p:nvSpPr>
        <p:spPr>
          <a:xfrm>
            <a:off x="3040575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D8642C1F-5CF5-6448-B8DE-38461EB7852C}"/>
              </a:ext>
            </a:extLst>
          </p:cNvPr>
          <p:cNvSpPr txBox="1"/>
          <p:nvPr/>
        </p:nvSpPr>
        <p:spPr>
          <a:xfrm>
            <a:off x="1679065" y="220048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58525852-7503-3641-ACBD-356F57267DD8}"/>
              </a:ext>
            </a:extLst>
          </p:cNvPr>
          <p:cNvSpPr txBox="1"/>
          <p:nvPr/>
        </p:nvSpPr>
        <p:spPr>
          <a:xfrm>
            <a:off x="3928343" y="26386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48365CA0-745B-D944-8742-3EB231AE9510}"/>
              </a:ext>
            </a:extLst>
          </p:cNvPr>
          <p:cNvSpPr txBox="1"/>
          <p:nvPr/>
        </p:nvSpPr>
        <p:spPr>
          <a:xfrm>
            <a:off x="2558086" y="35652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BA6601A5-9161-9447-A34B-9B0DD7022C1F}"/>
              </a:ext>
            </a:extLst>
          </p:cNvPr>
          <p:cNvSpPr txBox="1"/>
          <p:nvPr/>
        </p:nvSpPr>
        <p:spPr>
          <a:xfrm>
            <a:off x="2163669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5446E976-9B2D-A74D-85F0-26ED6AE6C498}"/>
              </a:ext>
            </a:extLst>
          </p:cNvPr>
          <p:cNvSpPr txBox="1"/>
          <p:nvPr/>
        </p:nvSpPr>
        <p:spPr>
          <a:xfrm>
            <a:off x="2607364" y="172790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B88CF131-10D5-DB45-83B1-38F802672F8C}"/>
              </a:ext>
            </a:extLst>
          </p:cNvPr>
          <p:cNvSpPr txBox="1"/>
          <p:nvPr/>
        </p:nvSpPr>
        <p:spPr>
          <a:xfrm>
            <a:off x="4934271" y="1557540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B4804FDC-31BF-7B4D-86A4-6BAECCAF0BCE}"/>
              </a:ext>
            </a:extLst>
          </p:cNvPr>
          <p:cNvSpPr txBox="1"/>
          <p:nvPr/>
        </p:nvSpPr>
        <p:spPr>
          <a:xfrm>
            <a:off x="4933323" y="2008702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D0CE114F-661B-9149-83C4-ACDBCDA9F67B}"/>
              </a:ext>
            </a:extLst>
          </p:cNvPr>
          <p:cNvSpPr txBox="1"/>
          <p:nvPr/>
        </p:nvSpPr>
        <p:spPr>
          <a:xfrm>
            <a:off x="4888439" y="2558071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586982EC-9711-FE4E-B98A-8C391AD88546}"/>
              </a:ext>
            </a:extLst>
          </p:cNvPr>
          <p:cNvSpPr txBox="1"/>
          <p:nvPr/>
        </p:nvSpPr>
        <p:spPr>
          <a:xfrm>
            <a:off x="4888439" y="3115877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05E10610-656A-CB4B-AA20-CF5426C7F770}"/>
              </a:ext>
            </a:extLst>
          </p:cNvPr>
          <p:cNvSpPr txBox="1"/>
          <p:nvPr/>
        </p:nvSpPr>
        <p:spPr>
          <a:xfrm>
            <a:off x="4891076" y="3656384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F1D414BF-9341-6943-8925-E9F8008FFA79}"/>
              </a:ext>
            </a:extLst>
          </p:cNvPr>
          <p:cNvSpPr txBox="1"/>
          <p:nvPr/>
        </p:nvSpPr>
        <p:spPr>
          <a:xfrm>
            <a:off x="4891076" y="4214190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2742B802-9FE3-0D4C-B402-9700BB482156}"/>
              </a:ext>
            </a:extLst>
          </p:cNvPr>
          <p:cNvSpPr txBox="1"/>
          <p:nvPr/>
        </p:nvSpPr>
        <p:spPr>
          <a:xfrm>
            <a:off x="4888439" y="476132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EEFA2-5571-1841-8A5C-45A92C9C46CA}"/>
              </a:ext>
            </a:extLst>
          </p:cNvPr>
          <p:cNvSpPr txBox="1"/>
          <p:nvPr/>
        </p:nvSpPr>
        <p:spPr>
          <a:xfrm>
            <a:off x="1481103" y="1397858"/>
            <a:ext cx="120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Batch 0 (1)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38CF8C8-148E-AF42-B086-16470495BBE1}"/>
              </a:ext>
            </a:extLst>
          </p:cNvPr>
          <p:cNvSpPr txBox="1"/>
          <p:nvPr/>
        </p:nvSpPr>
        <p:spPr>
          <a:xfrm>
            <a:off x="2293319" y="4977194"/>
            <a:ext cx="14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 Size: 10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78F0D7-8960-8540-AB1D-AD52351AFAC7}"/>
              </a:ext>
            </a:extLst>
          </p:cNvPr>
          <p:cNvCxnSpPr/>
          <p:nvPr/>
        </p:nvCxnSpPr>
        <p:spPr>
          <a:xfrm flipH="1">
            <a:off x="5232335" y="1656860"/>
            <a:ext cx="2401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736750-7FB5-5744-A4CC-28DF6D85B303}"/>
              </a:ext>
            </a:extLst>
          </p:cNvPr>
          <p:cNvSpPr txBox="1"/>
          <p:nvPr/>
        </p:nvSpPr>
        <p:spPr>
          <a:xfrm>
            <a:off x="5421346" y="1451663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CB8E10D3-406E-A141-BF7F-95CE130EC572}"/>
              </a:ext>
            </a:extLst>
          </p:cNvPr>
          <p:cNvSpPr txBox="1"/>
          <p:nvPr/>
        </p:nvSpPr>
        <p:spPr>
          <a:xfrm>
            <a:off x="76972" y="134715"/>
            <a:ext cx="263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Batching Algorithm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18991AFD-1472-FD41-9EED-73BACB8B4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6AC910F-21F1-3845-BF43-6AA22DD93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5F46DB2E-E615-3E4B-BCAB-EAEAF77428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946F73DA-C18A-3B44-8244-B71FCE71B850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226D9B4-2BE3-EE4A-BF54-8405A62F80A2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72892838-A37E-5B4F-82DC-EF0EAB24D517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D0BF04F4-2082-0841-9410-72FA6539FF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135" name="Oval 134">
            <a:extLst>
              <a:ext uri="{FF2B5EF4-FFF2-40B4-BE49-F238E27FC236}">
                <a16:creationId xmlns:a16="http://schemas.microsoft.com/office/drawing/2014/main" id="{EE2B3E3F-F83F-E84B-A3E6-79E611278F2C}"/>
              </a:ext>
            </a:extLst>
          </p:cNvPr>
          <p:cNvSpPr/>
          <p:nvPr/>
        </p:nvSpPr>
        <p:spPr>
          <a:xfrm>
            <a:off x="6350616" y="2139744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9A6C4B-8C5F-5C44-B615-FD3F0020404D}"/>
              </a:ext>
            </a:extLst>
          </p:cNvPr>
          <p:cNvSpPr txBox="1"/>
          <p:nvPr/>
        </p:nvSpPr>
        <p:spPr>
          <a:xfrm>
            <a:off x="6565620" y="2030524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Nodes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C702B6A8-DBC6-EC44-BED0-D7468FB376CB}"/>
              </a:ext>
            </a:extLst>
          </p:cNvPr>
          <p:cNvSpPr/>
          <p:nvPr/>
        </p:nvSpPr>
        <p:spPr>
          <a:xfrm>
            <a:off x="6350096" y="258224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66B855D3-8B59-A041-9482-E95EAB150D85}"/>
              </a:ext>
            </a:extLst>
          </p:cNvPr>
          <p:cNvSpPr txBox="1"/>
          <p:nvPr/>
        </p:nvSpPr>
        <p:spPr>
          <a:xfrm>
            <a:off x="6565100" y="2473020"/>
            <a:ext cx="17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Unvisited Nodes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17AE9C9-B3AE-354C-9B61-91108E3C0E39}"/>
              </a:ext>
            </a:extLst>
          </p:cNvPr>
          <p:cNvCxnSpPr/>
          <p:nvPr/>
        </p:nvCxnSpPr>
        <p:spPr>
          <a:xfrm>
            <a:off x="6319121" y="3095800"/>
            <a:ext cx="274320" cy="0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F509DA4A-2E8B-E343-A0FE-D9B44AADCE66}"/>
              </a:ext>
            </a:extLst>
          </p:cNvPr>
          <p:cNvSpPr txBox="1"/>
          <p:nvPr/>
        </p:nvSpPr>
        <p:spPr>
          <a:xfrm>
            <a:off x="6578266" y="288891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Connection Visit</a:t>
            </a: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7D7911C3-4642-244A-9517-3E341F391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3215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6EB1ACE8-75F3-0243-8B5A-E3AF7B7C8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8243" y="1029575"/>
            <a:ext cx="3291840" cy="246888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D4B6C25-C3C2-D348-B20C-12F607CE3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733" y="3532778"/>
            <a:ext cx="3291840" cy="246888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DDBC1B3-27E7-B74E-8FEB-8B6087131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5871" y="1028555"/>
            <a:ext cx="3291840" cy="246888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0B36B1F-E87A-E946-BDC0-4456FE817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3361" y="3531758"/>
            <a:ext cx="3291840" cy="2468880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310" name="TextBox 309">
            <a:extLst>
              <a:ext uri="{FF2B5EF4-FFF2-40B4-BE49-F238E27FC236}">
                <a16:creationId xmlns:a16="http://schemas.microsoft.com/office/drawing/2014/main" id="{6A264CA7-1D38-7340-A41E-70B1E852C7CD}"/>
              </a:ext>
            </a:extLst>
          </p:cNvPr>
          <p:cNvSpPr txBox="1"/>
          <p:nvPr/>
        </p:nvSpPr>
        <p:spPr>
          <a:xfrm>
            <a:off x="76972" y="64377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Verification: Inverse Problem</a:t>
            </a:r>
          </a:p>
        </p:txBody>
      </p:sp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E81923F9-93C5-FD4C-9D5E-D64FCCA621CD}"/>
              </a:ext>
            </a:extLst>
          </p:cNvPr>
          <p:cNvSpPr txBox="1"/>
          <p:nvPr/>
        </p:nvSpPr>
        <p:spPr>
          <a:xfrm>
            <a:off x="9144193" y="110982"/>
            <a:ext cx="2819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60x60x60, h = 0.05, 500 </a:t>
            </a:r>
            <a:r>
              <a:rPr lang="en-US" dirty="0" err="1"/>
              <a:t>iter</a:t>
            </a:r>
            <a:r>
              <a:rPr lang="en-US" dirty="0"/>
              <a:t>.</a:t>
            </a:r>
          </a:p>
          <a:p>
            <a:r>
              <a:rPr lang="en-US" dirty="0"/>
              <a:t>27-Point Stencil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BAAD49C-B8A0-DE43-8754-A14863A79B87}"/>
              </a:ext>
            </a:extLst>
          </p:cNvPr>
          <p:cNvSpPr txBox="1"/>
          <p:nvPr/>
        </p:nvSpPr>
        <p:spPr>
          <a:xfrm>
            <a:off x="538027" y="454998"/>
            <a:ext cx="207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Plots Shows z = 1.55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0C225CF-1323-D64F-B8E2-934120A1BEE0}"/>
                  </a:ext>
                </a:extLst>
              </p:cNvPr>
              <p:cNvSpPr txBox="1"/>
              <p:nvPr/>
            </p:nvSpPr>
            <p:spPr>
              <a:xfrm>
                <a:off x="3977783" y="426633"/>
                <a:ext cx="379212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F0C225CF-1323-D64F-B8E2-934120A1B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783" y="426633"/>
                <a:ext cx="3792128" cy="307777"/>
              </a:xfrm>
              <a:prstGeom prst="rect">
                <a:avLst/>
              </a:prstGeom>
              <a:blipFill>
                <a:blip r:embed="rId12"/>
                <a:stretch>
                  <a:fillRect l="-1667" b="-2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EEF83FF5-195E-384B-B090-903387B4D3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58548" y="1030595"/>
            <a:ext cx="3291840" cy="246888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79D8BFC6-7F52-AD46-B52C-FFD5D37B9E6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6038" y="3533798"/>
            <a:ext cx="3291840" cy="24688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044431-F56A-1048-8A0B-F3DF9F2BDA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252793" y="1029575"/>
            <a:ext cx="3291840" cy="246888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EEDA17B-7F00-4445-8960-24D97547DA8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75303" y="3532778"/>
            <a:ext cx="3291840" cy="246888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C5EF96F1-CDAF-1E42-AEFA-742B0787B365}"/>
              </a:ext>
            </a:extLst>
          </p:cNvPr>
          <p:cNvSpPr txBox="1"/>
          <p:nvPr/>
        </p:nvSpPr>
        <p:spPr>
          <a:xfrm>
            <a:off x="1089903" y="826668"/>
            <a:ext cx="76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Jacobi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C192C49-1284-4947-9C23-0D9F9B884AE7}"/>
              </a:ext>
            </a:extLst>
          </p:cNvPr>
          <p:cNvSpPr txBox="1"/>
          <p:nvPr/>
        </p:nvSpPr>
        <p:spPr>
          <a:xfrm>
            <a:off x="3794393" y="825648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Gauss-Seidel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6FDE5D6-5679-BD45-A43F-67EEF65C2252}"/>
              </a:ext>
            </a:extLst>
          </p:cNvPr>
          <p:cNvSpPr txBox="1"/>
          <p:nvPr/>
        </p:nvSpPr>
        <p:spPr>
          <a:xfrm>
            <a:off x="6515256" y="826668"/>
            <a:ext cx="1824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Gradient-Descent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65F0B39-EF59-5E40-9870-A3E37D4D0E82}"/>
              </a:ext>
            </a:extLst>
          </p:cNvPr>
          <p:cNvSpPr txBox="1"/>
          <p:nvPr/>
        </p:nvSpPr>
        <p:spPr>
          <a:xfrm>
            <a:off x="9448346" y="825648"/>
            <a:ext cx="202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Conjugate-Gradient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74C2A16-BE96-0D40-B957-87F420995198}"/>
              </a:ext>
            </a:extLst>
          </p:cNvPr>
          <p:cNvSpPr txBox="1"/>
          <p:nvPr/>
        </p:nvSpPr>
        <p:spPr>
          <a:xfrm>
            <a:off x="852304" y="3349615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41499A-ACC1-1E47-AB80-E67F07107020}"/>
              </a:ext>
            </a:extLst>
          </p:cNvPr>
          <p:cNvSpPr txBox="1"/>
          <p:nvPr/>
        </p:nvSpPr>
        <p:spPr>
          <a:xfrm>
            <a:off x="3912998" y="3344446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B007E89-A0F8-814B-B16F-65441B1C8F66}"/>
              </a:ext>
            </a:extLst>
          </p:cNvPr>
          <p:cNvSpPr txBox="1"/>
          <p:nvPr/>
        </p:nvSpPr>
        <p:spPr>
          <a:xfrm>
            <a:off x="6839665" y="3351949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AB93F9-AE19-A148-8918-E6A5564A6AE8}"/>
              </a:ext>
            </a:extLst>
          </p:cNvPr>
          <p:cNvSpPr txBox="1"/>
          <p:nvPr/>
        </p:nvSpPr>
        <p:spPr>
          <a:xfrm>
            <a:off x="327807" y="5822180"/>
            <a:ext cx="2310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 error: 0.0556809398082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BD7F3E-BA13-AB47-8070-F40A27BA8B79}"/>
                  </a:ext>
                </a:extLst>
              </p:cNvPr>
              <p:cNvSpPr txBox="1"/>
              <p:nvPr/>
            </p:nvSpPr>
            <p:spPr>
              <a:xfrm>
                <a:off x="4248806" y="76537"/>
                <a:ext cx="3165482" cy="3474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=−6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3BD7F3E-BA13-AB47-8070-F40A27BA8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806" y="76537"/>
                <a:ext cx="3165482" cy="347403"/>
              </a:xfrm>
              <a:prstGeom prst="rect">
                <a:avLst/>
              </a:prstGeom>
              <a:blipFill>
                <a:blip r:embed="rId17"/>
                <a:stretch>
                  <a:fillRect l="-12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6E2506F-8350-B442-993A-B6C710D0DDC2}"/>
              </a:ext>
            </a:extLst>
          </p:cNvPr>
          <p:cNvSpPr/>
          <p:nvPr/>
        </p:nvSpPr>
        <p:spPr>
          <a:xfrm>
            <a:off x="9269658" y="5818333"/>
            <a:ext cx="23920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Menlo" panose="020B0609030804020204" pitchFamily="49" charset="0"/>
              </a:rPr>
              <a:t>max error: 0.00284205543708</a:t>
            </a:r>
            <a:endParaRPr lang="en-US" sz="105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A5C38F-A6F7-9046-81A9-491D73BF1108}"/>
              </a:ext>
            </a:extLst>
          </p:cNvPr>
          <p:cNvSpPr/>
          <p:nvPr/>
        </p:nvSpPr>
        <p:spPr>
          <a:xfrm>
            <a:off x="6365792" y="5818333"/>
            <a:ext cx="23102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Menlo" panose="020B0609030804020204" pitchFamily="49" charset="0"/>
              </a:rPr>
              <a:t>max error: 0.0268054493562</a:t>
            </a:r>
            <a:endParaRPr lang="en-US" sz="105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0B142D-137D-E941-B56D-AC2F320A71B7}"/>
              </a:ext>
            </a:extLst>
          </p:cNvPr>
          <p:cNvSpPr/>
          <p:nvPr/>
        </p:nvSpPr>
        <p:spPr>
          <a:xfrm>
            <a:off x="3398590" y="5815774"/>
            <a:ext cx="23102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Menlo" panose="020B0609030804020204" pitchFamily="49" charset="0"/>
              </a:rPr>
              <a:t>max error: 0.0123857890091</a:t>
            </a:r>
            <a:endParaRPr lang="en-US" sz="105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CA8AC03-D609-1E48-AEDA-3445B9C687E0}"/>
              </a:ext>
            </a:extLst>
          </p:cNvPr>
          <p:cNvSpPr txBox="1"/>
          <p:nvPr/>
        </p:nvSpPr>
        <p:spPr>
          <a:xfrm>
            <a:off x="9848327" y="3344446"/>
            <a:ext cx="127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Log10 Error</a:t>
            </a:r>
          </a:p>
        </p:txBody>
      </p:sp>
    </p:spTree>
    <p:extLst>
      <p:ext uri="{BB962C8B-B14F-4D97-AF65-F5344CB8AC3E}">
        <p14:creationId xmlns:p14="http://schemas.microsoft.com/office/powerpoint/2010/main" val="38911263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627BDB-6094-4446-B98B-26B10C3C05FA}"/>
              </a:ext>
            </a:extLst>
          </p:cNvPr>
          <p:cNvSpPr/>
          <p:nvPr/>
        </p:nvSpPr>
        <p:spPr>
          <a:xfrm>
            <a:off x="6866170" y="340360"/>
            <a:ext cx="1463040" cy="1463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7CE59C-C283-734E-8202-3647A5DC9079}"/>
                  </a:ext>
                </a:extLst>
              </p:cNvPr>
              <p:cNvSpPr txBox="1"/>
              <p:nvPr/>
            </p:nvSpPr>
            <p:spPr>
              <a:xfrm rot="5400000">
                <a:off x="8196896" y="933380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7CE59C-C283-734E-8202-3647A5D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196896" y="933380"/>
                <a:ext cx="644535" cy="276999"/>
              </a:xfrm>
              <a:prstGeom prst="rect">
                <a:avLst/>
              </a:prstGeom>
              <a:blipFill>
                <a:blip r:embed="rId8"/>
                <a:stretch>
                  <a:fillRect l="-36364" t="-9615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A1B16D-CA4A-6649-B69F-D482137D7E29}"/>
                  </a:ext>
                </a:extLst>
              </p:cNvPr>
              <p:cNvSpPr txBox="1"/>
              <p:nvPr/>
            </p:nvSpPr>
            <p:spPr>
              <a:xfrm>
                <a:off x="7275422" y="1778760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A1B16D-CA4A-6649-B69F-D482137D7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422" y="1778760"/>
                <a:ext cx="644535" cy="276999"/>
              </a:xfrm>
              <a:prstGeom prst="rect">
                <a:avLst/>
              </a:prstGeom>
              <a:blipFill>
                <a:blip r:embed="rId9"/>
                <a:stretch>
                  <a:fillRect l="-11538" r="-576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96123F-D638-ED41-BE42-536014D58B15}"/>
                  </a:ext>
                </a:extLst>
              </p:cNvPr>
              <p:cNvSpPr txBox="1"/>
              <p:nvPr/>
            </p:nvSpPr>
            <p:spPr>
              <a:xfrm>
                <a:off x="7275421" y="26830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96123F-D638-ED41-BE42-536014D58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421" y="26830"/>
                <a:ext cx="644535" cy="276999"/>
              </a:xfrm>
              <a:prstGeom prst="rect">
                <a:avLst/>
              </a:prstGeom>
              <a:blipFill>
                <a:blip r:embed="rId9"/>
                <a:stretch>
                  <a:fillRect l="-11538" r="-576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283476-6642-0D4E-BE44-459F8FBB922F}"/>
                  </a:ext>
                </a:extLst>
              </p:cNvPr>
              <p:cNvSpPr txBox="1"/>
              <p:nvPr/>
            </p:nvSpPr>
            <p:spPr>
              <a:xfrm rot="16200000">
                <a:off x="6379581" y="933380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283476-6642-0D4E-BE44-459F8FBB9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379581" y="933380"/>
                <a:ext cx="644535" cy="276999"/>
              </a:xfrm>
              <a:prstGeom prst="rect">
                <a:avLst/>
              </a:prstGeom>
              <a:blipFill>
                <a:blip r:embed="rId10"/>
                <a:stretch>
                  <a:fillRect t="-5769" r="-30435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CFA0BD-4D59-C046-96D9-6540FA32392F}"/>
                  </a:ext>
                </a:extLst>
              </p:cNvPr>
              <p:cNvSpPr txBox="1"/>
              <p:nvPr/>
            </p:nvSpPr>
            <p:spPr>
              <a:xfrm>
                <a:off x="7165295" y="945585"/>
                <a:ext cx="889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CFA0BD-4D59-C046-96D9-6540FA323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295" y="945585"/>
                <a:ext cx="889731" cy="276999"/>
              </a:xfrm>
              <a:prstGeom prst="rect">
                <a:avLst/>
              </a:prstGeom>
              <a:blipFill>
                <a:blip r:embed="rId11"/>
                <a:stretch>
                  <a:fillRect l="-5714" r="-428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84CA709-6BFF-7142-AB02-DCEFCAB3D7FF}"/>
              </a:ext>
            </a:extLst>
          </p:cNvPr>
          <p:cNvSpPr txBox="1"/>
          <p:nvPr/>
        </p:nvSpPr>
        <p:spPr>
          <a:xfrm>
            <a:off x="9286240" y="487680"/>
            <a:ext cx="1759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220x220x220</a:t>
            </a:r>
          </a:p>
          <a:p>
            <a:r>
              <a:rPr lang="en-US" dirty="0"/>
              <a:t>7-point equation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55CA18-1F19-674A-8A95-024723F005F9}"/>
              </a:ext>
            </a:extLst>
          </p:cNvPr>
          <p:cNvSpPr txBox="1"/>
          <p:nvPr/>
        </p:nvSpPr>
        <p:spPr>
          <a:xfrm>
            <a:off x="76972" y="64377"/>
            <a:ext cx="3447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Verification: Convergence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1CB1B72F-7A62-514E-9479-A75CC609732A}"/>
              </a:ext>
            </a:extLst>
          </p:cNvPr>
          <p:cNvGraphicFramePr>
            <a:graphicFrameLocks/>
          </p:cNvGraphicFramePr>
          <p:nvPr/>
        </p:nvGraphicFramePr>
        <p:xfrm>
          <a:off x="0" y="1920240"/>
          <a:ext cx="4114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63E3730C-AE45-1540-8933-5508F8D2DDA6}"/>
              </a:ext>
            </a:extLst>
          </p:cNvPr>
          <p:cNvGraphicFramePr>
            <a:graphicFrameLocks/>
          </p:cNvGraphicFramePr>
          <p:nvPr/>
        </p:nvGraphicFramePr>
        <p:xfrm>
          <a:off x="4114800" y="1920240"/>
          <a:ext cx="4114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05F48B8B-90A7-A844-880E-CE7165321E34}"/>
              </a:ext>
            </a:extLst>
          </p:cNvPr>
          <p:cNvGraphicFramePr>
            <a:graphicFrameLocks/>
          </p:cNvGraphicFramePr>
          <p:nvPr/>
        </p:nvGraphicFramePr>
        <p:xfrm>
          <a:off x="8138160" y="1920240"/>
          <a:ext cx="4114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30" name="Right Arrow 29">
            <a:extLst>
              <a:ext uri="{FF2B5EF4-FFF2-40B4-BE49-F238E27FC236}">
                <a16:creationId xmlns:a16="http://schemas.microsoft.com/office/drawing/2014/main" id="{E396FF8C-5574-0745-A839-317C77437D20}"/>
              </a:ext>
            </a:extLst>
          </p:cNvPr>
          <p:cNvSpPr/>
          <p:nvPr/>
        </p:nvSpPr>
        <p:spPr>
          <a:xfrm rot="18324910">
            <a:off x="2860264" y="3864428"/>
            <a:ext cx="372792" cy="174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D7F791-35CB-5E4A-8FB4-CB127CD43017}"/>
                  </a:ext>
                </a:extLst>
              </p:cNvPr>
              <p:cNvSpPr txBox="1"/>
              <p:nvPr/>
            </p:nvSpPr>
            <p:spPr>
              <a:xfrm>
                <a:off x="2472972" y="4132116"/>
                <a:ext cx="717440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220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1D7F791-35CB-5E4A-8FB4-CB127CD43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2972" y="4132116"/>
                <a:ext cx="717440" cy="309637"/>
              </a:xfrm>
              <a:prstGeom prst="rect">
                <a:avLst/>
              </a:prstGeom>
              <a:blipFill>
                <a:blip r:embed="rId15"/>
                <a:stretch>
                  <a:fillRect l="-7018" r="-5263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ight Arrow 31">
            <a:extLst>
              <a:ext uri="{FF2B5EF4-FFF2-40B4-BE49-F238E27FC236}">
                <a16:creationId xmlns:a16="http://schemas.microsoft.com/office/drawing/2014/main" id="{97F5050B-4086-F845-AF12-5B7A505E27EA}"/>
              </a:ext>
            </a:extLst>
          </p:cNvPr>
          <p:cNvSpPr/>
          <p:nvPr/>
        </p:nvSpPr>
        <p:spPr>
          <a:xfrm rot="18324910">
            <a:off x="6966938" y="3498406"/>
            <a:ext cx="372792" cy="174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7CA56E-DB2A-554C-8CD9-7FDD66FB3929}"/>
                  </a:ext>
                </a:extLst>
              </p:cNvPr>
              <p:cNvSpPr txBox="1"/>
              <p:nvPr/>
            </p:nvSpPr>
            <p:spPr>
              <a:xfrm>
                <a:off x="6601418" y="3766094"/>
                <a:ext cx="717440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220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7CA56E-DB2A-554C-8CD9-7FDD66FB3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418" y="3766094"/>
                <a:ext cx="717440" cy="309637"/>
              </a:xfrm>
              <a:prstGeom prst="rect">
                <a:avLst/>
              </a:prstGeom>
              <a:blipFill>
                <a:blip r:embed="rId16"/>
                <a:stretch>
                  <a:fillRect l="-5263" r="-7018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3AC9F911-9051-9041-AC3E-E690DCAF5698}"/>
              </a:ext>
            </a:extLst>
          </p:cNvPr>
          <p:cNvSpPr/>
          <p:nvPr/>
        </p:nvSpPr>
        <p:spPr>
          <a:xfrm rot="18324910">
            <a:off x="10983765" y="3661691"/>
            <a:ext cx="372792" cy="174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14229A3-C19F-E84B-B8CB-3AB08A1AF9D4}"/>
                  </a:ext>
                </a:extLst>
              </p:cNvPr>
              <p:cNvSpPr txBox="1"/>
              <p:nvPr/>
            </p:nvSpPr>
            <p:spPr>
              <a:xfrm>
                <a:off x="10618245" y="3918493"/>
                <a:ext cx="717440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220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14229A3-C19F-E84B-B8CB-3AB08A1AF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8245" y="3918493"/>
                <a:ext cx="717440" cy="309637"/>
              </a:xfrm>
              <a:prstGeom prst="rect">
                <a:avLst/>
              </a:prstGeom>
              <a:blipFill>
                <a:blip r:embed="rId17"/>
                <a:stretch>
                  <a:fillRect l="-5172" r="-5172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41077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E9336A6B-B290-D943-B927-8B1849E52003}"/>
              </a:ext>
            </a:extLst>
          </p:cNvPr>
          <p:cNvGraphicFramePr>
            <a:graphicFrameLocks/>
          </p:cNvGraphicFramePr>
          <p:nvPr/>
        </p:nvGraphicFramePr>
        <p:xfrm>
          <a:off x="8138160" y="1920240"/>
          <a:ext cx="4114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E98AB383-1C83-7643-B75D-D09E365296A0}"/>
              </a:ext>
            </a:extLst>
          </p:cNvPr>
          <p:cNvGraphicFramePr>
            <a:graphicFrameLocks/>
          </p:cNvGraphicFramePr>
          <p:nvPr/>
        </p:nvGraphicFramePr>
        <p:xfrm>
          <a:off x="4114800" y="1920240"/>
          <a:ext cx="4114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8841F827-3298-6F4A-AFAF-C020155620CA}"/>
              </a:ext>
            </a:extLst>
          </p:cNvPr>
          <p:cNvGraphicFramePr>
            <a:graphicFrameLocks/>
          </p:cNvGraphicFramePr>
          <p:nvPr/>
        </p:nvGraphicFramePr>
        <p:xfrm>
          <a:off x="0" y="1920240"/>
          <a:ext cx="4114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1B627BDB-6094-4446-B98B-26B10C3C05FA}"/>
              </a:ext>
            </a:extLst>
          </p:cNvPr>
          <p:cNvSpPr/>
          <p:nvPr/>
        </p:nvSpPr>
        <p:spPr>
          <a:xfrm>
            <a:off x="6866170" y="340360"/>
            <a:ext cx="1463040" cy="1463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7CE59C-C283-734E-8202-3647A5DC9079}"/>
                  </a:ext>
                </a:extLst>
              </p:cNvPr>
              <p:cNvSpPr txBox="1"/>
              <p:nvPr/>
            </p:nvSpPr>
            <p:spPr>
              <a:xfrm rot="5400000">
                <a:off x="8196896" y="933380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7CE59C-C283-734E-8202-3647A5D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196896" y="933380"/>
                <a:ext cx="644535" cy="276999"/>
              </a:xfrm>
              <a:prstGeom prst="rect">
                <a:avLst/>
              </a:prstGeom>
              <a:blipFill>
                <a:blip r:embed="rId11"/>
                <a:stretch>
                  <a:fillRect l="-36364" t="-9615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A1B16D-CA4A-6649-B69F-D482137D7E29}"/>
                  </a:ext>
                </a:extLst>
              </p:cNvPr>
              <p:cNvSpPr txBox="1"/>
              <p:nvPr/>
            </p:nvSpPr>
            <p:spPr>
              <a:xfrm>
                <a:off x="7275422" y="1778760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A1B16D-CA4A-6649-B69F-D482137D7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422" y="1778760"/>
                <a:ext cx="644535" cy="276999"/>
              </a:xfrm>
              <a:prstGeom prst="rect">
                <a:avLst/>
              </a:prstGeom>
              <a:blipFill>
                <a:blip r:embed="rId12"/>
                <a:stretch>
                  <a:fillRect l="-11538" r="-576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96123F-D638-ED41-BE42-536014D58B15}"/>
                  </a:ext>
                </a:extLst>
              </p:cNvPr>
              <p:cNvSpPr txBox="1"/>
              <p:nvPr/>
            </p:nvSpPr>
            <p:spPr>
              <a:xfrm>
                <a:off x="7275421" y="26830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96123F-D638-ED41-BE42-536014D58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421" y="26830"/>
                <a:ext cx="644535" cy="276999"/>
              </a:xfrm>
              <a:prstGeom prst="rect">
                <a:avLst/>
              </a:prstGeom>
              <a:blipFill>
                <a:blip r:embed="rId12"/>
                <a:stretch>
                  <a:fillRect l="-11538" r="-576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283476-6642-0D4E-BE44-459F8FBB922F}"/>
                  </a:ext>
                </a:extLst>
              </p:cNvPr>
              <p:cNvSpPr txBox="1"/>
              <p:nvPr/>
            </p:nvSpPr>
            <p:spPr>
              <a:xfrm rot="16200000">
                <a:off x="6379581" y="933380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283476-6642-0D4E-BE44-459F8FBB9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379581" y="933380"/>
                <a:ext cx="644535" cy="276999"/>
              </a:xfrm>
              <a:prstGeom prst="rect">
                <a:avLst/>
              </a:prstGeom>
              <a:blipFill>
                <a:blip r:embed="rId13"/>
                <a:stretch>
                  <a:fillRect t="-5769" r="-30435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CFA0BD-4D59-C046-96D9-6540FA32392F}"/>
                  </a:ext>
                </a:extLst>
              </p:cNvPr>
              <p:cNvSpPr txBox="1"/>
              <p:nvPr/>
            </p:nvSpPr>
            <p:spPr>
              <a:xfrm>
                <a:off x="7165295" y="945585"/>
                <a:ext cx="889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CFA0BD-4D59-C046-96D9-6540FA323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295" y="945585"/>
                <a:ext cx="889731" cy="276999"/>
              </a:xfrm>
              <a:prstGeom prst="rect">
                <a:avLst/>
              </a:prstGeom>
              <a:blipFill>
                <a:blip r:embed="rId14"/>
                <a:stretch>
                  <a:fillRect l="-5714" r="-428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84CA709-6BFF-7142-AB02-DCEFCAB3D7FF}"/>
              </a:ext>
            </a:extLst>
          </p:cNvPr>
          <p:cNvSpPr txBox="1"/>
          <p:nvPr/>
        </p:nvSpPr>
        <p:spPr>
          <a:xfrm>
            <a:off x="9286240" y="487680"/>
            <a:ext cx="1759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220x220x220</a:t>
            </a:r>
          </a:p>
          <a:p>
            <a:r>
              <a:rPr lang="en-US" dirty="0"/>
              <a:t>7-point equation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55CA18-1F19-674A-8A95-024723F005F9}"/>
              </a:ext>
            </a:extLst>
          </p:cNvPr>
          <p:cNvSpPr txBox="1"/>
          <p:nvPr/>
        </p:nvSpPr>
        <p:spPr>
          <a:xfrm>
            <a:off x="76972" y="64377"/>
            <a:ext cx="3447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Verification: Convergence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A934C5-220C-2E4E-950D-E791BE9B8CAD}"/>
              </a:ext>
            </a:extLst>
          </p:cNvPr>
          <p:cNvSpPr txBox="1"/>
          <p:nvPr/>
        </p:nvSpPr>
        <p:spPr>
          <a:xfrm>
            <a:off x="2337751" y="2668355"/>
            <a:ext cx="106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Roughers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69AE62A-8246-D246-AF18-4318B9C504ED}"/>
              </a:ext>
            </a:extLst>
          </p:cNvPr>
          <p:cNvSpPr txBox="1"/>
          <p:nvPr/>
        </p:nvSpPr>
        <p:spPr>
          <a:xfrm>
            <a:off x="1905951" y="3595656"/>
            <a:ext cx="119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Smoothers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C2994D-D738-2440-B23F-3483334995D9}"/>
              </a:ext>
            </a:extLst>
          </p:cNvPr>
          <p:cNvSpPr txBox="1"/>
          <p:nvPr/>
        </p:nvSpPr>
        <p:spPr>
          <a:xfrm>
            <a:off x="1890782" y="1132537"/>
            <a:ext cx="1666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ZOOMED!</a:t>
            </a:r>
          </a:p>
        </p:txBody>
      </p:sp>
    </p:spTree>
    <p:extLst>
      <p:ext uri="{BB962C8B-B14F-4D97-AF65-F5344CB8AC3E}">
        <p14:creationId xmlns:p14="http://schemas.microsoft.com/office/powerpoint/2010/main" val="28864213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4AD436A-036B-7A44-9306-6229A3987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933" y="3452574"/>
            <a:ext cx="54864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1ADF79-C1C6-3841-9D46-6487BC967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52031" y="3451993"/>
            <a:ext cx="54864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37AE24-4560-6147-B2AA-AF4729DD6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933" y="596424"/>
            <a:ext cx="5486400" cy="2743200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4CA709-6BFF-7142-AB02-DCEFCAB3D7FF}"/>
              </a:ext>
            </a:extLst>
          </p:cNvPr>
          <p:cNvSpPr txBox="1"/>
          <p:nvPr/>
        </p:nvSpPr>
        <p:spPr>
          <a:xfrm>
            <a:off x="10346130" y="1874504"/>
            <a:ext cx="1759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220x220x220</a:t>
            </a:r>
          </a:p>
          <a:p>
            <a:r>
              <a:rPr lang="en-US" dirty="0"/>
              <a:t>7-point equation</a:t>
            </a:r>
          </a:p>
          <a:p>
            <a:r>
              <a:rPr lang="en-US" dirty="0"/>
              <a:t>500 Iterations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8635B7-69FF-3646-B341-3D40F1A386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83576" y="587052"/>
            <a:ext cx="5486400" cy="2743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50A24BF-3391-ED48-A6ED-6553876EA8B1}"/>
              </a:ext>
            </a:extLst>
          </p:cNvPr>
          <p:cNvSpPr txBox="1"/>
          <p:nvPr/>
        </p:nvSpPr>
        <p:spPr>
          <a:xfrm>
            <a:off x="4750074" y="272961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Gauss-Seidel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55CA18-1F19-674A-8A95-024723F005F9}"/>
              </a:ext>
            </a:extLst>
          </p:cNvPr>
          <p:cNvSpPr txBox="1"/>
          <p:nvPr/>
        </p:nvSpPr>
        <p:spPr>
          <a:xfrm>
            <a:off x="1438945" y="272961"/>
            <a:ext cx="971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Jacobi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F57163-CC86-2D4F-A72E-4F90A680E3C9}"/>
              </a:ext>
            </a:extLst>
          </p:cNvPr>
          <p:cNvSpPr txBox="1"/>
          <p:nvPr/>
        </p:nvSpPr>
        <p:spPr>
          <a:xfrm>
            <a:off x="4404634" y="3187196"/>
            <a:ext cx="2655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Conjugate Gradient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82353E-7FAA-8741-AA99-678B87B030B3}"/>
              </a:ext>
            </a:extLst>
          </p:cNvPr>
          <p:cNvSpPr txBox="1"/>
          <p:nvPr/>
        </p:nvSpPr>
        <p:spPr>
          <a:xfrm>
            <a:off x="707425" y="3187196"/>
            <a:ext cx="2395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Gradient Descent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9F6430DE-08A2-6148-A5B3-7FFD753371DB}"/>
              </a:ext>
            </a:extLst>
          </p:cNvPr>
          <p:cNvSpPr/>
          <p:nvPr/>
        </p:nvSpPr>
        <p:spPr>
          <a:xfrm rot="16200000">
            <a:off x="8312022" y="1195864"/>
            <a:ext cx="1582418" cy="154432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FA56CC8-7697-8645-8649-1E4C2CFCDC4F}"/>
              </a:ext>
            </a:extLst>
          </p:cNvPr>
          <p:cNvSpPr/>
          <p:nvPr/>
        </p:nvSpPr>
        <p:spPr>
          <a:xfrm rot="10800000" flipH="1">
            <a:off x="8331070" y="1176814"/>
            <a:ext cx="1544321" cy="384356"/>
          </a:xfrm>
          <a:prstGeom prst="parallelogram">
            <a:avLst>
              <a:gd name="adj" fmla="val 101929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9DD7CA4-63DA-7F46-B987-7CA20EFDFA48}"/>
              </a:ext>
            </a:extLst>
          </p:cNvPr>
          <p:cNvSpPr/>
          <p:nvPr/>
        </p:nvSpPr>
        <p:spPr>
          <a:xfrm>
            <a:off x="6568068" y="525873"/>
            <a:ext cx="2118732" cy="812273"/>
          </a:xfrm>
          <a:custGeom>
            <a:avLst/>
            <a:gdLst>
              <a:gd name="connsiteX0" fmla="*/ 2118732 w 2118732"/>
              <a:gd name="connsiteY0" fmla="*/ 812273 h 812273"/>
              <a:gd name="connsiteX1" fmla="*/ 1494264 w 2118732"/>
              <a:gd name="connsiteY1" fmla="*/ 20537 h 812273"/>
              <a:gd name="connsiteX2" fmla="*/ 0 w 2118732"/>
              <a:gd name="connsiteY2" fmla="*/ 310468 h 81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8732" h="812273">
                <a:moveTo>
                  <a:pt x="2118732" y="812273"/>
                </a:moveTo>
                <a:cubicBezTo>
                  <a:pt x="1983059" y="458222"/>
                  <a:pt x="1847386" y="104171"/>
                  <a:pt x="1494264" y="20537"/>
                </a:cubicBezTo>
                <a:cubicBezTo>
                  <a:pt x="1141142" y="-63097"/>
                  <a:pt x="570571" y="123685"/>
                  <a:pt x="0" y="310468"/>
                </a:cubicBezTo>
              </a:path>
            </a:pathLst>
          </a:custGeom>
          <a:noFill/>
          <a:ln w="25400"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CF3CDB-5FB3-6343-A6E9-B0C5AAE5CB52}"/>
              </a:ext>
            </a:extLst>
          </p:cNvPr>
          <p:cNvSpPr txBox="1"/>
          <p:nvPr/>
        </p:nvSpPr>
        <p:spPr>
          <a:xfrm>
            <a:off x="7337503" y="206054"/>
            <a:ext cx="107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EF05C6-2667-5548-BDAA-8FCCBA490D48}"/>
                  </a:ext>
                </a:extLst>
              </p:cNvPr>
              <p:cNvSpPr txBox="1"/>
              <p:nvPr/>
            </p:nvSpPr>
            <p:spPr>
              <a:xfrm rot="16200000">
                <a:off x="8176071" y="1813718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EF05C6-2667-5548-BDAA-8FCCBA490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76071" y="1813718"/>
                <a:ext cx="644535" cy="276999"/>
              </a:xfrm>
              <a:prstGeom prst="rect">
                <a:avLst/>
              </a:prstGeom>
              <a:blipFill>
                <a:blip r:embed="rId12"/>
                <a:stretch>
                  <a:fillRect t="-5769" r="-30435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2A3FF7C-C8A5-6A49-9C6C-4478F31E9585}"/>
                  </a:ext>
                </a:extLst>
              </p:cNvPr>
              <p:cNvSpPr txBox="1"/>
              <p:nvPr/>
            </p:nvSpPr>
            <p:spPr>
              <a:xfrm rot="16200000">
                <a:off x="8942007" y="2021702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2A3FF7C-C8A5-6A49-9C6C-4478F31E9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42007" y="2021702"/>
                <a:ext cx="644535" cy="276999"/>
              </a:xfrm>
              <a:prstGeom prst="rect">
                <a:avLst/>
              </a:prstGeom>
              <a:blipFill>
                <a:blip r:embed="rId13"/>
                <a:stretch>
                  <a:fillRect t="-7843" r="-3181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2CCA3E-EA25-9647-9291-DBC08A6438A3}"/>
                  </a:ext>
                </a:extLst>
              </p:cNvPr>
              <p:cNvSpPr txBox="1"/>
              <p:nvPr/>
            </p:nvSpPr>
            <p:spPr>
              <a:xfrm>
                <a:off x="8901048" y="575386"/>
                <a:ext cx="1067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2CCA3E-EA25-9647-9291-DBC08A643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048" y="575386"/>
                <a:ext cx="1067087" cy="276999"/>
              </a:xfrm>
              <a:prstGeom prst="rect">
                <a:avLst/>
              </a:prstGeom>
              <a:blipFill>
                <a:blip r:embed="rId14"/>
                <a:stretch>
                  <a:fillRect l="-4706" r="-352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CB9916-CF08-E940-A63C-9C543D8C94C2}"/>
              </a:ext>
            </a:extLst>
          </p:cNvPr>
          <p:cNvCxnSpPr>
            <a:cxnSpLocks/>
          </p:cNvCxnSpPr>
          <p:nvPr/>
        </p:nvCxnSpPr>
        <p:spPr>
          <a:xfrm flipV="1">
            <a:off x="9478537" y="847494"/>
            <a:ext cx="301083" cy="3456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1FA10B0-A90F-A943-AC27-B1A0D19C5EDF}"/>
              </a:ext>
            </a:extLst>
          </p:cNvPr>
          <p:cNvSpPr txBox="1"/>
          <p:nvPr/>
        </p:nvSpPr>
        <p:spPr>
          <a:xfrm>
            <a:off x="9723473" y="784869"/>
            <a:ext cx="1458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source at the corner</a:t>
            </a:r>
          </a:p>
        </p:txBody>
      </p:sp>
      <p:graphicFrame>
        <p:nvGraphicFramePr>
          <p:cNvPr id="49" name="Chart 48">
            <a:extLst>
              <a:ext uri="{FF2B5EF4-FFF2-40B4-BE49-F238E27FC236}">
                <a16:creationId xmlns:a16="http://schemas.microsoft.com/office/drawing/2014/main" id="{9FE3E407-6B21-F245-80D4-A35C78993A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7402918"/>
              </p:ext>
            </p:extLst>
          </p:nvPr>
        </p:nvGraphicFramePr>
        <p:xfrm>
          <a:off x="7857917" y="3035996"/>
          <a:ext cx="3856563" cy="28668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1989556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627BDB-6094-4446-B98B-26B10C3C05FA}"/>
              </a:ext>
            </a:extLst>
          </p:cNvPr>
          <p:cNvSpPr/>
          <p:nvPr/>
        </p:nvSpPr>
        <p:spPr>
          <a:xfrm>
            <a:off x="6866170" y="340360"/>
            <a:ext cx="1463040" cy="1463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7CE59C-C283-734E-8202-3647A5DC9079}"/>
                  </a:ext>
                </a:extLst>
              </p:cNvPr>
              <p:cNvSpPr txBox="1"/>
              <p:nvPr/>
            </p:nvSpPr>
            <p:spPr>
              <a:xfrm rot="5400000">
                <a:off x="8196896" y="933380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7CE59C-C283-734E-8202-3647A5D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196896" y="933380"/>
                <a:ext cx="644535" cy="276999"/>
              </a:xfrm>
              <a:prstGeom prst="rect">
                <a:avLst/>
              </a:prstGeom>
              <a:blipFill>
                <a:blip r:embed="rId8"/>
                <a:stretch>
                  <a:fillRect l="-36364" t="-9615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A1B16D-CA4A-6649-B69F-D482137D7E29}"/>
                  </a:ext>
                </a:extLst>
              </p:cNvPr>
              <p:cNvSpPr txBox="1"/>
              <p:nvPr/>
            </p:nvSpPr>
            <p:spPr>
              <a:xfrm>
                <a:off x="7275422" y="1778760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A1B16D-CA4A-6649-B69F-D482137D7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422" y="1778760"/>
                <a:ext cx="644535" cy="276999"/>
              </a:xfrm>
              <a:prstGeom prst="rect">
                <a:avLst/>
              </a:prstGeom>
              <a:blipFill>
                <a:blip r:embed="rId9"/>
                <a:stretch>
                  <a:fillRect l="-11538" r="-576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96123F-D638-ED41-BE42-536014D58B15}"/>
                  </a:ext>
                </a:extLst>
              </p:cNvPr>
              <p:cNvSpPr txBox="1"/>
              <p:nvPr/>
            </p:nvSpPr>
            <p:spPr>
              <a:xfrm>
                <a:off x="7275421" y="26830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96123F-D638-ED41-BE42-536014D58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421" y="26830"/>
                <a:ext cx="644535" cy="276999"/>
              </a:xfrm>
              <a:prstGeom prst="rect">
                <a:avLst/>
              </a:prstGeom>
              <a:blipFill>
                <a:blip r:embed="rId9"/>
                <a:stretch>
                  <a:fillRect l="-11538" r="-576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283476-6642-0D4E-BE44-459F8FBB922F}"/>
                  </a:ext>
                </a:extLst>
              </p:cNvPr>
              <p:cNvSpPr txBox="1"/>
              <p:nvPr/>
            </p:nvSpPr>
            <p:spPr>
              <a:xfrm rot="16200000">
                <a:off x="6379581" y="933380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283476-6642-0D4E-BE44-459F8FBB9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379581" y="933380"/>
                <a:ext cx="644535" cy="276999"/>
              </a:xfrm>
              <a:prstGeom prst="rect">
                <a:avLst/>
              </a:prstGeom>
              <a:blipFill>
                <a:blip r:embed="rId10"/>
                <a:stretch>
                  <a:fillRect t="-5769" r="-30435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CFA0BD-4D59-C046-96D9-6540FA32392F}"/>
                  </a:ext>
                </a:extLst>
              </p:cNvPr>
              <p:cNvSpPr txBox="1"/>
              <p:nvPr/>
            </p:nvSpPr>
            <p:spPr>
              <a:xfrm>
                <a:off x="7073855" y="945585"/>
                <a:ext cx="1067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CFA0BD-4D59-C046-96D9-6540FA323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55" y="945585"/>
                <a:ext cx="1067087" cy="276999"/>
              </a:xfrm>
              <a:prstGeom prst="rect">
                <a:avLst/>
              </a:prstGeom>
              <a:blipFill>
                <a:blip r:embed="rId11"/>
                <a:stretch>
                  <a:fillRect l="-3529" r="-352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84CA709-6BFF-7142-AB02-DCEFCAB3D7FF}"/>
              </a:ext>
            </a:extLst>
          </p:cNvPr>
          <p:cNvSpPr txBox="1"/>
          <p:nvPr/>
        </p:nvSpPr>
        <p:spPr>
          <a:xfrm>
            <a:off x="1296366" y="717733"/>
            <a:ext cx="2553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60x60x60, h = 0.05</a:t>
            </a:r>
          </a:p>
          <a:p>
            <a:r>
              <a:rPr lang="en-US" sz="2400" b="1" dirty="0"/>
              <a:t>7-point equation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55CA18-1F19-674A-8A95-024723F005F9}"/>
              </a:ext>
            </a:extLst>
          </p:cNvPr>
          <p:cNvSpPr txBox="1"/>
          <p:nvPr/>
        </p:nvSpPr>
        <p:spPr>
          <a:xfrm>
            <a:off x="76972" y="64377"/>
            <a:ext cx="3447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Verification: Convergence</a:t>
            </a:r>
          </a:p>
        </p:txBody>
      </p: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D359F94F-6721-F740-AD69-872DC7D4E4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1190687"/>
              </p:ext>
            </p:extLst>
          </p:nvPr>
        </p:nvGraphicFramePr>
        <p:xfrm>
          <a:off x="0" y="1920240"/>
          <a:ext cx="4114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750F3315-8584-F84D-A541-2064947BC5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2822659"/>
              </p:ext>
            </p:extLst>
          </p:nvPr>
        </p:nvGraphicFramePr>
        <p:xfrm>
          <a:off x="4114800" y="1920240"/>
          <a:ext cx="4114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D8042352-CC84-AB43-84CF-25983163CE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8457115"/>
              </p:ext>
            </p:extLst>
          </p:nvPr>
        </p:nvGraphicFramePr>
        <p:xfrm>
          <a:off x="8138160" y="1920240"/>
          <a:ext cx="4114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</p:spTree>
    <p:extLst>
      <p:ext uri="{BB962C8B-B14F-4D97-AF65-F5344CB8AC3E}">
        <p14:creationId xmlns:p14="http://schemas.microsoft.com/office/powerpoint/2010/main" val="910843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627BDB-6094-4446-B98B-26B10C3C05FA}"/>
              </a:ext>
            </a:extLst>
          </p:cNvPr>
          <p:cNvSpPr/>
          <p:nvPr/>
        </p:nvSpPr>
        <p:spPr>
          <a:xfrm>
            <a:off x="6866170" y="340360"/>
            <a:ext cx="1463040" cy="1463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7CE59C-C283-734E-8202-3647A5DC9079}"/>
                  </a:ext>
                </a:extLst>
              </p:cNvPr>
              <p:cNvSpPr txBox="1"/>
              <p:nvPr/>
            </p:nvSpPr>
            <p:spPr>
              <a:xfrm rot="5400000">
                <a:off x="8196896" y="933380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7CE59C-C283-734E-8202-3647A5D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196896" y="933380"/>
                <a:ext cx="644535" cy="276999"/>
              </a:xfrm>
              <a:prstGeom prst="rect">
                <a:avLst/>
              </a:prstGeom>
              <a:blipFill>
                <a:blip r:embed="rId8"/>
                <a:stretch>
                  <a:fillRect l="-36364" t="-9615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A1B16D-CA4A-6649-B69F-D482137D7E29}"/>
                  </a:ext>
                </a:extLst>
              </p:cNvPr>
              <p:cNvSpPr txBox="1"/>
              <p:nvPr/>
            </p:nvSpPr>
            <p:spPr>
              <a:xfrm>
                <a:off x="7275422" y="1778760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A1B16D-CA4A-6649-B69F-D482137D7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422" y="1778760"/>
                <a:ext cx="644535" cy="276999"/>
              </a:xfrm>
              <a:prstGeom prst="rect">
                <a:avLst/>
              </a:prstGeom>
              <a:blipFill>
                <a:blip r:embed="rId9"/>
                <a:stretch>
                  <a:fillRect l="-11538" r="-576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96123F-D638-ED41-BE42-536014D58B15}"/>
                  </a:ext>
                </a:extLst>
              </p:cNvPr>
              <p:cNvSpPr txBox="1"/>
              <p:nvPr/>
            </p:nvSpPr>
            <p:spPr>
              <a:xfrm>
                <a:off x="7275421" y="26830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96123F-D638-ED41-BE42-536014D58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421" y="26830"/>
                <a:ext cx="644535" cy="276999"/>
              </a:xfrm>
              <a:prstGeom prst="rect">
                <a:avLst/>
              </a:prstGeom>
              <a:blipFill>
                <a:blip r:embed="rId9"/>
                <a:stretch>
                  <a:fillRect l="-11538" r="-576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283476-6642-0D4E-BE44-459F8FBB922F}"/>
                  </a:ext>
                </a:extLst>
              </p:cNvPr>
              <p:cNvSpPr txBox="1"/>
              <p:nvPr/>
            </p:nvSpPr>
            <p:spPr>
              <a:xfrm rot="16200000">
                <a:off x="6379581" y="933380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283476-6642-0D4E-BE44-459F8FBB9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379581" y="933380"/>
                <a:ext cx="644535" cy="276999"/>
              </a:xfrm>
              <a:prstGeom prst="rect">
                <a:avLst/>
              </a:prstGeom>
              <a:blipFill>
                <a:blip r:embed="rId10"/>
                <a:stretch>
                  <a:fillRect t="-5769" r="-30435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CFA0BD-4D59-C046-96D9-6540FA32392F}"/>
                  </a:ext>
                </a:extLst>
              </p:cNvPr>
              <p:cNvSpPr txBox="1"/>
              <p:nvPr/>
            </p:nvSpPr>
            <p:spPr>
              <a:xfrm>
                <a:off x="7073855" y="945585"/>
                <a:ext cx="1067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CFA0BD-4D59-C046-96D9-6540FA323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55" y="945585"/>
                <a:ext cx="1067087" cy="276999"/>
              </a:xfrm>
              <a:prstGeom prst="rect">
                <a:avLst/>
              </a:prstGeom>
              <a:blipFill>
                <a:blip r:embed="rId11"/>
                <a:stretch>
                  <a:fillRect l="-3529" r="-352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84CA709-6BFF-7142-AB02-DCEFCAB3D7FF}"/>
              </a:ext>
            </a:extLst>
          </p:cNvPr>
          <p:cNvSpPr txBox="1"/>
          <p:nvPr/>
        </p:nvSpPr>
        <p:spPr>
          <a:xfrm>
            <a:off x="1296366" y="717733"/>
            <a:ext cx="3457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60x60x60, h = 0.05</a:t>
            </a:r>
          </a:p>
          <a:p>
            <a:r>
              <a:rPr lang="en-US" sz="2400" b="1" dirty="0"/>
              <a:t>27-point equation (HPCG)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55CA18-1F19-674A-8A95-024723F005F9}"/>
              </a:ext>
            </a:extLst>
          </p:cNvPr>
          <p:cNvSpPr txBox="1"/>
          <p:nvPr/>
        </p:nvSpPr>
        <p:spPr>
          <a:xfrm>
            <a:off x="76972" y="64377"/>
            <a:ext cx="3447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Verification: Convergence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0114FCC0-55F9-1E4B-BDE2-7EAA72891E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2421139"/>
              </p:ext>
            </p:extLst>
          </p:nvPr>
        </p:nvGraphicFramePr>
        <p:xfrm>
          <a:off x="163894" y="2055759"/>
          <a:ext cx="5300134" cy="3886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D730D5B2-BDF6-EB40-A63B-A3A0CC831D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2820297"/>
              </p:ext>
            </p:extLst>
          </p:nvPr>
        </p:nvGraphicFramePr>
        <p:xfrm>
          <a:off x="2905885" y="6183259"/>
          <a:ext cx="4830838" cy="29479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2C3ECE91-D5DB-FC45-B42F-2518FF5096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0050994"/>
              </p:ext>
            </p:extLst>
          </p:nvPr>
        </p:nvGraphicFramePr>
        <p:xfrm>
          <a:off x="5845028" y="2043059"/>
          <a:ext cx="5040085" cy="38865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</p:spTree>
    <p:extLst>
      <p:ext uri="{BB962C8B-B14F-4D97-AF65-F5344CB8AC3E}">
        <p14:creationId xmlns:p14="http://schemas.microsoft.com/office/powerpoint/2010/main" val="16713391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B627BDB-6094-4446-B98B-26B10C3C05FA}"/>
              </a:ext>
            </a:extLst>
          </p:cNvPr>
          <p:cNvSpPr/>
          <p:nvPr/>
        </p:nvSpPr>
        <p:spPr>
          <a:xfrm>
            <a:off x="6866170" y="340360"/>
            <a:ext cx="1463040" cy="146304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7CE59C-C283-734E-8202-3647A5DC9079}"/>
                  </a:ext>
                </a:extLst>
              </p:cNvPr>
              <p:cNvSpPr txBox="1"/>
              <p:nvPr/>
            </p:nvSpPr>
            <p:spPr>
              <a:xfrm rot="5400000">
                <a:off x="8196896" y="933380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7CE59C-C283-734E-8202-3647A5DC9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196896" y="933380"/>
                <a:ext cx="644535" cy="276999"/>
              </a:xfrm>
              <a:prstGeom prst="rect">
                <a:avLst/>
              </a:prstGeom>
              <a:blipFill>
                <a:blip r:embed="rId8"/>
                <a:stretch>
                  <a:fillRect l="-36364" t="-9615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A1B16D-CA4A-6649-B69F-D482137D7E29}"/>
                  </a:ext>
                </a:extLst>
              </p:cNvPr>
              <p:cNvSpPr txBox="1"/>
              <p:nvPr/>
            </p:nvSpPr>
            <p:spPr>
              <a:xfrm>
                <a:off x="7275422" y="1778760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DA1B16D-CA4A-6649-B69F-D482137D7E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422" y="1778760"/>
                <a:ext cx="644535" cy="276999"/>
              </a:xfrm>
              <a:prstGeom prst="rect">
                <a:avLst/>
              </a:prstGeom>
              <a:blipFill>
                <a:blip r:embed="rId9"/>
                <a:stretch>
                  <a:fillRect l="-11538" r="-576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96123F-D638-ED41-BE42-536014D58B15}"/>
                  </a:ext>
                </a:extLst>
              </p:cNvPr>
              <p:cNvSpPr txBox="1"/>
              <p:nvPr/>
            </p:nvSpPr>
            <p:spPr>
              <a:xfrm>
                <a:off x="7275421" y="26830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496123F-D638-ED41-BE42-536014D58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421" y="26830"/>
                <a:ext cx="644535" cy="276999"/>
              </a:xfrm>
              <a:prstGeom prst="rect">
                <a:avLst/>
              </a:prstGeom>
              <a:blipFill>
                <a:blip r:embed="rId9"/>
                <a:stretch>
                  <a:fillRect l="-11538" r="-576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283476-6642-0D4E-BE44-459F8FBB922F}"/>
                  </a:ext>
                </a:extLst>
              </p:cNvPr>
              <p:cNvSpPr txBox="1"/>
              <p:nvPr/>
            </p:nvSpPr>
            <p:spPr>
              <a:xfrm rot="16200000">
                <a:off x="6379581" y="933380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283476-6642-0D4E-BE44-459F8FBB92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379581" y="933380"/>
                <a:ext cx="644535" cy="276999"/>
              </a:xfrm>
              <a:prstGeom prst="rect">
                <a:avLst/>
              </a:prstGeom>
              <a:blipFill>
                <a:blip r:embed="rId10"/>
                <a:stretch>
                  <a:fillRect t="-5769" r="-30435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CFA0BD-4D59-C046-96D9-6540FA32392F}"/>
                  </a:ext>
                </a:extLst>
              </p:cNvPr>
              <p:cNvSpPr txBox="1"/>
              <p:nvPr/>
            </p:nvSpPr>
            <p:spPr>
              <a:xfrm>
                <a:off x="7165295" y="945585"/>
                <a:ext cx="88973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ACFA0BD-4D59-C046-96D9-6540FA323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295" y="945585"/>
                <a:ext cx="889731" cy="276999"/>
              </a:xfrm>
              <a:prstGeom prst="rect">
                <a:avLst/>
              </a:prstGeom>
              <a:blipFill>
                <a:blip r:embed="rId11"/>
                <a:stretch>
                  <a:fillRect l="-5714" r="-428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84CA709-6BFF-7142-AB02-DCEFCAB3D7FF}"/>
              </a:ext>
            </a:extLst>
          </p:cNvPr>
          <p:cNvSpPr txBox="1"/>
          <p:nvPr/>
        </p:nvSpPr>
        <p:spPr>
          <a:xfrm>
            <a:off x="9286240" y="487680"/>
            <a:ext cx="1759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60x60x60</a:t>
            </a:r>
          </a:p>
          <a:p>
            <a:r>
              <a:rPr lang="en-US" dirty="0"/>
              <a:t>7-point equation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55CA18-1F19-674A-8A95-024723F005F9}"/>
              </a:ext>
            </a:extLst>
          </p:cNvPr>
          <p:cNvSpPr txBox="1"/>
          <p:nvPr/>
        </p:nvSpPr>
        <p:spPr>
          <a:xfrm>
            <a:off x="76972" y="64377"/>
            <a:ext cx="3447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Verification: Convergence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D359F94F-6721-F740-AD69-872DC7D4E4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3630752"/>
              </p:ext>
            </p:extLst>
          </p:nvPr>
        </p:nvGraphicFramePr>
        <p:xfrm>
          <a:off x="0" y="1920240"/>
          <a:ext cx="4114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750F3315-8584-F84D-A541-2064947BC5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4984492"/>
              </p:ext>
            </p:extLst>
          </p:nvPr>
        </p:nvGraphicFramePr>
        <p:xfrm>
          <a:off x="4114800" y="1920240"/>
          <a:ext cx="4114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D8042352-CC84-AB43-84CF-25983163CE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047207"/>
              </p:ext>
            </p:extLst>
          </p:nvPr>
        </p:nvGraphicFramePr>
        <p:xfrm>
          <a:off x="8138160" y="1920240"/>
          <a:ext cx="41148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" name="Right Arrow 1">
            <a:extLst>
              <a:ext uri="{FF2B5EF4-FFF2-40B4-BE49-F238E27FC236}">
                <a16:creationId xmlns:a16="http://schemas.microsoft.com/office/drawing/2014/main" id="{5159E930-015E-7043-A80E-4CB622918DED}"/>
              </a:ext>
            </a:extLst>
          </p:cNvPr>
          <p:cNvSpPr/>
          <p:nvPr/>
        </p:nvSpPr>
        <p:spPr>
          <a:xfrm rot="18324910">
            <a:off x="2566351" y="3614057"/>
            <a:ext cx="372792" cy="174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BB96B5-3F6A-984C-A41F-CFEFEA5A8BC0}"/>
                  </a:ext>
                </a:extLst>
              </p:cNvPr>
              <p:cNvSpPr txBox="1"/>
              <p:nvPr/>
            </p:nvSpPr>
            <p:spPr>
              <a:xfrm>
                <a:off x="2222603" y="3903517"/>
                <a:ext cx="589199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8BB96B5-3F6A-984C-A41F-CFEFEA5A8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03" y="3903517"/>
                <a:ext cx="589199" cy="309637"/>
              </a:xfrm>
              <a:prstGeom prst="rect">
                <a:avLst/>
              </a:prstGeom>
              <a:blipFill>
                <a:blip r:embed="rId15"/>
                <a:stretch>
                  <a:fillRect l="-8511" r="-8511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EFBC8EFF-C8A4-E648-BE77-72556890777D}"/>
              </a:ext>
            </a:extLst>
          </p:cNvPr>
          <p:cNvSpPr/>
          <p:nvPr/>
        </p:nvSpPr>
        <p:spPr>
          <a:xfrm rot="18324910">
            <a:off x="6716568" y="3367779"/>
            <a:ext cx="372792" cy="174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6D941A-8BBD-734F-8D49-29A8BAE02EB6}"/>
                  </a:ext>
                </a:extLst>
              </p:cNvPr>
              <p:cNvSpPr txBox="1"/>
              <p:nvPr/>
            </p:nvSpPr>
            <p:spPr>
              <a:xfrm>
                <a:off x="6372820" y="3657239"/>
                <a:ext cx="589199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C6D941A-8BBD-734F-8D49-29A8BAE02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820" y="3657239"/>
                <a:ext cx="589199" cy="309637"/>
              </a:xfrm>
              <a:prstGeom prst="rect">
                <a:avLst/>
              </a:prstGeom>
              <a:blipFill>
                <a:blip r:embed="rId16"/>
                <a:stretch>
                  <a:fillRect l="-8511" r="-851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ight Arrow 39">
            <a:extLst>
              <a:ext uri="{FF2B5EF4-FFF2-40B4-BE49-F238E27FC236}">
                <a16:creationId xmlns:a16="http://schemas.microsoft.com/office/drawing/2014/main" id="{B6794E7F-B582-5548-A20B-254F8921B49C}"/>
              </a:ext>
            </a:extLst>
          </p:cNvPr>
          <p:cNvSpPr/>
          <p:nvPr/>
        </p:nvSpPr>
        <p:spPr>
          <a:xfrm rot="18324910">
            <a:off x="10755168" y="3454864"/>
            <a:ext cx="372792" cy="1741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CC08F7-6042-D84A-A8D0-E158DAFC1FC1}"/>
                  </a:ext>
                </a:extLst>
              </p:cNvPr>
              <p:cNvSpPr txBox="1"/>
              <p:nvPr/>
            </p:nvSpPr>
            <p:spPr>
              <a:xfrm>
                <a:off x="10411420" y="3744324"/>
                <a:ext cx="589199" cy="309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0CC08F7-6042-D84A-A8D0-E158DAFC1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420" y="3744324"/>
                <a:ext cx="589199" cy="309637"/>
              </a:xfrm>
              <a:prstGeom prst="rect">
                <a:avLst/>
              </a:prstGeom>
              <a:blipFill>
                <a:blip r:embed="rId17"/>
                <a:stretch>
                  <a:fillRect l="-6383" r="-8511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CD9CD63B-6659-1541-AF06-A5D73E87AB54}"/>
              </a:ext>
            </a:extLst>
          </p:cNvPr>
          <p:cNvSpPr txBox="1"/>
          <p:nvPr/>
        </p:nvSpPr>
        <p:spPr>
          <a:xfrm>
            <a:off x="1890782" y="1132537"/>
            <a:ext cx="16669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ZOOMED!</a:t>
            </a:r>
          </a:p>
        </p:txBody>
      </p:sp>
    </p:spTree>
    <p:extLst>
      <p:ext uri="{BB962C8B-B14F-4D97-AF65-F5344CB8AC3E}">
        <p14:creationId xmlns:p14="http://schemas.microsoft.com/office/powerpoint/2010/main" val="8392957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4AD436A-036B-7A44-9306-6229A3987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933" y="3452574"/>
            <a:ext cx="54864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1ADF79-C1C6-3841-9D46-6487BC967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52031" y="3451993"/>
            <a:ext cx="54864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37AE24-4560-6147-B2AA-AF4729DD6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3933" y="596424"/>
            <a:ext cx="5486400" cy="2743200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4FF727D9-8CE5-AB44-98E4-B7F66538CF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4CA709-6BFF-7142-AB02-DCEFCAB3D7FF}"/>
              </a:ext>
            </a:extLst>
          </p:cNvPr>
          <p:cNvSpPr txBox="1"/>
          <p:nvPr/>
        </p:nvSpPr>
        <p:spPr>
          <a:xfrm>
            <a:off x="10346130" y="1874504"/>
            <a:ext cx="17593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60x60x60</a:t>
            </a:r>
          </a:p>
          <a:p>
            <a:r>
              <a:rPr lang="en-US" dirty="0"/>
              <a:t>7-point equation</a:t>
            </a:r>
          </a:p>
          <a:p>
            <a:r>
              <a:rPr lang="en-US" dirty="0"/>
              <a:t>500 Iterations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8635B7-69FF-3646-B341-3D40F1A386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83576" y="587052"/>
            <a:ext cx="5486400" cy="2743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50A24BF-3391-ED48-A6ED-6553876EA8B1}"/>
              </a:ext>
            </a:extLst>
          </p:cNvPr>
          <p:cNvSpPr txBox="1"/>
          <p:nvPr/>
        </p:nvSpPr>
        <p:spPr>
          <a:xfrm>
            <a:off x="4750074" y="272961"/>
            <a:ext cx="1811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Gauss-Seidel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D55CA18-1F19-674A-8A95-024723F005F9}"/>
              </a:ext>
            </a:extLst>
          </p:cNvPr>
          <p:cNvSpPr txBox="1"/>
          <p:nvPr/>
        </p:nvSpPr>
        <p:spPr>
          <a:xfrm>
            <a:off x="1438945" y="272961"/>
            <a:ext cx="971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Jacobi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F57163-CC86-2D4F-A72E-4F90A680E3C9}"/>
              </a:ext>
            </a:extLst>
          </p:cNvPr>
          <p:cNvSpPr txBox="1"/>
          <p:nvPr/>
        </p:nvSpPr>
        <p:spPr>
          <a:xfrm>
            <a:off x="4404634" y="3187196"/>
            <a:ext cx="2655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Conjugate Gradient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82353E-7FAA-8741-AA99-678B87B030B3}"/>
              </a:ext>
            </a:extLst>
          </p:cNvPr>
          <p:cNvSpPr txBox="1"/>
          <p:nvPr/>
        </p:nvSpPr>
        <p:spPr>
          <a:xfrm>
            <a:off x="707425" y="3187196"/>
            <a:ext cx="2395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Gradient Descent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9F6430DE-08A2-6148-A5B3-7FFD753371DB}"/>
              </a:ext>
            </a:extLst>
          </p:cNvPr>
          <p:cNvSpPr/>
          <p:nvPr/>
        </p:nvSpPr>
        <p:spPr>
          <a:xfrm rot="16200000">
            <a:off x="8312022" y="1195864"/>
            <a:ext cx="1582418" cy="1544320"/>
          </a:xfrm>
          <a:prstGeom prst="cub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FFA56CC8-7697-8645-8649-1E4C2CFCDC4F}"/>
              </a:ext>
            </a:extLst>
          </p:cNvPr>
          <p:cNvSpPr/>
          <p:nvPr/>
        </p:nvSpPr>
        <p:spPr>
          <a:xfrm rot="10800000" flipH="1">
            <a:off x="8331070" y="1176814"/>
            <a:ext cx="1544321" cy="384356"/>
          </a:xfrm>
          <a:prstGeom prst="parallelogram">
            <a:avLst>
              <a:gd name="adj" fmla="val 101929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9DD7CA4-63DA-7F46-B987-7CA20EFDFA48}"/>
              </a:ext>
            </a:extLst>
          </p:cNvPr>
          <p:cNvSpPr/>
          <p:nvPr/>
        </p:nvSpPr>
        <p:spPr>
          <a:xfrm>
            <a:off x="6568068" y="525873"/>
            <a:ext cx="2118732" cy="812273"/>
          </a:xfrm>
          <a:custGeom>
            <a:avLst/>
            <a:gdLst>
              <a:gd name="connsiteX0" fmla="*/ 2118732 w 2118732"/>
              <a:gd name="connsiteY0" fmla="*/ 812273 h 812273"/>
              <a:gd name="connsiteX1" fmla="*/ 1494264 w 2118732"/>
              <a:gd name="connsiteY1" fmla="*/ 20537 h 812273"/>
              <a:gd name="connsiteX2" fmla="*/ 0 w 2118732"/>
              <a:gd name="connsiteY2" fmla="*/ 310468 h 81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8732" h="812273">
                <a:moveTo>
                  <a:pt x="2118732" y="812273"/>
                </a:moveTo>
                <a:cubicBezTo>
                  <a:pt x="1983059" y="458222"/>
                  <a:pt x="1847386" y="104171"/>
                  <a:pt x="1494264" y="20537"/>
                </a:cubicBezTo>
                <a:cubicBezTo>
                  <a:pt x="1141142" y="-63097"/>
                  <a:pt x="570571" y="123685"/>
                  <a:pt x="0" y="310468"/>
                </a:cubicBezTo>
              </a:path>
            </a:pathLst>
          </a:custGeom>
          <a:noFill/>
          <a:ln w="25400"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CF3CDB-5FB3-6343-A6E9-B0C5AAE5CB52}"/>
              </a:ext>
            </a:extLst>
          </p:cNvPr>
          <p:cNvSpPr txBox="1"/>
          <p:nvPr/>
        </p:nvSpPr>
        <p:spPr>
          <a:xfrm>
            <a:off x="7337503" y="206054"/>
            <a:ext cx="107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EF05C6-2667-5548-BDAA-8FCCBA490D48}"/>
                  </a:ext>
                </a:extLst>
              </p:cNvPr>
              <p:cNvSpPr txBox="1"/>
              <p:nvPr/>
            </p:nvSpPr>
            <p:spPr>
              <a:xfrm rot="16200000">
                <a:off x="8176071" y="1813718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EF05C6-2667-5548-BDAA-8FCCBA490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76071" y="1813718"/>
                <a:ext cx="644535" cy="276999"/>
              </a:xfrm>
              <a:prstGeom prst="rect">
                <a:avLst/>
              </a:prstGeom>
              <a:blipFill>
                <a:blip r:embed="rId12"/>
                <a:stretch>
                  <a:fillRect t="-5769" r="-30435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2A3FF7C-C8A5-6A49-9C6C-4478F31E9585}"/>
                  </a:ext>
                </a:extLst>
              </p:cNvPr>
              <p:cNvSpPr txBox="1"/>
              <p:nvPr/>
            </p:nvSpPr>
            <p:spPr>
              <a:xfrm rot="16200000">
                <a:off x="8942007" y="2021702"/>
                <a:ext cx="644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2A3FF7C-C8A5-6A49-9C6C-4478F31E9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942007" y="2021702"/>
                <a:ext cx="644535" cy="276999"/>
              </a:xfrm>
              <a:prstGeom prst="rect">
                <a:avLst/>
              </a:prstGeom>
              <a:blipFill>
                <a:blip r:embed="rId13"/>
                <a:stretch>
                  <a:fillRect t="-7843" r="-31818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2CCA3E-EA25-9647-9291-DBC08A6438A3}"/>
                  </a:ext>
                </a:extLst>
              </p:cNvPr>
              <p:cNvSpPr txBox="1"/>
              <p:nvPr/>
            </p:nvSpPr>
            <p:spPr>
              <a:xfrm>
                <a:off x="8901048" y="575386"/>
                <a:ext cx="1067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52CCA3E-EA25-9647-9291-DBC08A643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1048" y="575386"/>
                <a:ext cx="1067087" cy="276999"/>
              </a:xfrm>
              <a:prstGeom prst="rect">
                <a:avLst/>
              </a:prstGeom>
              <a:blipFill>
                <a:blip r:embed="rId14"/>
                <a:stretch>
                  <a:fillRect l="-4706" r="-3529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CB9916-CF08-E940-A63C-9C543D8C94C2}"/>
              </a:ext>
            </a:extLst>
          </p:cNvPr>
          <p:cNvCxnSpPr>
            <a:cxnSpLocks/>
          </p:cNvCxnSpPr>
          <p:nvPr/>
        </p:nvCxnSpPr>
        <p:spPr>
          <a:xfrm flipV="1">
            <a:off x="9478537" y="847494"/>
            <a:ext cx="301083" cy="3456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1FA10B0-A90F-A943-AC27-B1A0D19C5EDF}"/>
              </a:ext>
            </a:extLst>
          </p:cNvPr>
          <p:cNvSpPr txBox="1"/>
          <p:nvPr/>
        </p:nvSpPr>
        <p:spPr>
          <a:xfrm>
            <a:off x="9723473" y="784869"/>
            <a:ext cx="1458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source at the corner</a:t>
            </a:r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B75ED709-0A8D-6846-A3B7-0BF34497BA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1792710"/>
              </p:ext>
            </p:extLst>
          </p:nvPr>
        </p:nvGraphicFramePr>
        <p:xfrm>
          <a:off x="7860333" y="3035996"/>
          <a:ext cx="3958863" cy="2876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</p:spTree>
    <p:extLst>
      <p:ext uri="{BB962C8B-B14F-4D97-AF65-F5344CB8AC3E}">
        <p14:creationId xmlns:p14="http://schemas.microsoft.com/office/powerpoint/2010/main" val="37059656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64192-C029-9346-8584-54599DF8C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886D2D4A-AB33-804B-A333-6DF3E55E3A51}"/>
              </a:ext>
            </a:extLst>
          </p:cNvPr>
          <p:cNvSpPr/>
          <p:nvPr/>
        </p:nvSpPr>
        <p:spPr>
          <a:xfrm>
            <a:off x="59870" y="952536"/>
            <a:ext cx="471054" cy="831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70F345-61B6-584B-A5D7-A17C84260BBD}"/>
              </a:ext>
            </a:extLst>
          </p:cNvPr>
          <p:cNvSpPr txBox="1"/>
          <p:nvPr/>
        </p:nvSpPr>
        <p:spPr>
          <a:xfrm>
            <a:off x="0" y="569588"/>
            <a:ext cx="2357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Other HPCG Operations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C2C189-5743-EF41-917B-B0CAEFC1E183}"/>
              </a:ext>
            </a:extLst>
          </p:cNvPr>
          <p:cNvSpPr/>
          <p:nvPr/>
        </p:nvSpPr>
        <p:spPr>
          <a:xfrm>
            <a:off x="4022369" y="1682209"/>
            <a:ext cx="4865749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//GAUSS-SEIDEL BACKWARD SWEEP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batch = numbatch-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batch &gt; -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batch--){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//READ MAPPING DATA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start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[batch];</a:t>
            </a:r>
            <a:endParaRPr lang="en-US" sz="10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[batch+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]-start;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//ALLOCATE BUFFER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INTER-BATCH DATA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 = x[map[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]];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INTRA-BATCH DATA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start = batch*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buffer[n] = x[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//PERFORM GAUSS-SEIDEL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m = start+batchsize-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 &gt; start-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m--){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reduce = b[m];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[m+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]-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 &gt;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[m]-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n--)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reduce -= value[n]*buffer[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sndex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[n]];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buffer[m-start] += reduce/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diag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}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//WRITE-BACK INTRA-BATCH DATA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m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x[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start+m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 = buffer[m];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8545DA-709F-1F42-9578-E6D373AE391B}"/>
              </a:ext>
            </a:extLst>
          </p:cNvPr>
          <p:cNvSpPr/>
          <p:nvPr/>
        </p:nvSpPr>
        <p:spPr>
          <a:xfrm>
            <a:off x="8005154" y="1691208"/>
            <a:ext cx="486574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//SPMV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batch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batch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numbatch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batch++){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//READ MAPPING DATA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start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[batch];</a:t>
            </a:r>
            <a:endParaRPr lang="en-US" sz="10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[batch+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]-start;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//ALLOCATE BUFFER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INTER-BATCH DATA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 = x[map[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]];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INTRA-BATCH DATA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start = batch*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buffer[n] = x[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//PERFORM SPMV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m = start; m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m++){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reduce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[m]; n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[m+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 n++)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reduce += value[n]*buffer[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sndex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[n]];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y[m] = reduce;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} 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293DB9-288F-A446-BF7E-7F704FF54B0C}"/>
              </a:ext>
            </a:extLst>
          </p:cNvPr>
          <p:cNvSpPr/>
          <p:nvPr/>
        </p:nvSpPr>
        <p:spPr>
          <a:xfrm>
            <a:off x="39467" y="1682209"/>
            <a:ext cx="4084385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//GAUSS-SEIDEL FORWARD SWEEP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batch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batch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numbatch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batch++){</a:t>
            </a:r>
            <a:endParaRPr lang="en-US" sz="1000" dirty="0">
              <a:solidFill>
                <a:srgbClr val="400BD9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//READ MAPPING DATA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start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[batch];</a:t>
            </a:r>
            <a:endParaRPr lang="en-US" sz="10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[batch+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]-start;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//ALLOCATE BUFFER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INTER-BATCH DATA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 = x[map[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]];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INTRA-BATCH DATA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start = batch*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buffer[n] = x[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//PERFORM GAUSS-SEIDEL PER BATCH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m = start; m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m++){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reduce = b[m];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[m]; n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[m+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 n++)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reduce -= value[n]*buffer[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sndex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[n]];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buffer[m-start] += reduce/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diag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}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//WRITE-BACK INTRA-BATCH DATA</a:t>
            </a:r>
            <a:endParaRPr 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m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x[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start+m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 = buffer[m];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4D426C5D-C81E-C745-AE73-DFD4FADF4DA9}"/>
              </a:ext>
            </a:extLst>
          </p:cNvPr>
          <p:cNvSpPr/>
          <p:nvPr/>
        </p:nvSpPr>
        <p:spPr>
          <a:xfrm>
            <a:off x="3917464" y="952536"/>
            <a:ext cx="471054" cy="831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FB87E4-95EF-C14E-B33D-9C964A94ABAC}"/>
              </a:ext>
            </a:extLst>
          </p:cNvPr>
          <p:cNvSpPr txBox="1"/>
          <p:nvPr/>
        </p:nvSpPr>
        <p:spPr>
          <a:xfrm>
            <a:off x="3019394" y="594988"/>
            <a:ext cx="2357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Other HPCG Operations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775C24D2-9108-6141-BFBE-66F02236F306}"/>
              </a:ext>
            </a:extLst>
          </p:cNvPr>
          <p:cNvSpPr/>
          <p:nvPr/>
        </p:nvSpPr>
        <p:spPr>
          <a:xfrm>
            <a:off x="11682036" y="952536"/>
            <a:ext cx="471054" cy="831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D89E28-7594-E04B-BA56-38B3A6ECF208}"/>
              </a:ext>
            </a:extLst>
          </p:cNvPr>
          <p:cNvSpPr txBox="1"/>
          <p:nvPr/>
        </p:nvSpPr>
        <p:spPr>
          <a:xfrm>
            <a:off x="10047366" y="594988"/>
            <a:ext cx="2357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Other HPCG Operations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118E04-1DFD-B945-9D3F-9584B2333831}"/>
              </a:ext>
            </a:extLst>
          </p:cNvPr>
          <p:cNvSpPr txBox="1"/>
          <p:nvPr/>
        </p:nvSpPr>
        <p:spPr>
          <a:xfrm>
            <a:off x="45258" y="-2443"/>
            <a:ext cx="713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Computational Kernels in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8730713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64192-C029-9346-8584-54599DF8C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886D2D4A-AB33-804B-A333-6DF3E55E3A51}"/>
              </a:ext>
            </a:extLst>
          </p:cNvPr>
          <p:cNvSpPr/>
          <p:nvPr/>
        </p:nvSpPr>
        <p:spPr>
          <a:xfrm>
            <a:off x="59870" y="952536"/>
            <a:ext cx="471054" cy="831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70F345-61B6-584B-A5D7-A17C84260BBD}"/>
              </a:ext>
            </a:extLst>
          </p:cNvPr>
          <p:cNvSpPr txBox="1"/>
          <p:nvPr/>
        </p:nvSpPr>
        <p:spPr>
          <a:xfrm>
            <a:off x="0" y="569588"/>
            <a:ext cx="2357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Other HPCG Operations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7C2C189-5743-EF41-917B-B0CAEFC1E183}"/>
              </a:ext>
            </a:extLst>
          </p:cNvPr>
          <p:cNvSpPr/>
          <p:nvPr/>
        </p:nvSpPr>
        <p:spPr>
          <a:xfrm>
            <a:off x="4022369" y="1682209"/>
            <a:ext cx="4865749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//GAUSS-SEIDEL BACKWARD SWEEP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batch = numbatch-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batch &gt; -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batch--){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//READ MAPPING DATA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start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[batch];</a:t>
            </a:r>
            <a:endParaRPr lang="en-US" sz="10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[batch+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]-start;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//ALLOCATE BUFFER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INTER-BATCH DATA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 = x[map[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]];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INTRA-BATCH DATA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start = batch*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buffer[n] = x[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//PERFORM GAUSS-SEIDEL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m = start+batchsize-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 &gt; start-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m--){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reduce = b[m];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[m+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]-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 &gt;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[m]-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n--)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reduce -= value[n]*buffer[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sndex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[n]];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buffer[m-start] += reduce/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diag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}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//WRITE-BACK INTRA-BATCH DATA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m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x[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start+m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 = buffer[m];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8545DA-709F-1F42-9578-E6D373AE391B}"/>
              </a:ext>
            </a:extLst>
          </p:cNvPr>
          <p:cNvSpPr/>
          <p:nvPr/>
        </p:nvSpPr>
        <p:spPr>
          <a:xfrm>
            <a:off x="8005154" y="1691208"/>
            <a:ext cx="486574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//SPMV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batch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batch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numbatch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batch++){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//READ MAPPING DATA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start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[batch];</a:t>
            </a:r>
            <a:endParaRPr lang="en-US" sz="10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[batch+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]-start;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//ALLOCATE BUFFER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INTER-BATCH DATA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 = x[map[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]];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INTRA-BATCH DATA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start = batch*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buffer[n] = x[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//PERFORM SPMV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m = start; m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m++){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reduce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[m]; n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[m+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 n++)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reduce += value[n]*buffer[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sndex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[n]];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y[m] = reduce;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} 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293DB9-288F-A446-BF7E-7F704FF54B0C}"/>
              </a:ext>
            </a:extLst>
          </p:cNvPr>
          <p:cNvSpPr/>
          <p:nvPr/>
        </p:nvSpPr>
        <p:spPr>
          <a:xfrm>
            <a:off x="39467" y="1682209"/>
            <a:ext cx="4084385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//GAUSS-SEIDEL FORWARD SWEEP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batch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batch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numbatch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batch++){</a:t>
            </a:r>
            <a:endParaRPr lang="en-US" sz="1000" dirty="0">
              <a:solidFill>
                <a:srgbClr val="400BD9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//READ MAPPING DATA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start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[batch];</a:t>
            </a:r>
            <a:endParaRPr lang="en-US" sz="10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[batch+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]-start;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//ALLOCATE BUFFER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INTER-BATCH DATA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 = x[map[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]];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INTRA-BATCH DATA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start = batch*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buffer[n] = x[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//PERFORM GAUSS-SEIDEL PER BATCH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m = start; m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m++){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reduce = b[m];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[m]; n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[m+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 n++)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reduce -= value[n]*buffer[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sndex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[n]];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buffer[m-start] += reduce/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diag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}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//WRITE-BACK INTRA-BATCH DATA</a:t>
            </a:r>
            <a:endParaRPr 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m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x[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start+m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 = buffer[m];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4D426C5D-C81E-C745-AE73-DFD4FADF4DA9}"/>
              </a:ext>
            </a:extLst>
          </p:cNvPr>
          <p:cNvSpPr/>
          <p:nvPr/>
        </p:nvSpPr>
        <p:spPr>
          <a:xfrm>
            <a:off x="3917464" y="952536"/>
            <a:ext cx="471054" cy="831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FB87E4-95EF-C14E-B33D-9C964A94ABAC}"/>
              </a:ext>
            </a:extLst>
          </p:cNvPr>
          <p:cNvSpPr txBox="1"/>
          <p:nvPr/>
        </p:nvSpPr>
        <p:spPr>
          <a:xfrm>
            <a:off x="3019394" y="594988"/>
            <a:ext cx="2357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Other HPCG Operations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775C24D2-9108-6141-BFBE-66F02236F306}"/>
              </a:ext>
            </a:extLst>
          </p:cNvPr>
          <p:cNvSpPr/>
          <p:nvPr/>
        </p:nvSpPr>
        <p:spPr>
          <a:xfrm>
            <a:off x="11682036" y="952536"/>
            <a:ext cx="471054" cy="831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D89E28-7594-E04B-BA56-38B3A6ECF208}"/>
              </a:ext>
            </a:extLst>
          </p:cNvPr>
          <p:cNvSpPr txBox="1"/>
          <p:nvPr/>
        </p:nvSpPr>
        <p:spPr>
          <a:xfrm>
            <a:off x="10047366" y="594988"/>
            <a:ext cx="2357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Other HPCG Operations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118E04-1DFD-B945-9D3F-9584B2333831}"/>
              </a:ext>
            </a:extLst>
          </p:cNvPr>
          <p:cNvSpPr txBox="1"/>
          <p:nvPr/>
        </p:nvSpPr>
        <p:spPr>
          <a:xfrm>
            <a:off x="45258" y="-2443"/>
            <a:ext cx="713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Computational Kernels in Each Iteration</a:t>
            </a:r>
          </a:p>
        </p:txBody>
      </p:sp>
      <p:sp>
        <p:nvSpPr>
          <p:cNvPr id="23" name="Curved Down Arrow 22">
            <a:extLst>
              <a:ext uri="{FF2B5EF4-FFF2-40B4-BE49-F238E27FC236}">
                <a16:creationId xmlns:a16="http://schemas.microsoft.com/office/drawing/2014/main" id="{1C925D40-E51F-B44C-9BE2-0961EC160F23}"/>
              </a:ext>
            </a:extLst>
          </p:cNvPr>
          <p:cNvSpPr/>
          <p:nvPr/>
        </p:nvSpPr>
        <p:spPr>
          <a:xfrm>
            <a:off x="6661647" y="1025235"/>
            <a:ext cx="2388666" cy="803669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47A3C1-7356-984A-AAE7-4A2E15D1CDB3}"/>
              </a:ext>
            </a:extLst>
          </p:cNvPr>
          <p:cNvSpPr txBox="1"/>
          <p:nvPr/>
        </p:nvSpPr>
        <p:spPr>
          <a:xfrm>
            <a:off x="6265790" y="216279"/>
            <a:ext cx="4855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IDEA: G-S can be fused with </a:t>
            </a:r>
            <a:r>
              <a:rPr lang="en-US" sz="2400" b="1" dirty="0" err="1"/>
              <a:t>SpMV</a:t>
            </a:r>
            <a:r>
              <a:rPr lang="en-US" sz="2400" b="1" dirty="0"/>
              <a:t> to reuse matrix data from cache</a:t>
            </a:r>
          </a:p>
        </p:txBody>
      </p:sp>
      <p:pic>
        <p:nvPicPr>
          <p:cNvPr id="35" name="Graphic 34" descr="Lightbulb and gear">
            <a:extLst>
              <a:ext uri="{FF2B5EF4-FFF2-40B4-BE49-F238E27FC236}">
                <a16:creationId xmlns:a16="http://schemas.microsoft.com/office/drawing/2014/main" id="{1AB0E28B-CB8B-E64B-A29E-9FC5D36300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24298" y="2180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14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0">
            <a:extLst>
              <a:ext uri="{FF2B5EF4-FFF2-40B4-BE49-F238E27FC236}">
                <a16:creationId xmlns:a16="http://schemas.microsoft.com/office/drawing/2014/main" id="{4FB5E207-4A83-C64C-9944-4D23C4D7C08B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63E2B296-7898-E04B-942C-37312DB4F1C6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E04BB54E-AE1C-B84A-A0F5-3644C1BE898D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62FD31C-0BA1-A24B-8A3E-85B6D7B464EE}"/>
              </a:ext>
            </a:extLst>
          </p:cNvPr>
          <p:cNvSpPr/>
          <p:nvPr/>
        </p:nvSpPr>
        <p:spPr>
          <a:xfrm>
            <a:off x="18288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38D5E7-699C-2E4E-A549-FDEF2E8FCC3B}"/>
              </a:ext>
            </a:extLst>
          </p:cNvPr>
          <p:cNvSpPr/>
          <p:nvPr/>
        </p:nvSpPr>
        <p:spPr>
          <a:xfrm>
            <a:off x="22860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94560-B3D0-F548-8633-E840EAFC266C}"/>
              </a:ext>
            </a:extLst>
          </p:cNvPr>
          <p:cNvSpPr/>
          <p:nvPr/>
        </p:nvSpPr>
        <p:spPr>
          <a:xfrm>
            <a:off x="27432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E39950-E13D-D547-B041-FB54175307D7}"/>
              </a:ext>
            </a:extLst>
          </p:cNvPr>
          <p:cNvSpPr/>
          <p:nvPr/>
        </p:nvSpPr>
        <p:spPr>
          <a:xfrm>
            <a:off x="32004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A0DBDD-E09F-F546-BDEB-3C1448FF02C0}"/>
              </a:ext>
            </a:extLst>
          </p:cNvPr>
          <p:cNvSpPr/>
          <p:nvPr/>
        </p:nvSpPr>
        <p:spPr>
          <a:xfrm>
            <a:off x="36576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4F653E-65DD-134A-B9E6-07F4E59CBE57}"/>
              </a:ext>
            </a:extLst>
          </p:cNvPr>
          <p:cNvSpPr/>
          <p:nvPr/>
        </p:nvSpPr>
        <p:spPr>
          <a:xfrm>
            <a:off x="41148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5EBC0F-1BBB-6449-ADB4-7678C30CC053}"/>
              </a:ext>
            </a:extLst>
          </p:cNvPr>
          <p:cNvSpPr/>
          <p:nvPr/>
        </p:nvSpPr>
        <p:spPr>
          <a:xfrm>
            <a:off x="1828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49024D-5399-9D4B-909F-AB595C370664}"/>
              </a:ext>
            </a:extLst>
          </p:cNvPr>
          <p:cNvSpPr/>
          <p:nvPr/>
        </p:nvSpPr>
        <p:spPr>
          <a:xfrm>
            <a:off x="22860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1C254F-E0CC-4C47-A5ED-99548711A80C}"/>
              </a:ext>
            </a:extLst>
          </p:cNvPr>
          <p:cNvSpPr/>
          <p:nvPr/>
        </p:nvSpPr>
        <p:spPr>
          <a:xfrm>
            <a:off x="27432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03A07D-B00A-434E-B342-28F46C8A7710}"/>
              </a:ext>
            </a:extLst>
          </p:cNvPr>
          <p:cNvSpPr/>
          <p:nvPr/>
        </p:nvSpPr>
        <p:spPr>
          <a:xfrm>
            <a:off x="32004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8DB624-A48F-6D49-8233-FFB5E190516F}"/>
              </a:ext>
            </a:extLst>
          </p:cNvPr>
          <p:cNvSpPr/>
          <p:nvPr/>
        </p:nvSpPr>
        <p:spPr>
          <a:xfrm>
            <a:off x="36576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C37027-7A52-BD47-88D5-3808B1865935}"/>
              </a:ext>
            </a:extLst>
          </p:cNvPr>
          <p:cNvSpPr/>
          <p:nvPr/>
        </p:nvSpPr>
        <p:spPr>
          <a:xfrm>
            <a:off x="4114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3EEA69-8CBC-A640-85A3-E3B7C059056F}"/>
              </a:ext>
            </a:extLst>
          </p:cNvPr>
          <p:cNvSpPr/>
          <p:nvPr/>
        </p:nvSpPr>
        <p:spPr>
          <a:xfrm>
            <a:off x="1828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721068-2702-9243-AC10-09E572D44A7E}"/>
              </a:ext>
            </a:extLst>
          </p:cNvPr>
          <p:cNvSpPr/>
          <p:nvPr/>
        </p:nvSpPr>
        <p:spPr>
          <a:xfrm>
            <a:off x="22860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7971DB-5FC6-B541-865D-18641C08010C}"/>
              </a:ext>
            </a:extLst>
          </p:cNvPr>
          <p:cNvSpPr/>
          <p:nvPr/>
        </p:nvSpPr>
        <p:spPr>
          <a:xfrm>
            <a:off x="27432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E6A537-E481-FA4A-B348-A6A79B6123D4}"/>
              </a:ext>
            </a:extLst>
          </p:cNvPr>
          <p:cNvSpPr/>
          <p:nvPr/>
        </p:nvSpPr>
        <p:spPr>
          <a:xfrm>
            <a:off x="32004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8E820D-7C16-B64C-9075-35488C4825C9}"/>
              </a:ext>
            </a:extLst>
          </p:cNvPr>
          <p:cNvSpPr/>
          <p:nvPr/>
        </p:nvSpPr>
        <p:spPr>
          <a:xfrm>
            <a:off x="36576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9BEAD-CE52-1A45-9950-2453D13C3754}"/>
              </a:ext>
            </a:extLst>
          </p:cNvPr>
          <p:cNvSpPr/>
          <p:nvPr/>
        </p:nvSpPr>
        <p:spPr>
          <a:xfrm>
            <a:off x="4114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637DD-0AA3-8742-9296-5688248303CC}"/>
              </a:ext>
            </a:extLst>
          </p:cNvPr>
          <p:cNvSpPr/>
          <p:nvPr/>
        </p:nvSpPr>
        <p:spPr>
          <a:xfrm>
            <a:off x="1828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1477BC-F5AF-A642-A48E-B4CF88DB6D3D}"/>
              </a:ext>
            </a:extLst>
          </p:cNvPr>
          <p:cNvSpPr/>
          <p:nvPr/>
        </p:nvSpPr>
        <p:spPr>
          <a:xfrm>
            <a:off x="22860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AB001A-C2BE-0C48-B35A-8A125F63A335}"/>
              </a:ext>
            </a:extLst>
          </p:cNvPr>
          <p:cNvSpPr/>
          <p:nvPr/>
        </p:nvSpPr>
        <p:spPr>
          <a:xfrm>
            <a:off x="27432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DF9CAC-3C48-BD48-AFFB-359916B3270E}"/>
              </a:ext>
            </a:extLst>
          </p:cNvPr>
          <p:cNvSpPr/>
          <p:nvPr/>
        </p:nvSpPr>
        <p:spPr>
          <a:xfrm>
            <a:off x="32004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1A8D02-8A1E-E747-B7D4-7AF0104EC5B1}"/>
              </a:ext>
            </a:extLst>
          </p:cNvPr>
          <p:cNvSpPr/>
          <p:nvPr/>
        </p:nvSpPr>
        <p:spPr>
          <a:xfrm>
            <a:off x="36576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A3A1AA7-A129-314A-A8EB-393701034FF1}"/>
              </a:ext>
            </a:extLst>
          </p:cNvPr>
          <p:cNvSpPr/>
          <p:nvPr/>
        </p:nvSpPr>
        <p:spPr>
          <a:xfrm>
            <a:off x="4114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BE51C-B80F-FC4C-B3FD-0BA9DCDCC3E1}"/>
              </a:ext>
            </a:extLst>
          </p:cNvPr>
          <p:cNvSpPr/>
          <p:nvPr/>
        </p:nvSpPr>
        <p:spPr>
          <a:xfrm>
            <a:off x="18288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334E17-7EB5-A342-A06F-D7B895088DE9}"/>
              </a:ext>
            </a:extLst>
          </p:cNvPr>
          <p:cNvSpPr/>
          <p:nvPr/>
        </p:nvSpPr>
        <p:spPr>
          <a:xfrm>
            <a:off x="22860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C185C6-D85D-6D40-988A-FB30A03F0532}"/>
              </a:ext>
            </a:extLst>
          </p:cNvPr>
          <p:cNvSpPr/>
          <p:nvPr/>
        </p:nvSpPr>
        <p:spPr>
          <a:xfrm>
            <a:off x="27432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A5A272-7DD1-5B47-89BA-874D4CC6C0E7}"/>
              </a:ext>
            </a:extLst>
          </p:cNvPr>
          <p:cNvSpPr/>
          <p:nvPr/>
        </p:nvSpPr>
        <p:spPr>
          <a:xfrm>
            <a:off x="32004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C0FDB-4FC1-EC4D-85AE-18724AE903ED}"/>
              </a:ext>
            </a:extLst>
          </p:cNvPr>
          <p:cNvSpPr/>
          <p:nvPr/>
        </p:nvSpPr>
        <p:spPr>
          <a:xfrm>
            <a:off x="36576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26F2B-097F-5C42-8200-15F0CD3D0C59}"/>
              </a:ext>
            </a:extLst>
          </p:cNvPr>
          <p:cNvSpPr/>
          <p:nvPr/>
        </p:nvSpPr>
        <p:spPr>
          <a:xfrm>
            <a:off x="41148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A425A9-DDF7-0649-8B46-17F41C39B026}"/>
              </a:ext>
            </a:extLst>
          </p:cNvPr>
          <p:cNvSpPr/>
          <p:nvPr/>
        </p:nvSpPr>
        <p:spPr>
          <a:xfrm>
            <a:off x="18288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9724CB-800C-4341-8A22-ABC7BB72EA55}"/>
              </a:ext>
            </a:extLst>
          </p:cNvPr>
          <p:cNvSpPr/>
          <p:nvPr/>
        </p:nvSpPr>
        <p:spPr>
          <a:xfrm>
            <a:off x="22860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7D9E79-51DE-0343-862B-F7D316DB837E}"/>
              </a:ext>
            </a:extLst>
          </p:cNvPr>
          <p:cNvSpPr/>
          <p:nvPr/>
        </p:nvSpPr>
        <p:spPr>
          <a:xfrm>
            <a:off x="27432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B88751-22BE-7E46-B499-F29EE909AAF1}"/>
              </a:ext>
            </a:extLst>
          </p:cNvPr>
          <p:cNvSpPr/>
          <p:nvPr/>
        </p:nvSpPr>
        <p:spPr>
          <a:xfrm>
            <a:off x="32004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9BA6F7-6FAC-5D49-B405-5542AF659600}"/>
              </a:ext>
            </a:extLst>
          </p:cNvPr>
          <p:cNvSpPr/>
          <p:nvPr/>
        </p:nvSpPr>
        <p:spPr>
          <a:xfrm>
            <a:off x="36576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500937-6C3E-E446-B68D-7746C4E6817D}"/>
              </a:ext>
            </a:extLst>
          </p:cNvPr>
          <p:cNvSpPr/>
          <p:nvPr/>
        </p:nvSpPr>
        <p:spPr>
          <a:xfrm>
            <a:off x="41148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2031FF-1AE9-3644-A989-E6DAD12AB06F}"/>
              </a:ext>
            </a:extLst>
          </p:cNvPr>
          <p:cNvSpPr/>
          <p:nvPr/>
        </p:nvSpPr>
        <p:spPr>
          <a:xfrm>
            <a:off x="5120640" y="160875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C1FA3E4-E78C-AC43-83EA-2CC69413E580}"/>
              </a:ext>
            </a:extLst>
          </p:cNvPr>
          <p:cNvSpPr/>
          <p:nvPr/>
        </p:nvSpPr>
        <p:spPr>
          <a:xfrm>
            <a:off x="5120640" y="17001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0AC8DA-0762-3C4F-BBEE-9662356ABD82}"/>
              </a:ext>
            </a:extLst>
          </p:cNvPr>
          <p:cNvSpPr/>
          <p:nvPr/>
        </p:nvSpPr>
        <p:spPr>
          <a:xfrm>
            <a:off x="5120640" y="17916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9659D62-2F0D-A248-9896-B26C7B4AC1FC}"/>
              </a:ext>
            </a:extLst>
          </p:cNvPr>
          <p:cNvSpPr/>
          <p:nvPr/>
        </p:nvSpPr>
        <p:spPr>
          <a:xfrm>
            <a:off x="5120640" y="1883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CB5EBAA-8CE2-EC46-9A38-89743CFD2108}"/>
              </a:ext>
            </a:extLst>
          </p:cNvPr>
          <p:cNvSpPr/>
          <p:nvPr/>
        </p:nvSpPr>
        <p:spPr>
          <a:xfrm>
            <a:off x="5120640" y="1974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F7B06B4-8A7F-E244-B037-58B1762A949C}"/>
              </a:ext>
            </a:extLst>
          </p:cNvPr>
          <p:cNvSpPr/>
          <p:nvPr/>
        </p:nvSpPr>
        <p:spPr>
          <a:xfrm>
            <a:off x="5120640" y="2065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FEBD71A-4B1A-A84A-9CA9-797FB7D88F01}"/>
              </a:ext>
            </a:extLst>
          </p:cNvPr>
          <p:cNvSpPr/>
          <p:nvPr/>
        </p:nvSpPr>
        <p:spPr>
          <a:xfrm>
            <a:off x="5120640" y="21573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F70E2CE-ACAF-A644-B75A-B0B71FE7F51D}"/>
              </a:ext>
            </a:extLst>
          </p:cNvPr>
          <p:cNvSpPr/>
          <p:nvPr/>
        </p:nvSpPr>
        <p:spPr>
          <a:xfrm>
            <a:off x="5120640" y="22488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6DC7B8B-261E-FD41-B6E5-CABAE0D3CF50}"/>
              </a:ext>
            </a:extLst>
          </p:cNvPr>
          <p:cNvSpPr/>
          <p:nvPr/>
        </p:nvSpPr>
        <p:spPr>
          <a:xfrm>
            <a:off x="5120640" y="23402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4E8FB80-4DAF-0140-8CB9-6F4BA5E0FB22}"/>
              </a:ext>
            </a:extLst>
          </p:cNvPr>
          <p:cNvSpPr/>
          <p:nvPr/>
        </p:nvSpPr>
        <p:spPr>
          <a:xfrm>
            <a:off x="5120640" y="2431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E62C6B-CFD7-4D47-B842-0728CB6F34B3}"/>
              </a:ext>
            </a:extLst>
          </p:cNvPr>
          <p:cNvSpPr/>
          <p:nvPr/>
        </p:nvSpPr>
        <p:spPr>
          <a:xfrm>
            <a:off x="5120640" y="2523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AB2B17-1C07-B745-B0E0-A287D6E801BD}"/>
              </a:ext>
            </a:extLst>
          </p:cNvPr>
          <p:cNvSpPr/>
          <p:nvPr/>
        </p:nvSpPr>
        <p:spPr>
          <a:xfrm>
            <a:off x="5120640" y="26145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07D79BC-4B18-8D43-A795-6A29F8CD707B}"/>
              </a:ext>
            </a:extLst>
          </p:cNvPr>
          <p:cNvSpPr/>
          <p:nvPr/>
        </p:nvSpPr>
        <p:spPr>
          <a:xfrm>
            <a:off x="5120640" y="27060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580A5BB-56A3-034B-9922-D32DC14D8DAC}"/>
              </a:ext>
            </a:extLst>
          </p:cNvPr>
          <p:cNvSpPr/>
          <p:nvPr/>
        </p:nvSpPr>
        <p:spPr>
          <a:xfrm>
            <a:off x="5120640" y="27974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96AA2DD-5A1B-0641-9B26-09EDCDCE0BC9}"/>
              </a:ext>
            </a:extLst>
          </p:cNvPr>
          <p:cNvSpPr/>
          <p:nvPr/>
        </p:nvSpPr>
        <p:spPr>
          <a:xfrm>
            <a:off x="5120640" y="28889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CD15D37-66B6-1545-B915-290C53912D4F}"/>
              </a:ext>
            </a:extLst>
          </p:cNvPr>
          <p:cNvSpPr/>
          <p:nvPr/>
        </p:nvSpPr>
        <p:spPr>
          <a:xfrm>
            <a:off x="5120640" y="29803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8555D3B-ADBC-9C41-95E9-1543CF49E93C}"/>
              </a:ext>
            </a:extLst>
          </p:cNvPr>
          <p:cNvSpPr/>
          <p:nvPr/>
        </p:nvSpPr>
        <p:spPr>
          <a:xfrm>
            <a:off x="5120640" y="30717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21AFFF-36C6-004D-A61B-FF15B9E465E7}"/>
              </a:ext>
            </a:extLst>
          </p:cNvPr>
          <p:cNvSpPr/>
          <p:nvPr/>
        </p:nvSpPr>
        <p:spPr>
          <a:xfrm>
            <a:off x="5120640" y="31632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CE7AC28-1785-DF46-B19F-398C9B6AAF94}"/>
              </a:ext>
            </a:extLst>
          </p:cNvPr>
          <p:cNvSpPr/>
          <p:nvPr/>
        </p:nvSpPr>
        <p:spPr>
          <a:xfrm>
            <a:off x="5120640" y="32546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EF4E022-967F-BD4B-9114-85097D0C185B}"/>
              </a:ext>
            </a:extLst>
          </p:cNvPr>
          <p:cNvSpPr/>
          <p:nvPr/>
        </p:nvSpPr>
        <p:spPr>
          <a:xfrm>
            <a:off x="5120640" y="33461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E12BFD5-53D3-CA43-980B-704C563AF1AF}"/>
              </a:ext>
            </a:extLst>
          </p:cNvPr>
          <p:cNvSpPr/>
          <p:nvPr/>
        </p:nvSpPr>
        <p:spPr>
          <a:xfrm>
            <a:off x="5120640" y="34375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CEC57EE-2873-6447-BD26-6A7CF24930D2}"/>
              </a:ext>
            </a:extLst>
          </p:cNvPr>
          <p:cNvSpPr/>
          <p:nvPr/>
        </p:nvSpPr>
        <p:spPr>
          <a:xfrm>
            <a:off x="5120640" y="35289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2637E3-BAA9-5548-BABD-00D2751496ED}"/>
              </a:ext>
            </a:extLst>
          </p:cNvPr>
          <p:cNvSpPr/>
          <p:nvPr/>
        </p:nvSpPr>
        <p:spPr>
          <a:xfrm>
            <a:off x="5120640" y="36204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30E9961-C5C8-3044-810C-A2380CC4B365}"/>
              </a:ext>
            </a:extLst>
          </p:cNvPr>
          <p:cNvSpPr/>
          <p:nvPr/>
        </p:nvSpPr>
        <p:spPr>
          <a:xfrm>
            <a:off x="5120640" y="37118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18C383B-7074-9944-B2D4-EAD5B08A9C7F}"/>
              </a:ext>
            </a:extLst>
          </p:cNvPr>
          <p:cNvSpPr/>
          <p:nvPr/>
        </p:nvSpPr>
        <p:spPr>
          <a:xfrm>
            <a:off x="5120640" y="38033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8D3C5D-4AA9-D84F-8256-3D15A307B488}"/>
              </a:ext>
            </a:extLst>
          </p:cNvPr>
          <p:cNvSpPr/>
          <p:nvPr/>
        </p:nvSpPr>
        <p:spPr>
          <a:xfrm>
            <a:off x="5120640" y="38947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5C7FA52-9147-4348-925A-FF191C163698}"/>
              </a:ext>
            </a:extLst>
          </p:cNvPr>
          <p:cNvSpPr/>
          <p:nvPr/>
        </p:nvSpPr>
        <p:spPr>
          <a:xfrm>
            <a:off x="5120640" y="39861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6CC366E-27D0-E34B-9605-C1322F1D79B7}"/>
              </a:ext>
            </a:extLst>
          </p:cNvPr>
          <p:cNvSpPr/>
          <p:nvPr/>
        </p:nvSpPr>
        <p:spPr>
          <a:xfrm>
            <a:off x="5120640" y="40776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6ECA168-EBD0-954A-8F3C-31AE26EA82A1}"/>
              </a:ext>
            </a:extLst>
          </p:cNvPr>
          <p:cNvSpPr/>
          <p:nvPr/>
        </p:nvSpPr>
        <p:spPr>
          <a:xfrm>
            <a:off x="5120640" y="4169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08D006A-9690-BF40-AD8A-B372B6FAFC48}"/>
              </a:ext>
            </a:extLst>
          </p:cNvPr>
          <p:cNvSpPr/>
          <p:nvPr/>
        </p:nvSpPr>
        <p:spPr>
          <a:xfrm>
            <a:off x="5120640" y="4260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56D82A9-38E7-7449-B20B-A334CB8F9781}"/>
              </a:ext>
            </a:extLst>
          </p:cNvPr>
          <p:cNvSpPr/>
          <p:nvPr/>
        </p:nvSpPr>
        <p:spPr>
          <a:xfrm>
            <a:off x="5120640" y="4351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B9C30E-7FE3-1744-B2F1-4C1FE38C6651}"/>
              </a:ext>
            </a:extLst>
          </p:cNvPr>
          <p:cNvSpPr/>
          <p:nvPr/>
        </p:nvSpPr>
        <p:spPr>
          <a:xfrm>
            <a:off x="5120640" y="44433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629C3CC-9945-3244-A151-54CF2F544BE5}"/>
              </a:ext>
            </a:extLst>
          </p:cNvPr>
          <p:cNvSpPr/>
          <p:nvPr/>
        </p:nvSpPr>
        <p:spPr>
          <a:xfrm>
            <a:off x="5120640" y="45348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7053934-6EA1-6547-B94F-04ED7A92FE38}"/>
              </a:ext>
            </a:extLst>
          </p:cNvPr>
          <p:cNvSpPr/>
          <p:nvPr/>
        </p:nvSpPr>
        <p:spPr>
          <a:xfrm>
            <a:off x="5120640" y="46262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4EF3757-B656-034F-AB0D-D786EEA60AA7}"/>
              </a:ext>
            </a:extLst>
          </p:cNvPr>
          <p:cNvSpPr/>
          <p:nvPr/>
        </p:nvSpPr>
        <p:spPr>
          <a:xfrm>
            <a:off x="5120640" y="4717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CF44D4E-B55C-314A-921D-00564D9EFE3F}"/>
              </a:ext>
            </a:extLst>
          </p:cNvPr>
          <p:cNvSpPr/>
          <p:nvPr/>
        </p:nvSpPr>
        <p:spPr>
          <a:xfrm>
            <a:off x="5120640" y="4809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3AC1731-DEE6-2E41-AAE5-D879A11297A0}"/>
              </a:ext>
            </a:extLst>
          </p:cNvPr>
          <p:cNvSpPr txBox="1"/>
          <p:nvPr/>
        </p:nvSpPr>
        <p:spPr>
          <a:xfrm>
            <a:off x="2148080" y="985520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Row-Major Order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B88CF131-10D5-DB45-83B1-38F802672F8C}"/>
              </a:ext>
            </a:extLst>
          </p:cNvPr>
          <p:cNvSpPr txBox="1"/>
          <p:nvPr/>
        </p:nvSpPr>
        <p:spPr>
          <a:xfrm>
            <a:off x="4934271" y="1557540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B4804FDC-31BF-7B4D-86A4-6BAECCAF0BCE}"/>
              </a:ext>
            </a:extLst>
          </p:cNvPr>
          <p:cNvSpPr txBox="1"/>
          <p:nvPr/>
        </p:nvSpPr>
        <p:spPr>
          <a:xfrm>
            <a:off x="4933323" y="2008702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D0CE114F-661B-9149-83C4-ACDBCDA9F67B}"/>
              </a:ext>
            </a:extLst>
          </p:cNvPr>
          <p:cNvSpPr txBox="1"/>
          <p:nvPr/>
        </p:nvSpPr>
        <p:spPr>
          <a:xfrm>
            <a:off x="4888439" y="2558071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586982EC-9711-FE4E-B98A-8C391AD88546}"/>
              </a:ext>
            </a:extLst>
          </p:cNvPr>
          <p:cNvSpPr txBox="1"/>
          <p:nvPr/>
        </p:nvSpPr>
        <p:spPr>
          <a:xfrm>
            <a:off x="4888439" y="3115877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05E10610-656A-CB4B-AA20-CF5426C7F770}"/>
              </a:ext>
            </a:extLst>
          </p:cNvPr>
          <p:cNvSpPr txBox="1"/>
          <p:nvPr/>
        </p:nvSpPr>
        <p:spPr>
          <a:xfrm>
            <a:off x="4891076" y="3656384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F1D414BF-9341-6943-8925-E9F8008FFA79}"/>
              </a:ext>
            </a:extLst>
          </p:cNvPr>
          <p:cNvSpPr txBox="1"/>
          <p:nvPr/>
        </p:nvSpPr>
        <p:spPr>
          <a:xfrm>
            <a:off x="4891076" y="4214190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2742B802-9FE3-0D4C-B402-9700BB482156}"/>
              </a:ext>
            </a:extLst>
          </p:cNvPr>
          <p:cNvSpPr txBox="1"/>
          <p:nvPr/>
        </p:nvSpPr>
        <p:spPr>
          <a:xfrm>
            <a:off x="4888439" y="476132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EEFA2-5571-1841-8A5C-45A92C9C46CA}"/>
              </a:ext>
            </a:extLst>
          </p:cNvPr>
          <p:cNvSpPr txBox="1"/>
          <p:nvPr/>
        </p:nvSpPr>
        <p:spPr>
          <a:xfrm>
            <a:off x="1481103" y="1397858"/>
            <a:ext cx="120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Batch 0 (2)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38CF8C8-148E-AF42-B086-16470495BBE1}"/>
              </a:ext>
            </a:extLst>
          </p:cNvPr>
          <p:cNvSpPr txBox="1"/>
          <p:nvPr/>
        </p:nvSpPr>
        <p:spPr>
          <a:xfrm>
            <a:off x="2293319" y="4977194"/>
            <a:ext cx="14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 Size: 10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892052-4D5C-F542-8BBB-586D232E3416}"/>
              </a:ext>
            </a:extLst>
          </p:cNvPr>
          <p:cNvCxnSpPr>
            <a:stCxn id="4" idx="6"/>
            <a:endCxn id="5" idx="2"/>
          </p:cNvCxnSpPr>
          <p:nvPr/>
        </p:nvCxnSpPr>
        <p:spPr>
          <a:xfrm>
            <a:off x="2011680" y="1920240"/>
            <a:ext cx="274320" cy="0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E9952A0-AED1-474E-B00A-AAEDB85D0CB6}"/>
              </a:ext>
            </a:extLst>
          </p:cNvPr>
          <p:cNvCxnSpPr/>
          <p:nvPr/>
        </p:nvCxnSpPr>
        <p:spPr>
          <a:xfrm flipH="1">
            <a:off x="5232335" y="1656860"/>
            <a:ext cx="2401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F3FEA89F-712E-1640-9904-2C7BD525914A}"/>
              </a:ext>
            </a:extLst>
          </p:cNvPr>
          <p:cNvSpPr txBox="1"/>
          <p:nvPr/>
        </p:nvSpPr>
        <p:spPr>
          <a:xfrm>
            <a:off x="5421346" y="1451663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C0C1CEF-F0A9-4346-9C34-71A215A4B0CF}"/>
              </a:ext>
            </a:extLst>
          </p:cNvPr>
          <p:cNvSpPr txBox="1"/>
          <p:nvPr/>
        </p:nvSpPr>
        <p:spPr>
          <a:xfrm>
            <a:off x="1684689" y="172067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A7402AA-DC65-E14F-BB34-663C992545B9}"/>
              </a:ext>
            </a:extLst>
          </p:cNvPr>
          <p:cNvSpPr txBox="1"/>
          <p:nvPr/>
        </p:nvSpPr>
        <p:spPr>
          <a:xfrm>
            <a:off x="3023910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623B0F8-E783-5A42-91FD-3532638A7D09}"/>
              </a:ext>
            </a:extLst>
          </p:cNvPr>
          <p:cNvSpPr txBox="1"/>
          <p:nvPr/>
        </p:nvSpPr>
        <p:spPr>
          <a:xfrm>
            <a:off x="2103050" y="35747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78E8B75-5056-314E-A59D-64675D80991B}"/>
              </a:ext>
            </a:extLst>
          </p:cNvPr>
          <p:cNvSpPr txBox="1"/>
          <p:nvPr/>
        </p:nvSpPr>
        <p:spPr>
          <a:xfrm>
            <a:off x="3500082" y="174308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F32DA0-D4B3-6545-944A-A29728970515}"/>
              </a:ext>
            </a:extLst>
          </p:cNvPr>
          <p:cNvSpPr txBox="1"/>
          <p:nvPr/>
        </p:nvSpPr>
        <p:spPr>
          <a:xfrm>
            <a:off x="3481429" y="21819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04A02CF-8A08-B94F-99CF-8EA7D96D65B7}"/>
              </a:ext>
            </a:extLst>
          </p:cNvPr>
          <p:cNvSpPr txBox="1"/>
          <p:nvPr/>
        </p:nvSpPr>
        <p:spPr>
          <a:xfrm>
            <a:off x="3481702" y="355446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C55E24F8-2887-6442-A43C-24FE6C6A9108}"/>
              </a:ext>
            </a:extLst>
          </p:cNvPr>
          <p:cNvSpPr txBox="1"/>
          <p:nvPr/>
        </p:nvSpPr>
        <p:spPr>
          <a:xfrm>
            <a:off x="3472824" y="402413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88A4E7E-29F6-6647-909D-7A153C7BA490}"/>
              </a:ext>
            </a:extLst>
          </p:cNvPr>
          <p:cNvSpPr txBox="1"/>
          <p:nvPr/>
        </p:nvSpPr>
        <p:spPr>
          <a:xfrm>
            <a:off x="2101095" y="264806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E82A2AA6-4A85-3B4F-BC94-4EF3017BE40E}"/>
              </a:ext>
            </a:extLst>
          </p:cNvPr>
          <p:cNvSpPr txBox="1"/>
          <p:nvPr/>
        </p:nvSpPr>
        <p:spPr>
          <a:xfrm>
            <a:off x="2558424" y="40224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21A378E-0F4B-174B-B6BF-790C8A1144BF}"/>
              </a:ext>
            </a:extLst>
          </p:cNvPr>
          <p:cNvSpPr txBox="1"/>
          <p:nvPr/>
        </p:nvSpPr>
        <p:spPr>
          <a:xfrm>
            <a:off x="3985841" y="1715322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C414307E-7707-6543-B16D-D85469805E8A}"/>
              </a:ext>
            </a:extLst>
          </p:cNvPr>
          <p:cNvSpPr txBox="1"/>
          <p:nvPr/>
        </p:nvSpPr>
        <p:spPr>
          <a:xfrm>
            <a:off x="2550668" y="264198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AED1D24-8335-C54C-934C-C0A2FCD66098}"/>
              </a:ext>
            </a:extLst>
          </p:cNvPr>
          <p:cNvSpPr txBox="1"/>
          <p:nvPr/>
        </p:nvSpPr>
        <p:spPr>
          <a:xfrm>
            <a:off x="3481643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0563F3D2-3E2F-8F46-B14E-B22CC128A55A}"/>
              </a:ext>
            </a:extLst>
          </p:cNvPr>
          <p:cNvSpPr txBox="1"/>
          <p:nvPr/>
        </p:nvSpPr>
        <p:spPr>
          <a:xfrm>
            <a:off x="3480019" y="30958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A42C56BC-910D-4E4F-8FEB-E24FCFC965BC}"/>
              </a:ext>
            </a:extLst>
          </p:cNvPr>
          <p:cNvSpPr txBox="1"/>
          <p:nvPr/>
        </p:nvSpPr>
        <p:spPr>
          <a:xfrm>
            <a:off x="3014923" y="31080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7331B22-5364-ED48-85BD-208217319737}"/>
              </a:ext>
            </a:extLst>
          </p:cNvPr>
          <p:cNvSpPr txBox="1"/>
          <p:nvPr/>
        </p:nvSpPr>
        <p:spPr>
          <a:xfrm>
            <a:off x="1643483" y="310920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461B5297-B604-E34D-8AA8-603FB61D8853}"/>
              </a:ext>
            </a:extLst>
          </p:cNvPr>
          <p:cNvSpPr txBox="1"/>
          <p:nvPr/>
        </p:nvSpPr>
        <p:spPr>
          <a:xfrm>
            <a:off x="1625727" y="404736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B78EC18-CC37-8349-A454-A7EDF7D0708D}"/>
              </a:ext>
            </a:extLst>
          </p:cNvPr>
          <p:cNvSpPr txBox="1"/>
          <p:nvPr/>
        </p:nvSpPr>
        <p:spPr>
          <a:xfrm>
            <a:off x="2155300" y="171884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2077893-03B6-B94E-AE09-797AA022C734}"/>
              </a:ext>
            </a:extLst>
          </p:cNvPr>
          <p:cNvSpPr txBox="1"/>
          <p:nvPr/>
        </p:nvSpPr>
        <p:spPr>
          <a:xfrm>
            <a:off x="3078202" y="172613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04D9041-47C4-2D46-8867-B92DAE469A25}"/>
              </a:ext>
            </a:extLst>
          </p:cNvPr>
          <p:cNvSpPr txBox="1"/>
          <p:nvPr/>
        </p:nvSpPr>
        <p:spPr>
          <a:xfrm>
            <a:off x="3941891" y="35478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0621BEC-8078-1842-A986-180F8F676B23}"/>
              </a:ext>
            </a:extLst>
          </p:cNvPr>
          <p:cNvSpPr txBox="1"/>
          <p:nvPr/>
        </p:nvSpPr>
        <p:spPr>
          <a:xfrm>
            <a:off x="3959647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7C627CEA-D4E5-CE4C-A19E-CBAD86D79083}"/>
              </a:ext>
            </a:extLst>
          </p:cNvPr>
          <p:cNvSpPr txBox="1"/>
          <p:nvPr/>
        </p:nvSpPr>
        <p:spPr>
          <a:xfrm>
            <a:off x="2546245" y="3124791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6D1954B-C1F9-F34A-8069-9A9052F61A01}"/>
              </a:ext>
            </a:extLst>
          </p:cNvPr>
          <p:cNvSpPr txBox="1"/>
          <p:nvPr/>
        </p:nvSpPr>
        <p:spPr>
          <a:xfrm>
            <a:off x="3928343" y="219592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B33FFA2-16BE-014F-92A8-D2819B2ED8EF}"/>
              </a:ext>
            </a:extLst>
          </p:cNvPr>
          <p:cNvSpPr txBox="1"/>
          <p:nvPr/>
        </p:nvSpPr>
        <p:spPr>
          <a:xfrm>
            <a:off x="2601838" y="219055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4025708-2BE0-5C49-AA10-EEA33F6F1E75}"/>
              </a:ext>
            </a:extLst>
          </p:cNvPr>
          <p:cNvSpPr txBox="1"/>
          <p:nvPr/>
        </p:nvSpPr>
        <p:spPr>
          <a:xfrm>
            <a:off x="1633939" y="265768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4939816-62AA-FC4D-8C99-9EE240941455}"/>
              </a:ext>
            </a:extLst>
          </p:cNvPr>
          <p:cNvSpPr txBox="1"/>
          <p:nvPr/>
        </p:nvSpPr>
        <p:spPr>
          <a:xfrm>
            <a:off x="3022819" y="355625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B6FE222-226D-3842-8D6D-EA8094639126}"/>
              </a:ext>
            </a:extLst>
          </p:cNvPr>
          <p:cNvSpPr txBox="1"/>
          <p:nvPr/>
        </p:nvSpPr>
        <p:spPr>
          <a:xfrm>
            <a:off x="2099541" y="402207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509A7784-1B43-A443-99C4-263CE9774773}"/>
              </a:ext>
            </a:extLst>
          </p:cNvPr>
          <p:cNvSpPr txBox="1"/>
          <p:nvPr/>
        </p:nvSpPr>
        <p:spPr>
          <a:xfrm>
            <a:off x="3056653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0191D57E-16B6-574B-8284-0500A14CCEB8}"/>
              </a:ext>
            </a:extLst>
          </p:cNvPr>
          <p:cNvSpPr txBox="1"/>
          <p:nvPr/>
        </p:nvSpPr>
        <p:spPr>
          <a:xfrm>
            <a:off x="3945133" y="309950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CF59FF88-275F-8046-84BC-2323888C832B}"/>
              </a:ext>
            </a:extLst>
          </p:cNvPr>
          <p:cNvSpPr txBox="1"/>
          <p:nvPr/>
        </p:nvSpPr>
        <p:spPr>
          <a:xfrm>
            <a:off x="1640241" y="357331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8E263DD5-E06B-DA43-884D-DD62E9A9E3C2}"/>
              </a:ext>
            </a:extLst>
          </p:cNvPr>
          <p:cNvSpPr txBox="1"/>
          <p:nvPr/>
        </p:nvSpPr>
        <p:spPr>
          <a:xfrm>
            <a:off x="2093084" y="311222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2AB7B13-3DF7-464A-8F1D-0DB64A45448B}"/>
              </a:ext>
            </a:extLst>
          </p:cNvPr>
          <p:cNvSpPr txBox="1"/>
          <p:nvPr/>
        </p:nvSpPr>
        <p:spPr>
          <a:xfrm>
            <a:off x="3040575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B3428B0B-5D57-E949-ADFC-2D1C68FFE644}"/>
              </a:ext>
            </a:extLst>
          </p:cNvPr>
          <p:cNvSpPr txBox="1"/>
          <p:nvPr/>
        </p:nvSpPr>
        <p:spPr>
          <a:xfrm>
            <a:off x="1679065" y="220048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6B82A532-2841-5F47-8CD1-749AC55B6903}"/>
              </a:ext>
            </a:extLst>
          </p:cNvPr>
          <p:cNvSpPr txBox="1"/>
          <p:nvPr/>
        </p:nvSpPr>
        <p:spPr>
          <a:xfrm>
            <a:off x="3928343" y="26386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F3B2B4BA-9C72-1F4E-864A-79591FC6F9B0}"/>
              </a:ext>
            </a:extLst>
          </p:cNvPr>
          <p:cNvSpPr txBox="1"/>
          <p:nvPr/>
        </p:nvSpPr>
        <p:spPr>
          <a:xfrm>
            <a:off x="2558086" y="35652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F8083CB1-DE76-0542-A445-3D45000EAA51}"/>
              </a:ext>
            </a:extLst>
          </p:cNvPr>
          <p:cNvSpPr txBox="1"/>
          <p:nvPr/>
        </p:nvSpPr>
        <p:spPr>
          <a:xfrm>
            <a:off x="2163669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45401B7-2067-9A48-908D-30250CB7D5F9}"/>
              </a:ext>
            </a:extLst>
          </p:cNvPr>
          <p:cNvSpPr txBox="1"/>
          <p:nvPr/>
        </p:nvSpPr>
        <p:spPr>
          <a:xfrm>
            <a:off x="2607364" y="172790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7447242-0030-504B-AFF6-B18AC0AEECA3}"/>
              </a:ext>
            </a:extLst>
          </p:cNvPr>
          <p:cNvSpPr txBox="1"/>
          <p:nvPr/>
        </p:nvSpPr>
        <p:spPr>
          <a:xfrm>
            <a:off x="76972" y="134715"/>
            <a:ext cx="263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Batching Algorithm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7A529C37-C368-4540-BF22-18C643D1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2A7FB5D8-9E73-DF4D-9AD2-3BE7055E9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8229CEC2-E475-0348-85FB-0007DFD3B1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170" name="TextBox 169">
            <a:extLst>
              <a:ext uri="{FF2B5EF4-FFF2-40B4-BE49-F238E27FC236}">
                <a16:creationId xmlns:a16="http://schemas.microsoft.com/office/drawing/2014/main" id="{2823C282-5C77-354B-A961-35DE7383C08A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F235E20F-2EDA-994D-98E9-45CDD5BEB0AE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5952682-D52C-3341-A34D-F555CBCE836B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174" name="Picture 173">
            <a:extLst>
              <a:ext uri="{FF2B5EF4-FFF2-40B4-BE49-F238E27FC236}">
                <a16:creationId xmlns:a16="http://schemas.microsoft.com/office/drawing/2014/main" id="{9B629D6A-7493-674C-98A9-6B1EB38E3C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175" name="Oval 174">
            <a:extLst>
              <a:ext uri="{FF2B5EF4-FFF2-40B4-BE49-F238E27FC236}">
                <a16:creationId xmlns:a16="http://schemas.microsoft.com/office/drawing/2014/main" id="{66A8FF60-9307-884F-86F1-AF31F50170AF}"/>
              </a:ext>
            </a:extLst>
          </p:cNvPr>
          <p:cNvSpPr/>
          <p:nvPr/>
        </p:nvSpPr>
        <p:spPr>
          <a:xfrm>
            <a:off x="6350616" y="2139744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4F3D7BAE-5CC7-7F45-A7B1-5396AF91195F}"/>
              </a:ext>
            </a:extLst>
          </p:cNvPr>
          <p:cNvSpPr txBox="1"/>
          <p:nvPr/>
        </p:nvSpPr>
        <p:spPr>
          <a:xfrm>
            <a:off x="6565620" y="2030524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Nodes</a:t>
            </a: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DF851ECE-3482-B541-848A-74D3C34BF7FD}"/>
              </a:ext>
            </a:extLst>
          </p:cNvPr>
          <p:cNvSpPr/>
          <p:nvPr/>
        </p:nvSpPr>
        <p:spPr>
          <a:xfrm>
            <a:off x="6350096" y="258224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35337641-ECB0-BB4E-8BA3-553B18D54607}"/>
              </a:ext>
            </a:extLst>
          </p:cNvPr>
          <p:cNvSpPr txBox="1"/>
          <p:nvPr/>
        </p:nvSpPr>
        <p:spPr>
          <a:xfrm>
            <a:off x="6565100" y="2473020"/>
            <a:ext cx="17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Unvisited Nodes</a:t>
            </a:r>
          </a:p>
        </p:txBody>
      </p: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01980F95-B55F-4C46-AF7D-41B73E0E17FA}"/>
              </a:ext>
            </a:extLst>
          </p:cNvPr>
          <p:cNvCxnSpPr/>
          <p:nvPr/>
        </p:nvCxnSpPr>
        <p:spPr>
          <a:xfrm>
            <a:off x="6319121" y="3095800"/>
            <a:ext cx="274320" cy="0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2" name="TextBox 181">
            <a:extLst>
              <a:ext uri="{FF2B5EF4-FFF2-40B4-BE49-F238E27FC236}">
                <a16:creationId xmlns:a16="http://schemas.microsoft.com/office/drawing/2014/main" id="{8BCDA010-3706-7247-A377-BCCA3C170BDD}"/>
              </a:ext>
            </a:extLst>
          </p:cNvPr>
          <p:cNvSpPr txBox="1"/>
          <p:nvPr/>
        </p:nvSpPr>
        <p:spPr>
          <a:xfrm>
            <a:off x="6578266" y="288891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Connection Visit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5BE3AB16-901F-7C43-8211-F475C4D74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414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64192-C029-9346-8584-54599DF8C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24" name="Down Arrow 23">
            <a:extLst>
              <a:ext uri="{FF2B5EF4-FFF2-40B4-BE49-F238E27FC236}">
                <a16:creationId xmlns:a16="http://schemas.microsoft.com/office/drawing/2014/main" id="{886D2D4A-AB33-804B-A333-6DF3E55E3A51}"/>
              </a:ext>
            </a:extLst>
          </p:cNvPr>
          <p:cNvSpPr/>
          <p:nvPr/>
        </p:nvSpPr>
        <p:spPr>
          <a:xfrm>
            <a:off x="1696164" y="952536"/>
            <a:ext cx="471054" cy="831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70F345-61B6-584B-A5D7-A17C84260BBD}"/>
              </a:ext>
            </a:extLst>
          </p:cNvPr>
          <p:cNvSpPr txBox="1"/>
          <p:nvPr/>
        </p:nvSpPr>
        <p:spPr>
          <a:xfrm>
            <a:off x="766866" y="569588"/>
            <a:ext cx="2357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Other HPCG Operations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293DB9-288F-A446-BF7E-7F704FF54B0C}"/>
              </a:ext>
            </a:extLst>
          </p:cNvPr>
          <p:cNvSpPr/>
          <p:nvPr/>
        </p:nvSpPr>
        <p:spPr>
          <a:xfrm>
            <a:off x="1675761" y="1682209"/>
            <a:ext cx="4084385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//GAUSS-SEIDEL FORWARD SWEEP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batch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batch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numbatch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batch++){</a:t>
            </a:r>
            <a:endParaRPr lang="en-US" sz="1000" dirty="0">
              <a:solidFill>
                <a:srgbClr val="400BD9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//READ MAPPING DATA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start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[batch];</a:t>
            </a:r>
            <a:endParaRPr lang="en-US" sz="10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[batch+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]-start;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//ALLOCATE BUFFER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INTER-BATCH DATA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 = x[map[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]];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INTRA-BATCH DATA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start = batch*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buffer[n] = x[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//PERFORM GAUSS-SEIDEL PER BATCH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m = start; m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m++){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reduce = b[m];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[m]; n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[m+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 n++)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reduce -= value[n]*buffer[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sndex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[n]];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buffer[m-start] += reduce/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diag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}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//WRITE-BACK INTRA-BATCH DATA</a:t>
            </a:r>
            <a:endParaRPr 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m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x[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start+m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 = buffer[m];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  <p:sp>
        <p:nvSpPr>
          <p:cNvPr id="26" name="Down Arrow 25">
            <a:extLst>
              <a:ext uri="{FF2B5EF4-FFF2-40B4-BE49-F238E27FC236}">
                <a16:creationId xmlns:a16="http://schemas.microsoft.com/office/drawing/2014/main" id="{4D426C5D-C81E-C745-AE73-DFD4FADF4DA9}"/>
              </a:ext>
            </a:extLst>
          </p:cNvPr>
          <p:cNvSpPr/>
          <p:nvPr/>
        </p:nvSpPr>
        <p:spPr>
          <a:xfrm>
            <a:off x="5553758" y="952536"/>
            <a:ext cx="471054" cy="831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FB87E4-95EF-C14E-B33D-9C964A94ABAC}"/>
              </a:ext>
            </a:extLst>
          </p:cNvPr>
          <p:cNvSpPr txBox="1"/>
          <p:nvPr/>
        </p:nvSpPr>
        <p:spPr>
          <a:xfrm>
            <a:off x="4655688" y="594988"/>
            <a:ext cx="2357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Other HPCG Operations</a:t>
            </a:r>
          </a:p>
        </p:txBody>
      </p:sp>
      <p:sp>
        <p:nvSpPr>
          <p:cNvPr id="31" name="Down Arrow 30">
            <a:extLst>
              <a:ext uri="{FF2B5EF4-FFF2-40B4-BE49-F238E27FC236}">
                <a16:creationId xmlns:a16="http://schemas.microsoft.com/office/drawing/2014/main" id="{775C24D2-9108-6141-BFBE-66F02236F306}"/>
              </a:ext>
            </a:extLst>
          </p:cNvPr>
          <p:cNvSpPr/>
          <p:nvPr/>
        </p:nvSpPr>
        <p:spPr>
          <a:xfrm>
            <a:off x="10573280" y="952536"/>
            <a:ext cx="471054" cy="8312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D89E28-7594-E04B-BA56-38B3A6ECF208}"/>
              </a:ext>
            </a:extLst>
          </p:cNvPr>
          <p:cNvSpPr txBox="1"/>
          <p:nvPr/>
        </p:nvSpPr>
        <p:spPr>
          <a:xfrm>
            <a:off x="9628156" y="594988"/>
            <a:ext cx="2357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Other HPCG Operations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118E04-1DFD-B945-9D3F-9584B2333831}"/>
              </a:ext>
            </a:extLst>
          </p:cNvPr>
          <p:cNvSpPr txBox="1"/>
          <p:nvPr/>
        </p:nvSpPr>
        <p:spPr>
          <a:xfrm>
            <a:off x="45258" y="-2443"/>
            <a:ext cx="7136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Computational Kernels in Each Iteration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CEB1EE8-128F-7841-9EF9-C284A94A4023}"/>
              </a:ext>
            </a:extLst>
          </p:cNvPr>
          <p:cNvSpPr/>
          <p:nvPr/>
        </p:nvSpPr>
        <p:spPr>
          <a:xfrm>
            <a:off x="6262233" y="866629"/>
            <a:ext cx="614956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//FUSED GAUSS-SEIDEL BACKWARD SWEEP &amp; SPMV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batch = numbatch-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batch &gt; -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batch--){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//READ MAPPING DATA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start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[batch];</a:t>
            </a:r>
            <a:endParaRPr lang="en-US" sz="1000" dirty="0">
              <a:solidFill>
                <a:srgbClr val="2FB41D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[batch+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]-start;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//ALLOCATE BUFFER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//LOAD INTER-BATCH DATA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mapnz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 = x[map[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//LOAD INTRA-BATCH DATA</a:t>
            </a:r>
            <a:endParaRPr lang="en-US" sz="1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start = batch*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buffer[n] = x[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//PERFORM GAUSS-SEIDEL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m = start+batchsize-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 &gt; start-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m--){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reduce = b[m];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[m+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]-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 &gt;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[m]-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n--)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reduce -= value[n]*buffer[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sndex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[n]];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buffer[m-start] += reduce/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diag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}</a:t>
            </a:r>
          </a:p>
          <a:p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      //PERFORM SPMV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spmvdispl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[batch];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spmvdispl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[batch+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++){</a:t>
            </a:r>
          </a:p>
          <a:p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        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m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spmvmap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mn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        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sz="1000" dirty="0">
                <a:solidFill>
                  <a:srgbClr val="2FB41D"/>
                </a:solidFill>
                <a:latin typeface="Menlo" panose="020B0609030804020204" pitchFamily="49" charset="0"/>
              </a:rPr>
              <a:t>double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reduce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n =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[m]; n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displ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[m+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]; n++)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  reduce += value[n]*buffer[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sndex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[n]];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y[m] = reduce;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}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000" dirty="0">
                <a:solidFill>
                  <a:srgbClr val="400BD9"/>
                </a:solidFill>
                <a:latin typeface="Menlo" panose="020B0609030804020204" pitchFamily="49" charset="0"/>
              </a:rPr>
              <a:t>//WRITE-BACK INTRA-BATCH DATA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</a:t>
            </a:r>
            <a:r>
              <a:rPr lang="en-US" sz="1000" dirty="0">
                <a:solidFill>
                  <a:srgbClr val="C1651C"/>
                </a:solidFill>
                <a:latin typeface="Menlo" panose="020B06090308040202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000" dirty="0" err="1">
                <a:solidFill>
                  <a:srgbClr val="2FB41D"/>
                </a:solidFill>
                <a:latin typeface="Menlo" panose="020B0609030804020204" pitchFamily="49" charset="0"/>
              </a:rPr>
              <a:t>int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 m = </a:t>
            </a:r>
            <a:r>
              <a:rPr lang="en-US" sz="1000" dirty="0">
                <a:solidFill>
                  <a:srgbClr val="B42419"/>
                </a:solidFill>
                <a:latin typeface="Menlo" panose="020B06090308040202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 &lt; 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batchsize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; m++)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    x[</a:t>
            </a:r>
            <a:r>
              <a:rPr lang="en-US" sz="1000" dirty="0" err="1">
                <a:solidFill>
                  <a:srgbClr val="000000"/>
                </a:solidFill>
                <a:latin typeface="Menlo" panose="020B0609030804020204" pitchFamily="49" charset="0"/>
              </a:rPr>
              <a:t>start+m</a:t>
            </a:r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] = buffer[m];</a:t>
            </a:r>
          </a:p>
          <a:p>
            <a:r>
              <a:rPr lang="en-US" sz="1000" dirty="0">
                <a:solidFill>
                  <a:srgbClr val="000000"/>
                </a:solidFill>
                <a:latin typeface="Menlo" panose="020B060903080402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831142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10">
            <a:extLst>
              <a:ext uri="{FF2B5EF4-FFF2-40B4-BE49-F238E27FC236}">
                <a16:creationId xmlns:a16="http://schemas.microsoft.com/office/drawing/2014/main" id="{5C821523-5AEC-3F4B-A60C-CFD5A00EF8C4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41991AC-8694-7147-8F40-10FD786FB95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0FA7377B-F736-114B-B7A6-A964173174D9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A45C2D6F-9FBD-6E48-9D2F-CE2FFF800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F5F080CC-B0F3-8243-B497-41DC65A89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DD71C6DA-0ACC-5B42-8DEC-DA66F2C074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305" name="TextBox 304">
            <a:extLst>
              <a:ext uri="{FF2B5EF4-FFF2-40B4-BE49-F238E27FC236}">
                <a16:creationId xmlns:a16="http://schemas.microsoft.com/office/drawing/2014/main" id="{E93BA02F-9986-F14F-98F0-2493453CA6C5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306" name="Rectangle 305">
            <a:extLst>
              <a:ext uri="{FF2B5EF4-FFF2-40B4-BE49-F238E27FC236}">
                <a16:creationId xmlns:a16="http://schemas.microsoft.com/office/drawing/2014/main" id="{DC57AE4B-B032-4C44-87BC-B7CCEBB26A13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307" name="Rectangle 306">
            <a:extLst>
              <a:ext uri="{FF2B5EF4-FFF2-40B4-BE49-F238E27FC236}">
                <a16:creationId xmlns:a16="http://schemas.microsoft.com/office/drawing/2014/main" id="{8629D1DD-F9F1-114D-8401-1E6D38B8E2CD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309" name="Picture 308">
            <a:extLst>
              <a:ext uri="{FF2B5EF4-FFF2-40B4-BE49-F238E27FC236}">
                <a16:creationId xmlns:a16="http://schemas.microsoft.com/office/drawing/2014/main" id="{17B3B3EA-7641-1748-9AB8-97ED0271F7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564192-C029-9346-8584-54599DF8C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A0F0044-C46E-D540-81CA-018DA564ABF3}"/>
              </a:ext>
            </a:extLst>
          </p:cNvPr>
          <p:cNvSpPr txBox="1"/>
          <p:nvPr/>
        </p:nvSpPr>
        <p:spPr>
          <a:xfrm>
            <a:off x="268550" y="378310"/>
            <a:ext cx="109468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To-Do List:</a:t>
            </a:r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Validate correctness by solving a 3-D Laplace equation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Investigate convergence vs. speedup trade-off</a:t>
            </a:r>
          </a:p>
          <a:p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Incorporate kernels into HPCG </a:t>
            </a:r>
            <a:r>
              <a:rPr lang="en-US" sz="2800" b="1" dirty="0">
                <a:solidFill>
                  <a:srgbClr val="FF0000"/>
                </a:solidFill>
              </a:rPr>
              <a:t>and validate again</a:t>
            </a:r>
          </a:p>
          <a:p>
            <a:endParaRPr lang="en-US" sz="28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Scale on Summit ???</a:t>
            </a:r>
          </a:p>
        </p:txBody>
      </p:sp>
    </p:spTree>
    <p:extLst>
      <p:ext uri="{BB962C8B-B14F-4D97-AF65-F5344CB8AC3E}">
        <p14:creationId xmlns:p14="http://schemas.microsoft.com/office/powerpoint/2010/main" val="1411254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0">
            <a:extLst>
              <a:ext uri="{FF2B5EF4-FFF2-40B4-BE49-F238E27FC236}">
                <a16:creationId xmlns:a16="http://schemas.microsoft.com/office/drawing/2014/main" id="{8C603CEF-78F8-1C4F-8E43-CEB29B1BAE81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22E0DC8C-8CEC-BB40-9D02-A04941E8B5B3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DA94311-FDD1-7B42-AEC9-CC7A903F19DB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62FD31C-0BA1-A24B-8A3E-85B6D7B464EE}"/>
              </a:ext>
            </a:extLst>
          </p:cNvPr>
          <p:cNvSpPr/>
          <p:nvPr/>
        </p:nvSpPr>
        <p:spPr>
          <a:xfrm>
            <a:off x="18288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38D5E7-699C-2E4E-A549-FDEF2E8FCC3B}"/>
              </a:ext>
            </a:extLst>
          </p:cNvPr>
          <p:cNvSpPr/>
          <p:nvPr/>
        </p:nvSpPr>
        <p:spPr>
          <a:xfrm>
            <a:off x="22860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94560-B3D0-F548-8633-E840EAFC266C}"/>
              </a:ext>
            </a:extLst>
          </p:cNvPr>
          <p:cNvSpPr/>
          <p:nvPr/>
        </p:nvSpPr>
        <p:spPr>
          <a:xfrm>
            <a:off x="27432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E39950-E13D-D547-B041-FB54175307D7}"/>
              </a:ext>
            </a:extLst>
          </p:cNvPr>
          <p:cNvSpPr/>
          <p:nvPr/>
        </p:nvSpPr>
        <p:spPr>
          <a:xfrm>
            <a:off x="32004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A0DBDD-E09F-F546-BDEB-3C1448FF02C0}"/>
              </a:ext>
            </a:extLst>
          </p:cNvPr>
          <p:cNvSpPr/>
          <p:nvPr/>
        </p:nvSpPr>
        <p:spPr>
          <a:xfrm>
            <a:off x="36576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4F653E-65DD-134A-B9E6-07F4E59CBE57}"/>
              </a:ext>
            </a:extLst>
          </p:cNvPr>
          <p:cNvSpPr/>
          <p:nvPr/>
        </p:nvSpPr>
        <p:spPr>
          <a:xfrm>
            <a:off x="41148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5EBC0F-1BBB-6449-ADB4-7678C30CC053}"/>
              </a:ext>
            </a:extLst>
          </p:cNvPr>
          <p:cNvSpPr/>
          <p:nvPr/>
        </p:nvSpPr>
        <p:spPr>
          <a:xfrm>
            <a:off x="1828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49024D-5399-9D4B-909F-AB595C370664}"/>
              </a:ext>
            </a:extLst>
          </p:cNvPr>
          <p:cNvSpPr/>
          <p:nvPr/>
        </p:nvSpPr>
        <p:spPr>
          <a:xfrm>
            <a:off x="22860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1C254F-E0CC-4C47-A5ED-99548711A80C}"/>
              </a:ext>
            </a:extLst>
          </p:cNvPr>
          <p:cNvSpPr/>
          <p:nvPr/>
        </p:nvSpPr>
        <p:spPr>
          <a:xfrm>
            <a:off x="27432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03A07D-B00A-434E-B342-28F46C8A7710}"/>
              </a:ext>
            </a:extLst>
          </p:cNvPr>
          <p:cNvSpPr/>
          <p:nvPr/>
        </p:nvSpPr>
        <p:spPr>
          <a:xfrm>
            <a:off x="32004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8DB624-A48F-6D49-8233-FFB5E190516F}"/>
              </a:ext>
            </a:extLst>
          </p:cNvPr>
          <p:cNvSpPr/>
          <p:nvPr/>
        </p:nvSpPr>
        <p:spPr>
          <a:xfrm>
            <a:off x="36576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C37027-7A52-BD47-88D5-3808B1865935}"/>
              </a:ext>
            </a:extLst>
          </p:cNvPr>
          <p:cNvSpPr/>
          <p:nvPr/>
        </p:nvSpPr>
        <p:spPr>
          <a:xfrm>
            <a:off x="4114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3EEA69-8CBC-A640-85A3-E3B7C059056F}"/>
              </a:ext>
            </a:extLst>
          </p:cNvPr>
          <p:cNvSpPr/>
          <p:nvPr/>
        </p:nvSpPr>
        <p:spPr>
          <a:xfrm>
            <a:off x="1828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721068-2702-9243-AC10-09E572D44A7E}"/>
              </a:ext>
            </a:extLst>
          </p:cNvPr>
          <p:cNvSpPr/>
          <p:nvPr/>
        </p:nvSpPr>
        <p:spPr>
          <a:xfrm>
            <a:off x="22860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7971DB-5FC6-B541-865D-18641C08010C}"/>
              </a:ext>
            </a:extLst>
          </p:cNvPr>
          <p:cNvSpPr/>
          <p:nvPr/>
        </p:nvSpPr>
        <p:spPr>
          <a:xfrm>
            <a:off x="27432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E6A537-E481-FA4A-B348-A6A79B6123D4}"/>
              </a:ext>
            </a:extLst>
          </p:cNvPr>
          <p:cNvSpPr/>
          <p:nvPr/>
        </p:nvSpPr>
        <p:spPr>
          <a:xfrm>
            <a:off x="32004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8E820D-7C16-B64C-9075-35488C4825C9}"/>
              </a:ext>
            </a:extLst>
          </p:cNvPr>
          <p:cNvSpPr/>
          <p:nvPr/>
        </p:nvSpPr>
        <p:spPr>
          <a:xfrm>
            <a:off x="36576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9BEAD-CE52-1A45-9950-2453D13C3754}"/>
              </a:ext>
            </a:extLst>
          </p:cNvPr>
          <p:cNvSpPr/>
          <p:nvPr/>
        </p:nvSpPr>
        <p:spPr>
          <a:xfrm>
            <a:off x="4114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637DD-0AA3-8742-9296-5688248303CC}"/>
              </a:ext>
            </a:extLst>
          </p:cNvPr>
          <p:cNvSpPr/>
          <p:nvPr/>
        </p:nvSpPr>
        <p:spPr>
          <a:xfrm>
            <a:off x="1828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1477BC-F5AF-A642-A48E-B4CF88DB6D3D}"/>
              </a:ext>
            </a:extLst>
          </p:cNvPr>
          <p:cNvSpPr/>
          <p:nvPr/>
        </p:nvSpPr>
        <p:spPr>
          <a:xfrm>
            <a:off x="22860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AB001A-C2BE-0C48-B35A-8A125F63A335}"/>
              </a:ext>
            </a:extLst>
          </p:cNvPr>
          <p:cNvSpPr/>
          <p:nvPr/>
        </p:nvSpPr>
        <p:spPr>
          <a:xfrm>
            <a:off x="27432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DF9CAC-3C48-BD48-AFFB-359916B3270E}"/>
              </a:ext>
            </a:extLst>
          </p:cNvPr>
          <p:cNvSpPr/>
          <p:nvPr/>
        </p:nvSpPr>
        <p:spPr>
          <a:xfrm>
            <a:off x="32004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1A8D02-8A1E-E747-B7D4-7AF0104EC5B1}"/>
              </a:ext>
            </a:extLst>
          </p:cNvPr>
          <p:cNvSpPr/>
          <p:nvPr/>
        </p:nvSpPr>
        <p:spPr>
          <a:xfrm>
            <a:off x="36576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A3A1AA7-A129-314A-A8EB-393701034FF1}"/>
              </a:ext>
            </a:extLst>
          </p:cNvPr>
          <p:cNvSpPr/>
          <p:nvPr/>
        </p:nvSpPr>
        <p:spPr>
          <a:xfrm>
            <a:off x="4114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BE51C-B80F-FC4C-B3FD-0BA9DCDCC3E1}"/>
              </a:ext>
            </a:extLst>
          </p:cNvPr>
          <p:cNvSpPr/>
          <p:nvPr/>
        </p:nvSpPr>
        <p:spPr>
          <a:xfrm>
            <a:off x="18288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334E17-7EB5-A342-A06F-D7B895088DE9}"/>
              </a:ext>
            </a:extLst>
          </p:cNvPr>
          <p:cNvSpPr/>
          <p:nvPr/>
        </p:nvSpPr>
        <p:spPr>
          <a:xfrm>
            <a:off x="22860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C185C6-D85D-6D40-988A-FB30A03F0532}"/>
              </a:ext>
            </a:extLst>
          </p:cNvPr>
          <p:cNvSpPr/>
          <p:nvPr/>
        </p:nvSpPr>
        <p:spPr>
          <a:xfrm>
            <a:off x="27432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A5A272-7DD1-5B47-89BA-874D4CC6C0E7}"/>
              </a:ext>
            </a:extLst>
          </p:cNvPr>
          <p:cNvSpPr/>
          <p:nvPr/>
        </p:nvSpPr>
        <p:spPr>
          <a:xfrm>
            <a:off x="32004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C0FDB-4FC1-EC4D-85AE-18724AE903ED}"/>
              </a:ext>
            </a:extLst>
          </p:cNvPr>
          <p:cNvSpPr/>
          <p:nvPr/>
        </p:nvSpPr>
        <p:spPr>
          <a:xfrm>
            <a:off x="36576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26F2B-097F-5C42-8200-15F0CD3D0C59}"/>
              </a:ext>
            </a:extLst>
          </p:cNvPr>
          <p:cNvSpPr/>
          <p:nvPr/>
        </p:nvSpPr>
        <p:spPr>
          <a:xfrm>
            <a:off x="41148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A425A9-DDF7-0649-8B46-17F41C39B026}"/>
              </a:ext>
            </a:extLst>
          </p:cNvPr>
          <p:cNvSpPr/>
          <p:nvPr/>
        </p:nvSpPr>
        <p:spPr>
          <a:xfrm>
            <a:off x="18288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9724CB-800C-4341-8A22-ABC7BB72EA55}"/>
              </a:ext>
            </a:extLst>
          </p:cNvPr>
          <p:cNvSpPr/>
          <p:nvPr/>
        </p:nvSpPr>
        <p:spPr>
          <a:xfrm>
            <a:off x="22860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7D9E79-51DE-0343-862B-F7D316DB837E}"/>
              </a:ext>
            </a:extLst>
          </p:cNvPr>
          <p:cNvSpPr/>
          <p:nvPr/>
        </p:nvSpPr>
        <p:spPr>
          <a:xfrm>
            <a:off x="27432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B88751-22BE-7E46-B499-F29EE909AAF1}"/>
              </a:ext>
            </a:extLst>
          </p:cNvPr>
          <p:cNvSpPr/>
          <p:nvPr/>
        </p:nvSpPr>
        <p:spPr>
          <a:xfrm>
            <a:off x="32004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9BA6F7-6FAC-5D49-B405-5542AF659600}"/>
              </a:ext>
            </a:extLst>
          </p:cNvPr>
          <p:cNvSpPr/>
          <p:nvPr/>
        </p:nvSpPr>
        <p:spPr>
          <a:xfrm>
            <a:off x="36576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500937-6C3E-E446-B68D-7746C4E6817D}"/>
              </a:ext>
            </a:extLst>
          </p:cNvPr>
          <p:cNvSpPr/>
          <p:nvPr/>
        </p:nvSpPr>
        <p:spPr>
          <a:xfrm>
            <a:off x="41148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2031FF-1AE9-3644-A989-E6DAD12AB06F}"/>
              </a:ext>
            </a:extLst>
          </p:cNvPr>
          <p:cNvSpPr/>
          <p:nvPr/>
        </p:nvSpPr>
        <p:spPr>
          <a:xfrm>
            <a:off x="5120640" y="160875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C1FA3E4-E78C-AC43-83EA-2CC69413E580}"/>
              </a:ext>
            </a:extLst>
          </p:cNvPr>
          <p:cNvSpPr/>
          <p:nvPr/>
        </p:nvSpPr>
        <p:spPr>
          <a:xfrm>
            <a:off x="5120640" y="17001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D0AC8DA-0762-3C4F-BBEE-9662356ABD82}"/>
              </a:ext>
            </a:extLst>
          </p:cNvPr>
          <p:cNvSpPr/>
          <p:nvPr/>
        </p:nvSpPr>
        <p:spPr>
          <a:xfrm>
            <a:off x="5120640" y="17916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9659D62-2F0D-A248-9896-B26C7B4AC1FC}"/>
              </a:ext>
            </a:extLst>
          </p:cNvPr>
          <p:cNvSpPr/>
          <p:nvPr/>
        </p:nvSpPr>
        <p:spPr>
          <a:xfrm>
            <a:off x="5120640" y="1883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CB5EBAA-8CE2-EC46-9A38-89743CFD2108}"/>
              </a:ext>
            </a:extLst>
          </p:cNvPr>
          <p:cNvSpPr/>
          <p:nvPr/>
        </p:nvSpPr>
        <p:spPr>
          <a:xfrm>
            <a:off x="5120640" y="1974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F7B06B4-8A7F-E244-B037-58B1762A949C}"/>
              </a:ext>
            </a:extLst>
          </p:cNvPr>
          <p:cNvSpPr/>
          <p:nvPr/>
        </p:nvSpPr>
        <p:spPr>
          <a:xfrm>
            <a:off x="5120640" y="2065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FEBD71A-4B1A-A84A-9CA9-797FB7D88F01}"/>
              </a:ext>
            </a:extLst>
          </p:cNvPr>
          <p:cNvSpPr/>
          <p:nvPr/>
        </p:nvSpPr>
        <p:spPr>
          <a:xfrm>
            <a:off x="5120640" y="21573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F70E2CE-ACAF-A644-B75A-B0B71FE7F51D}"/>
              </a:ext>
            </a:extLst>
          </p:cNvPr>
          <p:cNvSpPr/>
          <p:nvPr/>
        </p:nvSpPr>
        <p:spPr>
          <a:xfrm>
            <a:off x="5120640" y="22488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6DC7B8B-261E-FD41-B6E5-CABAE0D3CF50}"/>
              </a:ext>
            </a:extLst>
          </p:cNvPr>
          <p:cNvSpPr/>
          <p:nvPr/>
        </p:nvSpPr>
        <p:spPr>
          <a:xfrm>
            <a:off x="5120640" y="23402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4E8FB80-4DAF-0140-8CB9-6F4BA5E0FB22}"/>
              </a:ext>
            </a:extLst>
          </p:cNvPr>
          <p:cNvSpPr/>
          <p:nvPr/>
        </p:nvSpPr>
        <p:spPr>
          <a:xfrm>
            <a:off x="5120640" y="2431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5E62C6B-CFD7-4D47-B842-0728CB6F34B3}"/>
              </a:ext>
            </a:extLst>
          </p:cNvPr>
          <p:cNvSpPr/>
          <p:nvPr/>
        </p:nvSpPr>
        <p:spPr>
          <a:xfrm>
            <a:off x="5120640" y="2523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AAB2B17-1C07-B745-B0E0-A287D6E801BD}"/>
              </a:ext>
            </a:extLst>
          </p:cNvPr>
          <p:cNvSpPr/>
          <p:nvPr/>
        </p:nvSpPr>
        <p:spPr>
          <a:xfrm>
            <a:off x="5120640" y="26145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07D79BC-4B18-8D43-A795-6A29F8CD707B}"/>
              </a:ext>
            </a:extLst>
          </p:cNvPr>
          <p:cNvSpPr/>
          <p:nvPr/>
        </p:nvSpPr>
        <p:spPr>
          <a:xfrm>
            <a:off x="5120640" y="27060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580A5BB-56A3-034B-9922-D32DC14D8DAC}"/>
              </a:ext>
            </a:extLst>
          </p:cNvPr>
          <p:cNvSpPr/>
          <p:nvPr/>
        </p:nvSpPr>
        <p:spPr>
          <a:xfrm>
            <a:off x="5120640" y="27974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96AA2DD-5A1B-0641-9B26-09EDCDCE0BC9}"/>
              </a:ext>
            </a:extLst>
          </p:cNvPr>
          <p:cNvSpPr/>
          <p:nvPr/>
        </p:nvSpPr>
        <p:spPr>
          <a:xfrm>
            <a:off x="5120640" y="28889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CD15D37-66B6-1545-B915-290C53912D4F}"/>
              </a:ext>
            </a:extLst>
          </p:cNvPr>
          <p:cNvSpPr/>
          <p:nvPr/>
        </p:nvSpPr>
        <p:spPr>
          <a:xfrm>
            <a:off x="5120640" y="29803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8555D3B-ADBC-9C41-95E9-1543CF49E93C}"/>
              </a:ext>
            </a:extLst>
          </p:cNvPr>
          <p:cNvSpPr/>
          <p:nvPr/>
        </p:nvSpPr>
        <p:spPr>
          <a:xfrm>
            <a:off x="5120640" y="30717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21AFFF-36C6-004D-A61B-FF15B9E465E7}"/>
              </a:ext>
            </a:extLst>
          </p:cNvPr>
          <p:cNvSpPr/>
          <p:nvPr/>
        </p:nvSpPr>
        <p:spPr>
          <a:xfrm>
            <a:off x="5120640" y="31632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CE7AC28-1785-DF46-B19F-398C9B6AAF94}"/>
              </a:ext>
            </a:extLst>
          </p:cNvPr>
          <p:cNvSpPr/>
          <p:nvPr/>
        </p:nvSpPr>
        <p:spPr>
          <a:xfrm>
            <a:off x="5120640" y="32546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EF4E022-967F-BD4B-9114-85097D0C185B}"/>
              </a:ext>
            </a:extLst>
          </p:cNvPr>
          <p:cNvSpPr/>
          <p:nvPr/>
        </p:nvSpPr>
        <p:spPr>
          <a:xfrm>
            <a:off x="5120640" y="33461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E12BFD5-53D3-CA43-980B-704C563AF1AF}"/>
              </a:ext>
            </a:extLst>
          </p:cNvPr>
          <p:cNvSpPr/>
          <p:nvPr/>
        </p:nvSpPr>
        <p:spPr>
          <a:xfrm>
            <a:off x="5120640" y="34375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CEC57EE-2873-6447-BD26-6A7CF24930D2}"/>
              </a:ext>
            </a:extLst>
          </p:cNvPr>
          <p:cNvSpPr/>
          <p:nvPr/>
        </p:nvSpPr>
        <p:spPr>
          <a:xfrm>
            <a:off x="5120640" y="35289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2637E3-BAA9-5548-BABD-00D2751496ED}"/>
              </a:ext>
            </a:extLst>
          </p:cNvPr>
          <p:cNvSpPr/>
          <p:nvPr/>
        </p:nvSpPr>
        <p:spPr>
          <a:xfrm>
            <a:off x="5120640" y="36204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30E9961-C5C8-3044-810C-A2380CC4B365}"/>
              </a:ext>
            </a:extLst>
          </p:cNvPr>
          <p:cNvSpPr/>
          <p:nvPr/>
        </p:nvSpPr>
        <p:spPr>
          <a:xfrm>
            <a:off x="5120640" y="37118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18C383B-7074-9944-B2D4-EAD5B08A9C7F}"/>
              </a:ext>
            </a:extLst>
          </p:cNvPr>
          <p:cNvSpPr/>
          <p:nvPr/>
        </p:nvSpPr>
        <p:spPr>
          <a:xfrm>
            <a:off x="5120640" y="38033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8D3C5D-4AA9-D84F-8256-3D15A307B488}"/>
              </a:ext>
            </a:extLst>
          </p:cNvPr>
          <p:cNvSpPr/>
          <p:nvPr/>
        </p:nvSpPr>
        <p:spPr>
          <a:xfrm>
            <a:off x="5120640" y="38947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5C7FA52-9147-4348-925A-FF191C163698}"/>
              </a:ext>
            </a:extLst>
          </p:cNvPr>
          <p:cNvSpPr/>
          <p:nvPr/>
        </p:nvSpPr>
        <p:spPr>
          <a:xfrm>
            <a:off x="5120640" y="39861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6CC366E-27D0-E34B-9605-C1322F1D79B7}"/>
              </a:ext>
            </a:extLst>
          </p:cNvPr>
          <p:cNvSpPr/>
          <p:nvPr/>
        </p:nvSpPr>
        <p:spPr>
          <a:xfrm>
            <a:off x="5120640" y="40776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6ECA168-EBD0-954A-8F3C-31AE26EA82A1}"/>
              </a:ext>
            </a:extLst>
          </p:cNvPr>
          <p:cNvSpPr/>
          <p:nvPr/>
        </p:nvSpPr>
        <p:spPr>
          <a:xfrm>
            <a:off x="5120640" y="4169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08D006A-9690-BF40-AD8A-B372B6FAFC48}"/>
              </a:ext>
            </a:extLst>
          </p:cNvPr>
          <p:cNvSpPr/>
          <p:nvPr/>
        </p:nvSpPr>
        <p:spPr>
          <a:xfrm>
            <a:off x="5120640" y="4260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56D82A9-38E7-7449-B20B-A334CB8F9781}"/>
              </a:ext>
            </a:extLst>
          </p:cNvPr>
          <p:cNvSpPr/>
          <p:nvPr/>
        </p:nvSpPr>
        <p:spPr>
          <a:xfrm>
            <a:off x="5120640" y="4351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3B9C30E-7FE3-1744-B2F1-4C1FE38C6651}"/>
              </a:ext>
            </a:extLst>
          </p:cNvPr>
          <p:cNvSpPr/>
          <p:nvPr/>
        </p:nvSpPr>
        <p:spPr>
          <a:xfrm>
            <a:off x="5120640" y="44433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629C3CC-9945-3244-A151-54CF2F544BE5}"/>
              </a:ext>
            </a:extLst>
          </p:cNvPr>
          <p:cNvSpPr/>
          <p:nvPr/>
        </p:nvSpPr>
        <p:spPr>
          <a:xfrm>
            <a:off x="5120640" y="45348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7053934-6EA1-6547-B94F-04ED7A92FE38}"/>
              </a:ext>
            </a:extLst>
          </p:cNvPr>
          <p:cNvSpPr/>
          <p:nvPr/>
        </p:nvSpPr>
        <p:spPr>
          <a:xfrm>
            <a:off x="5120640" y="46262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4EF3757-B656-034F-AB0D-D786EEA60AA7}"/>
              </a:ext>
            </a:extLst>
          </p:cNvPr>
          <p:cNvSpPr/>
          <p:nvPr/>
        </p:nvSpPr>
        <p:spPr>
          <a:xfrm>
            <a:off x="5120640" y="4717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CF44D4E-B55C-314A-921D-00564D9EFE3F}"/>
              </a:ext>
            </a:extLst>
          </p:cNvPr>
          <p:cNvSpPr/>
          <p:nvPr/>
        </p:nvSpPr>
        <p:spPr>
          <a:xfrm>
            <a:off x="5120640" y="4809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3AC1731-DEE6-2E41-AAE5-D879A11297A0}"/>
              </a:ext>
            </a:extLst>
          </p:cNvPr>
          <p:cNvSpPr txBox="1"/>
          <p:nvPr/>
        </p:nvSpPr>
        <p:spPr>
          <a:xfrm>
            <a:off x="2148080" y="985520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Row-Major Order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B88CF131-10D5-DB45-83B1-38F802672F8C}"/>
              </a:ext>
            </a:extLst>
          </p:cNvPr>
          <p:cNvSpPr txBox="1"/>
          <p:nvPr/>
        </p:nvSpPr>
        <p:spPr>
          <a:xfrm>
            <a:off x="4934271" y="1557540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B4804FDC-31BF-7B4D-86A4-6BAECCAF0BCE}"/>
              </a:ext>
            </a:extLst>
          </p:cNvPr>
          <p:cNvSpPr txBox="1"/>
          <p:nvPr/>
        </p:nvSpPr>
        <p:spPr>
          <a:xfrm>
            <a:off x="4933323" y="2008702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D0CE114F-661B-9149-83C4-ACDBCDA9F67B}"/>
              </a:ext>
            </a:extLst>
          </p:cNvPr>
          <p:cNvSpPr txBox="1"/>
          <p:nvPr/>
        </p:nvSpPr>
        <p:spPr>
          <a:xfrm>
            <a:off x="4888439" y="2558071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586982EC-9711-FE4E-B98A-8C391AD88546}"/>
              </a:ext>
            </a:extLst>
          </p:cNvPr>
          <p:cNvSpPr txBox="1"/>
          <p:nvPr/>
        </p:nvSpPr>
        <p:spPr>
          <a:xfrm>
            <a:off x="4888439" y="3115877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05E10610-656A-CB4B-AA20-CF5426C7F770}"/>
              </a:ext>
            </a:extLst>
          </p:cNvPr>
          <p:cNvSpPr txBox="1"/>
          <p:nvPr/>
        </p:nvSpPr>
        <p:spPr>
          <a:xfrm>
            <a:off x="4891076" y="3656384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F1D414BF-9341-6943-8925-E9F8008FFA79}"/>
              </a:ext>
            </a:extLst>
          </p:cNvPr>
          <p:cNvSpPr txBox="1"/>
          <p:nvPr/>
        </p:nvSpPr>
        <p:spPr>
          <a:xfrm>
            <a:off x="4891076" y="4214190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2742B802-9FE3-0D4C-B402-9700BB482156}"/>
              </a:ext>
            </a:extLst>
          </p:cNvPr>
          <p:cNvSpPr txBox="1"/>
          <p:nvPr/>
        </p:nvSpPr>
        <p:spPr>
          <a:xfrm>
            <a:off x="4888439" y="476132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EEFA2-5571-1841-8A5C-45A92C9C46CA}"/>
              </a:ext>
            </a:extLst>
          </p:cNvPr>
          <p:cNvSpPr txBox="1"/>
          <p:nvPr/>
        </p:nvSpPr>
        <p:spPr>
          <a:xfrm>
            <a:off x="1481103" y="1397858"/>
            <a:ext cx="120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Batch 0 (3)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38CF8C8-148E-AF42-B086-16470495BBE1}"/>
              </a:ext>
            </a:extLst>
          </p:cNvPr>
          <p:cNvSpPr txBox="1"/>
          <p:nvPr/>
        </p:nvSpPr>
        <p:spPr>
          <a:xfrm>
            <a:off x="2293319" y="4977194"/>
            <a:ext cx="14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 Size: 10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892052-4D5C-F542-8BBB-586D232E3416}"/>
              </a:ext>
            </a:extLst>
          </p:cNvPr>
          <p:cNvCxnSpPr>
            <a:cxnSpLocks/>
            <a:stCxn id="4" idx="4"/>
            <a:endCxn id="12" idx="0"/>
          </p:cNvCxnSpPr>
          <p:nvPr/>
        </p:nvCxnSpPr>
        <p:spPr>
          <a:xfrm>
            <a:off x="1920240" y="2011680"/>
            <a:ext cx="0" cy="274320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673C9DF-E751-0546-90BC-0C72890606E9}"/>
              </a:ext>
            </a:extLst>
          </p:cNvPr>
          <p:cNvCxnSpPr/>
          <p:nvPr/>
        </p:nvCxnSpPr>
        <p:spPr>
          <a:xfrm flipH="1">
            <a:off x="5232335" y="1656860"/>
            <a:ext cx="2401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EE41C18E-43DA-0E43-BF5A-AA1C63EC0176}"/>
              </a:ext>
            </a:extLst>
          </p:cNvPr>
          <p:cNvSpPr txBox="1"/>
          <p:nvPr/>
        </p:nvSpPr>
        <p:spPr>
          <a:xfrm>
            <a:off x="5421346" y="1451663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EF71C41-FA0D-624A-8727-F5BE64039F77}"/>
              </a:ext>
            </a:extLst>
          </p:cNvPr>
          <p:cNvSpPr txBox="1"/>
          <p:nvPr/>
        </p:nvSpPr>
        <p:spPr>
          <a:xfrm>
            <a:off x="1684689" y="172067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9B0D420-1B17-184F-8F5D-7F04BC81B61F}"/>
              </a:ext>
            </a:extLst>
          </p:cNvPr>
          <p:cNvSpPr txBox="1"/>
          <p:nvPr/>
        </p:nvSpPr>
        <p:spPr>
          <a:xfrm>
            <a:off x="3023910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C78CC8-BA45-8A45-8432-CBB1CF0D386A}"/>
              </a:ext>
            </a:extLst>
          </p:cNvPr>
          <p:cNvSpPr txBox="1"/>
          <p:nvPr/>
        </p:nvSpPr>
        <p:spPr>
          <a:xfrm>
            <a:off x="2103050" y="35747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1122429-F885-A04E-A4EC-747038453A25}"/>
              </a:ext>
            </a:extLst>
          </p:cNvPr>
          <p:cNvSpPr txBox="1"/>
          <p:nvPr/>
        </p:nvSpPr>
        <p:spPr>
          <a:xfrm>
            <a:off x="3500082" y="174308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35D52F8-163A-734E-8CF7-C3DCA4D3DB36}"/>
              </a:ext>
            </a:extLst>
          </p:cNvPr>
          <p:cNvSpPr txBox="1"/>
          <p:nvPr/>
        </p:nvSpPr>
        <p:spPr>
          <a:xfrm>
            <a:off x="3481429" y="21819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91922F9-68DD-E441-AA47-32E1D565447B}"/>
              </a:ext>
            </a:extLst>
          </p:cNvPr>
          <p:cNvSpPr txBox="1"/>
          <p:nvPr/>
        </p:nvSpPr>
        <p:spPr>
          <a:xfrm>
            <a:off x="3481702" y="355446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8D32C30-F3D5-FF4D-88C2-CCEDA810C596}"/>
              </a:ext>
            </a:extLst>
          </p:cNvPr>
          <p:cNvSpPr txBox="1"/>
          <p:nvPr/>
        </p:nvSpPr>
        <p:spPr>
          <a:xfrm>
            <a:off x="3472824" y="402413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8ECA968-E61C-DD43-ADF2-490DE4677567}"/>
              </a:ext>
            </a:extLst>
          </p:cNvPr>
          <p:cNvSpPr txBox="1"/>
          <p:nvPr/>
        </p:nvSpPr>
        <p:spPr>
          <a:xfrm>
            <a:off x="2101095" y="264806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688D588-C2BB-9F4B-A7FB-6F8F533914C1}"/>
              </a:ext>
            </a:extLst>
          </p:cNvPr>
          <p:cNvSpPr txBox="1"/>
          <p:nvPr/>
        </p:nvSpPr>
        <p:spPr>
          <a:xfrm>
            <a:off x="2558424" y="40224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2017B58-7C59-A143-9C79-0166AE189F7A}"/>
              </a:ext>
            </a:extLst>
          </p:cNvPr>
          <p:cNvSpPr txBox="1"/>
          <p:nvPr/>
        </p:nvSpPr>
        <p:spPr>
          <a:xfrm>
            <a:off x="3985841" y="1715322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7A2570A-E260-4647-9862-81CD0E18495E}"/>
              </a:ext>
            </a:extLst>
          </p:cNvPr>
          <p:cNvSpPr txBox="1"/>
          <p:nvPr/>
        </p:nvSpPr>
        <p:spPr>
          <a:xfrm>
            <a:off x="2550668" y="264198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EE7F5DE-106A-8144-A1AB-99CE253F4845}"/>
              </a:ext>
            </a:extLst>
          </p:cNvPr>
          <p:cNvSpPr txBox="1"/>
          <p:nvPr/>
        </p:nvSpPr>
        <p:spPr>
          <a:xfrm>
            <a:off x="3481643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442F272-947B-F246-8679-FD97A906CBE7}"/>
              </a:ext>
            </a:extLst>
          </p:cNvPr>
          <p:cNvSpPr txBox="1"/>
          <p:nvPr/>
        </p:nvSpPr>
        <p:spPr>
          <a:xfrm>
            <a:off x="3480019" y="30958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2E850B5-7F06-5544-950E-84912A7C42C1}"/>
              </a:ext>
            </a:extLst>
          </p:cNvPr>
          <p:cNvSpPr txBox="1"/>
          <p:nvPr/>
        </p:nvSpPr>
        <p:spPr>
          <a:xfrm>
            <a:off x="3014923" y="31080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61649DD-F811-6940-B61E-D88EC906DA39}"/>
              </a:ext>
            </a:extLst>
          </p:cNvPr>
          <p:cNvSpPr txBox="1"/>
          <p:nvPr/>
        </p:nvSpPr>
        <p:spPr>
          <a:xfrm>
            <a:off x="1643483" y="310920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CFF3D2B-880C-2C49-9B17-8BAFF64EB7FD}"/>
              </a:ext>
            </a:extLst>
          </p:cNvPr>
          <p:cNvSpPr txBox="1"/>
          <p:nvPr/>
        </p:nvSpPr>
        <p:spPr>
          <a:xfrm>
            <a:off x="1625727" y="404736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9BE2C82-6332-7842-B6A2-C93EFA680789}"/>
              </a:ext>
            </a:extLst>
          </p:cNvPr>
          <p:cNvSpPr txBox="1"/>
          <p:nvPr/>
        </p:nvSpPr>
        <p:spPr>
          <a:xfrm>
            <a:off x="2155300" y="171884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63CBBC8-E140-DC48-8039-7F7674490461}"/>
              </a:ext>
            </a:extLst>
          </p:cNvPr>
          <p:cNvSpPr txBox="1"/>
          <p:nvPr/>
        </p:nvSpPr>
        <p:spPr>
          <a:xfrm>
            <a:off x="3078202" y="172613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78352DE-7CB5-AC4E-B32D-15946B70C390}"/>
              </a:ext>
            </a:extLst>
          </p:cNvPr>
          <p:cNvSpPr txBox="1"/>
          <p:nvPr/>
        </p:nvSpPr>
        <p:spPr>
          <a:xfrm>
            <a:off x="3941891" y="35478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49FD293-EF07-0A41-B3C5-E66E856D71B0}"/>
              </a:ext>
            </a:extLst>
          </p:cNvPr>
          <p:cNvSpPr txBox="1"/>
          <p:nvPr/>
        </p:nvSpPr>
        <p:spPr>
          <a:xfrm>
            <a:off x="3959647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966A562D-C41D-BA4A-A5C8-D1B003D137A8}"/>
              </a:ext>
            </a:extLst>
          </p:cNvPr>
          <p:cNvSpPr txBox="1"/>
          <p:nvPr/>
        </p:nvSpPr>
        <p:spPr>
          <a:xfrm>
            <a:off x="2546245" y="3124791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4CCC401-0639-2243-89BC-B87F08EDD369}"/>
              </a:ext>
            </a:extLst>
          </p:cNvPr>
          <p:cNvSpPr txBox="1"/>
          <p:nvPr/>
        </p:nvSpPr>
        <p:spPr>
          <a:xfrm>
            <a:off x="3928343" y="219592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5EB7967-C304-0F43-A317-DEEB02438ADD}"/>
              </a:ext>
            </a:extLst>
          </p:cNvPr>
          <p:cNvSpPr txBox="1"/>
          <p:nvPr/>
        </p:nvSpPr>
        <p:spPr>
          <a:xfrm>
            <a:off x="2601838" y="219055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E44015D-B215-DE4E-AEBD-0761747A88A8}"/>
              </a:ext>
            </a:extLst>
          </p:cNvPr>
          <p:cNvSpPr txBox="1"/>
          <p:nvPr/>
        </p:nvSpPr>
        <p:spPr>
          <a:xfrm>
            <a:off x="1633939" y="265768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FCAC1DA-900D-7943-801C-CA518CFFE3E6}"/>
              </a:ext>
            </a:extLst>
          </p:cNvPr>
          <p:cNvSpPr txBox="1"/>
          <p:nvPr/>
        </p:nvSpPr>
        <p:spPr>
          <a:xfrm>
            <a:off x="3022819" y="355625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7060C27-0588-184C-A397-2609B0B1034E}"/>
              </a:ext>
            </a:extLst>
          </p:cNvPr>
          <p:cNvSpPr txBox="1"/>
          <p:nvPr/>
        </p:nvSpPr>
        <p:spPr>
          <a:xfrm>
            <a:off x="2099541" y="402207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3ABD033-8768-A24B-BCD5-379BEECAEFFE}"/>
              </a:ext>
            </a:extLst>
          </p:cNvPr>
          <p:cNvSpPr txBox="1"/>
          <p:nvPr/>
        </p:nvSpPr>
        <p:spPr>
          <a:xfrm>
            <a:off x="3056653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7875816-8126-FD4C-AFBF-1CF810E30AB0}"/>
              </a:ext>
            </a:extLst>
          </p:cNvPr>
          <p:cNvSpPr txBox="1"/>
          <p:nvPr/>
        </p:nvSpPr>
        <p:spPr>
          <a:xfrm>
            <a:off x="3945133" y="309950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B1B36CA-A557-BD42-898E-6B4EF27766F1}"/>
              </a:ext>
            </a:extLst>
          </p:cNvPr>
          <p:cNvSpPr txBox="1"/>
          <p:nvPr/>
        </p:nvSpPr>
        <p:spPr>
          <a:xfrm>
            <a:off x="1640241" y="357331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B1C7ADC-41CC-CD4F-B7A5-4E446965464B}"/>
              </a:ext>
            </a:extLst>
          </p:cNvPr>
          <p:cNvSpPr txBox="1"/>
          <p:nvPr/>
        </p:nvSpPr>
        <p:spPr>
          <a:xfrm>
            <a:off x="2093084" y="311222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B08461A6-94AE-9840-AA64-44303A13928C}"/>
              </a:ext>
            </a:extLst>
          </p:cNvPr>
          <p:cNvSpPr txBox="1"/>
          <p:nvPr/>
        </p:nvSpPr>
        <p:spPr>
          <a:xfrm>
            <a:off x="3040575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068B58F-1FE6-5945-B806-D85F94409325}"/>
              </a:ext>
            </a:extLst>
          </p:cNvPr>
          <p:cNvSpPr txBox="1"/>
          <p:nvPr/>
        </p:nvSpPr>
        <p:spPr>
          <a:xfrm>
            <a:off x="1679065" y="220048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2FCBD38-EDFE-AA4A-B160-491F9FBDBAD7}"/>
              </a:ext>
            </a:extLst>
          </p:cNvPr>
          <p:cNvSpPr txBox="1"/>
          <p:nvPr/>
        </p:nvSpPr>
        <p:spPr>
          <a:xfrm>
            <a:off x="3928343" y="26386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7DDDEBC-1EF0-254C-8541-7CFF40BADE0F}"/>
              </a:ext>
            </a:extLst>
          </p:cNvPr>
          <p:cNvSpPr txBox="1"/>
          <p:nvPr/>
        </p:nvSpPr>
        <p:spPr>
          <a:xfrm>
            <a:off x="2558086" y="35652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949F4E7A-79A0-2F4C-8357-5784CF14B3FE}"/>
              </a:ext>
            </a:extLst>
          </p:cNvPr>
          <p:cNvSpPr txBox="1"/>
          <p:nvPr/>
        </p:nvSpPr>
        <p:spPr>
          <a:xfrm>
            <a:off x="2163669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E57428E-D0E4-C24C-A023-DE83F0CEA19F}"/>
              </a:ext>
            </a:extLst>
          </p:cNvPr>
          <p:cNvSpPr txBox="1"/>
          <p:nvPr/>
        </p:nvSpPr>
        <p:spPr>
          <a:xfrm>
            <a:off x="2607364" y="172790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52791DDB-22FE-6143-96C7-890943D0DEB1}"/>
              </a:ext>
            </a:extLst>
          </p:cNvPr>
          <p:cNvSpPr txBox="1"/>
          <p:nvPr/>
        </p:nvSpPr>
        <p:spPr>
          <a:xfrm>
            <a:off x="76972" y="134715"/>
            <a:ext cx="263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Batching Algorithm</a:t>
            </a: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6359CA51-FC66-534B-9227-8A4BCB023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D11AC71E-B67C-FE4B-A78D-C18CC6006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7CBB9ABC-1AEB-F042-AA0A-F68EFAB432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136" name="TextBox 135">
            <a:extLst>
              <a:ext uri="{FF2B5EF4-FFF2-40B4-BE49-F238E27FC236}">
                <a16:creationId xmlns:a16="http://schemas.microsoft.com/office/drawing/2014/main" id="{E1B99552-B83F-3B49-8A22-3BE3381C27E7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A5E7297-AFF4-FB45-81D4-984DDF70A8CC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8774572-A79C-F248-9889-87B781DA9899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BEAE4628-99BD-7948-90AB-84BDE83B1E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145" name="Oval 144">
            <a:extLst>
              <a:ext uri="{FF2B5EF4-FFF2-40B4-BE49-F238E27FC236}">
                <a16:creationId xmlns:a16="http://schemas.microsoft.com/office/drawing/2014/main" id="{1BF39D62-206B-024C-9603-1C0EAA76009F}"/>
              </a:ext>
            </a:extLst>
          </p:cNvPr>
          <p:cNvSpPr/>
          <p:nvPr/>
        </p:nvSpPr>
        <p:spPr>
          <a:xfrm>
            <a:off x="6350616" y="2139744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6B4BE19-5CAF-394D-8E7F-095C400AC424}"/>
              </a:ext>
            </a:extLst>
          </p:cNvPr>
          <p:cNvSpPr txBox="1"/>
          <p:nvPr/>
        </p:nvSpPr>
        <p:spPr>
          <a:xfrm>
            <a:off x="6565620" y="2030524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Nodes</a:t>
            </a: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A04AFFA5-84B6-6148-B9E4-706B5961830B}"/>
              </a:ext>
            </a:extLst>
          </p:cNvPr>
          <p:cNvSpPr/>
          <p:nvPr/>
        </p:nvSpPr>
        <p:spPr>
          <a:xfrm>
            <a:off x="6350096" y="258224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41A8C48-7644-0840-8BCC-E7A78678731F}"/>
              </a:ext>
            </a:extLst>
          </p:cNvPr>
          <p:cNvSpPr txBox="1"/>
          <p:nvPr/>
        </p:nvSpPr>
        <p:spPr>
          <a:xfrm>
            <a:off x="6565100" y="2473020"/>
            <a:ext cx="17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Unvisited Nodes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FCCA12E8-A07D-874D-8CBE-A92E7F50711C}"/>
              </a:ext>
            </a:extLst>
          </p:cNvPr>
          <p:cNvCxnSpPr/>
          <p:nvPr/>
        </p:nvCxnSpPr>
        <p:spPr>
          <a:xfrm>
            <a:off x="6319121" y="3095800"/>
            <a:ext cx="274320" cy="0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B04A769E-D08D-F84B-9C64-600E739387C9}"/>
              </a:ext>
            </a:extLst>
          </p:cNvPr>
          <p:cNvSpPr txBox="1"/>
          <p:nvPr/>
        </p:nvSpPr>
        <p:spPr>
          <a:xfrm>
            <a:off x="6578266" y="288891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Connection Visit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B163C533-444A-3E4E-9983-851F387101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22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roup 10">
            <a:extLst>
              <a:ext uri="{FF2B5EF4-FFF2-40B4-BE49-F238E27FC236}">
                <a16:creationId xmlns:a16="http://schemas.microsoft.com/office/drawing/2014/main" id="{6C03AB02-EB73-824A-859B-688EF30C4732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4858474"/>
            <a:ext cx="12193588" cy="1232719"/>
            <a:chOff x="-1710" y="1"/>
            <a:chExt cx="9145710" cy="942472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0FA447E8-E889-0749-A260-38DFE153A5E2}"/>
                </a:ext>
              </a:extLst>
            </p:cNvPr>
            <p:cNvSpPr/>
            <p:nvPr userDrawn="1"/>
          </p:nvSpPr>
          <p:spPr>
            <a:xfrm>
              <a:off x="-122" y="1"/>
              <a:ext cx="9144122" cy="8631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E2563D4-4CD1-3E42-BC5C-D12ADACC1D85}"/>
                </a:ext>
              </a:extLst>
            </p:cNvPr>
            <p:cNvSpPr/>
            <p:nvPr userDrawn="1"/>
          </p:nvSpPr>
          <p:spPr>
            <a:xfrm>
              <a:off x="-1710" y="850447"/>
              <a:ext cx="9144123" cy="92026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62FD31C-0BA1-A24B-8A3E-85B6D7B464EE}"/>
              </a:ext>
            </a:extLst>
          </p:cNvPr>
          <p:cNvSpPr/>
          <p:nvPr/>
        </p:nvSpPr>
        <p:spPr>
          <a:xfrm>
            <a:off x="18288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E38D5E7-699C-2E4E-A549-FDEF2E8FCC3B}"/>
              </a:ext>
            </a:extLst>
          </p:cNvPr>
          <p:cNvSpPr/>
          <p:nvPr/>
        </p:nvSpPr>
        <p:spPr>
          <a:xfrm>
            <a:off x="22860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194560-B3D0-F548-8633-E840EAFC266C}"/>
              </a:ext>
            </a:extLst>
          </p:cNvPr>
          <p:cNvSpPr/>
          <p:nvPr/>
        </p:nvSpPr>
        <p:spPr>
          <a:xfrm>
            <a:off x="27432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8E39950-E13D-D547-B041-FB54175307D7}"/>
              </a:ext>
            </a:extLst>
          </p:cNvPr>
          <p:cNvSpPr/>
          <p:nvPr/>
        </p:nvSpPr>
        <p:spPr>
          <a:xfrm>
            <a:off x="32004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AA0DBDD-E09F-F546-BDEB-3C1448FF02C0}"/>
              </a:ext>
            </a:extLst>
          </p:cNvPr>
          <p:cNvSpPr/>
          <p:nvPr/>
        </p:nvSpPr>
        <p:spPr>
          <a:xfrm>
            <a:off x="36576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D4F653E-65DD-134A-B9E6-07F4E59CBE57}"/>
              </a:ext>
            </a:extLst>
          </p:cNvPr>
          <p:cNvSpPr/>
          <p:nvPr/>
        </p:nvSpPr>
        <p:spPr>
          <a:xfrm>
            <a:off x="4114800" y="27432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55EBC0F-1BBB-6449-ADB4-7678C30CC053}"/>
              </a:ext>
            </a:extLst>
          </p:cNvPr>
          <p:cNvSpPr/>
          <p:nvPr/>
        </p:nvSpPr>
        <p:spPr>
          <a:xfrm>
            <a:off x="1828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A49024D-5399-9D4B-909F-AB595C370664}"/>
              </a:ext>
            </a:extLst>
          </p:cNvPr>
          <p:cNvSpPr/>
          <p:nvPr/>
        </p:nvSpPr>
        <p:spPr>
          <a:xfrm>
            <a:off x="22860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F1C254F-E0CC-4C47-A5ED-99548711A80C}"/>
              </a:ext>
            </a:extLst>
          </p:cNvPr>
          <p:cNvSpPr/>
          <p:nvPr/>
        </p:nvSpPr>
        <p:spPr>
          <a:xfrm>
            <a:off x="27432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03A07D-B00A-434E-B342-28F46C8A7710}"/>
              </a:ext>
            </a:extLst>
          </p:cNvPr>
          <p:cNvSpPr/>
          <p:nvPr/>
        </p:nvSpPr>
        <p:spPr>
          <a:xfrm>
            <a:off x="32004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B8DB624-A48F-6D49-8233-FFB5E190516F}"/>
              </a:ext>
            </a:extLst>
          </p:cNvPr>
          <p:cNvSpPr/>
          <p:nvPr/>
        </p:nvSpPr>
        <p:spPr>
          <a:xfrm>
            <a:off x="36576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FC37027-7A52-BD47-88D5-3808B1865935}"/>
              </a:ext>
            </a:extLst>
          </p:cNvPr>
          <p:cNvSpPr/>
          <p:nvPr/>
        </p:nvSpPr>
        <p:spPr>
          <a:xfrm>
            <a:off x="4114800" y="32004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53EEA69-8CBC-A640-85A3-E3B7C059056F}"/>
              </a:ext>
            </a:extLst>
          </p:cNvPr>
          <p:cNvSpPr/>
          <p:nvPr/>
        </p:nvSpPr>
        <p:spPr>
          <a:xfrm>
            <a:off x="1828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5721068-2702-9243-AC10-09E572D44A7E}"/>
              </a:ext>
            </a:extLst>
          </p:cNvPr>
          <p:cNvSpPr/>
          <p:nvPr/>
        </p:nvSpPr>
        <p:spPr>
          <a:xfrm>
            <a:off x="22860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E7971DB-5FC6-B541-865D-18641C08010C}"/>
              </a:ext>
            </a:extLst>
          </p:cNvPr>
          <p:cNvSpPr/>
          <p:nvPr/>
        </p:nvSpPr>
        <p:spPr>
          <a:xfrm>
            <a:off x="27432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0E6A537-E481-FA4A-B348-A6A79B6123D4}"/>
              </a:ext>
            </a:extLst>
          </p:cNvPr>
          <p:cNvSpPr/>
          <p:nvPr/>
        </p:nvSpPr>
        <p:spPr>
          <a:xfrm>
            <a:off x="32004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8E820D-7C16-B64C-9075-35488C4825C9}"/>
              </a:ext>
            </a:extLst>
          </p:cNvPr>
          <p:cNvSpPr/>
          <p:nvPr/>
        </p:nvSpPr>
        <p:spPr>
          <a:xfrm>
            <a:off x="36576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9C9BEAD-CE52-1A45-9950-2453D13C3754}"/>
              </a:ext>
            </a:extLst>
          </p:cNvPr>
          <p:cNvSpPr/>
          <p:nvPr/>
        </p:nvSpPr>
        <p:spPr>
          <a:xfrm>
            <a:off x="4114800" y="36576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61637DD-0AA3-8742-9296-5688248303CC}"/>
              </a:ext>
            </a:extLst>
          </p:cNvPr>
          <p:cNvSpPr/>
          <p:nvPr/>
        </p:nvSpPr>
        <p:spPr>
          <a:xfrm>
            <a:off x="1828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1477BC-F5AF-A642-A48E-B4CF88DB6D3D}"/>
              </a:ext>
            </a:extLst>
          </p:cNvPr>
          <p:cNvSpPr/>
          <p:nvPr/>
        </p:nvSpPr>
        <p:spPr>
          <a:xfrm>
            <a:off x="22860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2AB001A-C2BE-0C48-B35A-8A125F63A335}"/>
              </a:ext>
            </a:extLst>
          </p:cNvPr>
          <p:cNvSpPr/>
          <p:nvPr/>
        </p:nvSpPr>
        <p:spPr>
          <a:xfrm>
            <a:off x="27432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DF9CAC-3C48-BD48-AFFB-359916B3270E}"/>
              </a:ext>
            </a:extLst>
          </p:cNvPr>
          <p:cNvSpPr/>
          <p:nvPr/>
        </p:nvSpPr>
        <p:spPr>
          <a:xfrm>
            <a:off x="32004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1A8D02-8A1E-E747-B7D4-7AF0104EC5B1}"/>
              </a:ext>
            </a:extLst>
          </p:cNvPr>
          <p:cNvSpPr/>
          <p:nvPr/>
        </p:nvSpPr>
        <p:spPr>
          <a:xfrm>
            <a:off x="36576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A3A1AA7-A129-314A-A8EB-393701034FF1}"/>
              </a:ext>
            </a:extLst>
          </p:cNvPr>
          <p:cNvSpPr/>
          <p:nvPr/>
        </p:nvSpPr>
        <p:spPr>
          <a:xfrm>
            <a:off x="4114800" y="4114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A4BE51C-B80F-FC4C-B3FD-0BA9DCDCC3E1}"/>
              </a:ext>
            </a:extLst>
          </p:cNvPr>
          <p:cNvSpPr/>
          <p:nvPr/>
        </p:nvSpPr>
        <p:spPr>
          <a:xfrm>
            <a:off x="18288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B334E17-7EB5-A342-A06F-D7B895088DE9}"/>
              </a:ext>
            </a:extLst>
          </p:cNvPr>
          <p:cNvSpPr/>
          <p:nvPr/>
        </p:nvSpPr>
        <p:spPr>
          <a:xfrm>
            <a:off x="2286000" y="18288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C185C6-D85D-6D40-988A-FB30A03F0532}"/>
              </a:ext>
            </a:extLst>
          </p:cNvPr>
          <p:cNvSpPr/>
          <p:nvPr/>
        </p:nvSpPr>
        <p:spPr>
          <a:xfrm>
            <a:off x="27432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A5A272-7DD1-5B47-89BA-874D4CC6C0E7}"/>
              </a:ext>
            </a:extLst>
          </p:cNvPr>
          <p:cNvSpPr/>
          <p:nvPr/>
        </p:nvSpPr>
        <p:spPr>
          <a:xfrm>
            <a:off x="32004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BCC0FDB-4FC1-EC4D-85AE-18724AE903ED}"/>
              </a:ext>
            </a:extLst>
          </p:cNvPr>
          <p:cNvSpPr/>
          <p:nvPr/>
        </p:nvSpPr>
        <p:spPr>
          <a:xfrm>
            <a:off x="36576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4C26F2B-097F-5C42-8200-15F0CD3D0C59}"/>
              </a:ext>
            </a:extLst>
          </p:cNvPr>
          <p:cNvSpPr/>
          <p:nvPr/>
        </p:nvSpPr>
        <p:spPr>
          <a:xfrm>
            <a:off x="4114800" y="18288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0A425A9-DDF7-0649-8B46-17F41C39B026}"/>
              </a:ext>
            </a:extLst>
          </p:cNvPr>
          <p:cNvSpPr/>
          <p:nvPr/>
        </p:nvSpPr>
        <p:spPr>
          <a:xfrm>
            <a:off x="18288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09724CB-800C-4341-8A22-ABC7BB72EA55}"/>
              </a:ext>
            </a:extLst>
          </p:cNvPr>
          <p:cNvSpPr/>
          <p:nvPr/>
        </p:nvSpPr>
        <p:spPr>
          <a:xfrm>
            <a:off x="2286000" y="2286000"/>
            <a:ext cx="182880" cy="1828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accent2">
                    <a:lumMod val="20000"/>
                    <a:lumOff val="80000"/>
                  </a:schemeClr>
                </a:solidFill>
              </a:ln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7D9E79-51DE-0343-862B-F7D316DB837E}"/>
              </a:ext>
            </a:extLst>
          </p:cNvPr>
          <p:cNvSpPr/>
          <p:nvPr/>
        </p:nvSpPr>
        <p:spPr>
          <a:xfrm>
            <a:off x="27432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DB88751-22BE-7E46-B499-F29EE909AAF1}"/>
              </a:ext>
            </a:extLst>
          </p:cNvPr>
          <p:cNvSpPr/>
          <p:nvPr/>
        </p:nvSpPr>
        <p:spPr>
          <a:xfrm>
            <a:off x="32004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9BA6F7-6FAC-5D49-B405-5542AF659600}"/>
              </a:ext>
            </a:extLst>
          </p:cNvPr>
          <p:cNvSpPr/>
          <p:nvPr/>
        </p:nvSpPr>
        <p:spPr>
          <a:xfrm>
            <a:off x="36576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500937-6C3E-E446-B68D-7746C4E6817D}"/>
              </a:ext>
            </a:extLst>
          </p:cNvPr>
          <p:cNvSpPr/>
          <p:nvPr/>
        </p:nvSpPr>
        <p:spPr>
          <a:xfrm>
            <a:off x="4114800" y="228600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TextBox 287">
            <a:extLst>
              <a:ext uri="{FF2B5EF4-FFF2-40B4-BE49-F238E27FC236}">
                <a16:creationId xmlns:a16="http://schemas.microsoft.com/office/drawing/2014/main" id="{D3AC1731-DEE6-2E41-AAE5-D879A11297A0}"/>
              </a:ext>
            </a:extLst>
          </p:cNvPr>
          <p:cNvSpPr txBox="1"/>
          <p:nvPr/>
        </p:nvSpPr>
        <p:spPr>
          <a:xfrm>
            <a:off x="2148080" y="985520"/>
            <a:ext cx="186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Row-Major Order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CEEFA2-5571-1841-8A5C-45A92C9C46CA}"/>
              </a:ext>
            </a:extLst>
          </p:cNvPr>
          <p:cNvSpPr txBox="1"/>
          <p:nvPr/>
        </p:nvSpPr>
        <p:spPr>
          <a:xfrm>
            <a:off x="1481103" y="1397858"/>
            <a:ext cx="120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Batch 0 (4)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38CF8C8-148E-AF42-B086-16470495BBE1}"/>
              </a:ext>
            </a:extLst>
          </p:cNvPr>
          <p:cNvSpPr txBox="1"/>
          <p:nvPr/>
        </p:nvSpPr>
        <p:spPr>
          <a:xfrm>
            <a:off x="2293319" y="4977194"/>
            <a:ext cx="14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Batch Size: 10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0892052-4D5C-F542-8BBB-586D232E3416}"/>
              </a:ext>
            </a:extLst>
          </p:cNvPr>
          <p:cNvCxnSpPr>
            <a:cxnSpLocks/>
            <a:stCxn id="4" idx="5"/>
            <a:endCxn id="13" idx="1"/>
          </p:cNvCxnSpPr>
          <p:nvPr/>
        </p:nvCxnSpPr>
        <p:spPr>
          <a:xfrm>
            <a:off x="1984898" y="1984898"/>
            <a:ext cx="327884" cy="32788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1779FFB-5E79-304C-AA94-11D0BFAA0CE3}"/>
              </a:ext>
            </a:extLst>
          </p:cNvPr>
          <p:cNvSpPr/>
          <p:nvPr/>
        </p:nvSpPr>
        <p:spPr>
          <a:xfrm>
            <a:off x="5120640" y="160875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F078E82-1DAF-3949-AE91-5FB7AD7B6457}"/>
              </a:ext>
            </a:extLst>
          </p:cNvPr>
          <p:cNvSpPr/>
          <p:nvPr/>
        </p:nvSpPr>
        <p:spPr>
          <a:xfrm>
            <a:off x="5120640" y="17001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095AB587-DDE9-2E4B-8D5C-DEC54332450A}"/>
              </a:ext>
            </a:extLst>
          </p:cNvPr>
          <p:cNvSpPr/>
          <p:nvPr/>
        </p:nvSpPr>
        <p:spPr>
          <a:xfrm>
            <a:off x="5120640" y="17916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4328137-E3D3-974E-9050-0043F19F0692}"/>
              </a:ext>
            </a:extLst>
          </p:cNvPr>
          <p:cNvSpPr/>
          <p:nvPr/>
        </p:nvSpPr>
        <p:spPr>
          <a:xfrm>
            <a:off x="5120640" y="1883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11EB5CE-0610-1F46-9207-2660B09E76C3}"/>
              </a:ext>
            </a:extLst>
          </p:cNvPr>
          <p:cNvSpPr/>
          <p:nvPr/>
        </p:nvSpPr>
        <p:spPr>
          <a:xfrm>
            <a:off x="5120640" y="1974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9FB4F9E-288C-8849-86F6-D13CB895B637}"/>
              </a:ext>
            </a:extLst>
          </p:cNvPr>
          <p:cNvSpPr/>
          <p:nvPr/>
        </p:nvSpPr>
        <p:spPr>
          <a:xfrm>
            <a:off x="5120640" y="2065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6B8898C-1270-CD43-9838-B57109F64E0F}"/>
              </a:ext>
            </a:extLst>
          </p:cNvPr>
          <p:cNvSpPr/>
          <p:nvPr/>
        </p:nvSpPr>
        <p:spPr>
          <a:xfrm>
            <a:off x="5120640" y="215739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62D9AC0-C33C-A44E-8A14-C523CA406627}"/>
              </a:ext>
            </a:extLst>
          </p:cNvPr>
          <p:cNvSpPr/>
          <p:nvPr/>
        </p:nvSpPr>
        <p:spPr>
          <a:xfrm>
            <a:off x="5120640" y="2248837"/>
            <a:ext cx="91440" cy="91440"/>
          </a:xfrm>
          <a:prstGeom prst="rect">
            <a:avLst/>
          </a:prstGeom>
          <a:solidFill>
            <a:schemeClr val="accent2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EB881FC-35C7-B240-A055-09D6EDB42D62}"/>
              </a:ext>
            </a:extLst>
          </p:cNvPr>
          <p:cNvSpPr/>
          <p:nvPr/>
        </p:nvSpPr>
        <p:spPr>
          <a:xfrm>
            <a:off x="5120640" y="23402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DB9997A-39AB-7048-85B1-B0EBC2367D92}"/>
              </a:ext>
            </a:extLst>
          </p:cNvPr>
          <p:cNvSpPr/>
          <p:nvPr/>
        </p:nvSpPr>
        <p:spPr>
          <a:xfrm>
            <a:off x="5120640" y="2431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B22794B-4ADE-C549-AE06-8AB9D44268CB}"/>
              </a:ext>
            </a:extLst>
          </p:cNvPr>
          <p:cNvSpPr/>
          <p:nvPr/>
        </p:nvSpPr>
        <p:spPr>
          <a:xfrm>
            <a:off x="5120640" y="2523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F8DC31B-17EE-DA43-A936-A7E89F7AC14E}"/>
              </a:ext>
            </a:extLst>
          </p:cNvPr>
          <p:cNvSpPr/>
          <p:nvPr/>
        </p:nvSpPr>
        <p:spPr>
          <a:xfrm>
            <a:off x="5120640" y="26145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73C7E91-8004-CC49-BCBE-6CC4FEF8AD5D}"/>
              </a:ext>
            </a:extLst>
          </p:cNvPr>
          <p:cNvSpPr/>
          <p:nvPr/>
        </p:nvSpPr>
        <p:spPr>
          <a:xfrm>
            <a:off x="5120640" y="27060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E81539E-A7EA-1A4D-A9A1-794BE408867C}"/>
              </a:ext>
            </a:extLst>
          </p:cNvPr>
          <p:cNvSpPr/>
          <p:nvPr/>
        </p:nvSpPr>
        <p:spPr>
          <a:xfrm>
            <a:off x="5120640" y="27974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B31C0C7-B28B-8B47-A7F3-5A849DA5606F}"/>
              </a:ext>
            </a:extLst>
          </p:cNvPr>
          <p:cNvSpPr/>
          <p:nvPr/>
        </p:nvSpPr>
        <p:spPr>
          <a:xfrm>
            <a:off x="5120640" y="28889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292E661-541F-8847-ACB3-6578C50D791E}"/>
              </a:ext>
            </a:extLst>
          </p:cNvPr>
          <p:cNvSpPr/>
          <p:nvPr/>
        </p:nvSpPr>
        <p:spPr>
          <a:xfrm>
            <a:off x="5120640" y="29803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9FCC7C6-1351-CD41-BEE4-9D1A04DF781F}"/>
              </a:ext>
            </a:extLst>
          </p:cNvPr>
          <p:cNvSpPr/>
          <p:nvPr/>
        </p:nvSpPr>
        <p:spPr>
          <a:xfrm>
            <a:off x="5120640" y="30717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0B6ED80-7DAE-3245-A33B-D305954C9C19}"/>
              </a:ext>
            </a:extLst>
          </p:cNvPr>
          <p:cNvSpPr/>
          <p:nvPr/>
        </p:nvSpPr>
        <p:spPr>
          <a:xfrm>
            <a:off x="5120640" y="31632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88C9B3A-C3AF-9B4F-9A06-A6BF5A7247E8}"/>
              </a:ext>
            </a:extLst>
          </p:cNvPr>
          <p:cNvSpPr/>
          <p:nvPr/>
        </p:nvSpPr>
        <p:spPr>
          <a:xfrm>
            <a:off x="5120640" y="32546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ECF386C-F4BC-5140-8706-048CF6420A74}"/>
              </a:ext>
            </a:extLst>
          </p:cNvPr>
          <p:cNvSpPr/>
          <p:nvPr/>
        </p:nvSpPr>
        <p:spPr>
          <a:xfrm>
            <a:off x="5120640" y="33461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4E0EDED-3E80-E342-A084-CD884413DB98}"/>
              </a:ext>
            </a:extLst>
          </p:cNvPr>
          <p:cNvSpPr/>
          <p:nvPr/>
        </p:nvSpPr>
        <p:spPr>
          <a:xfrm>
            <a:off x="5120640" y="34375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EB83CA9-BCF1-894C-89CE-16F431A29AE8}"/>
              </a:ext>
            </a:extLst>
          </p:cNvPr>
          <p:cNvSpPr/>
          <p:nvPr/>
        </p:nvSpPr>
        <p:spPr>
          <a:xfrm>
            <a:off x="5120640" y="35289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D6061FA-2397-E747-B53E-32E0DD236A50}"/>
              </a:ext>
            </a:extLst>
          </p:cNvPr>
          <p:cNvSpPr/>
          <p:nvPr/>
        </p:nvSpPr>
        <p:spPr>
          <a:xfrm>
            <a:off x="5120640" y="36204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16F29C4-627B-1741-A500-B94A493800A6}"/>
              </a:ext>
            </a:extLst>
          </p:cNvPr>
          <p:cNvSpPr/>
          <p:nvPr/>
        </p:nvSpPr>
        <p:spPr>
          <a:xfrm>
            <a:off x="5120640" y="37118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74E17EE-4258-EE40-9463-ECCC98BBE611}"/>
              </a:ext>
            </a:extLst>
          </p:cNvPr>
          <p:cNvSpPr/>
          <p:nvPr/>
        </p:nvSpPr>
        <p:spPr>
          <a:xfrm>
            <a:off x="5120640" y="38033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561C392-7740-6748-9D5A-FA8A80628444}"/>
              </a:ext>
            </a:extLst>
          </p:cNvPr>
          <p:cNvSpPr/>
          <p:nvPr/>
        </p:nvSpPr>
        <p:spPr>
          <a:xfrm>
            <a:off x="5120640" y="38947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6E94CF7-492B-2148-8C1F-BE7C271AEDB2}"/>
              </a:ext>
            </a:extLst>
          </p:cNvPr>
          <p:cNvSpPr/>
          <p:nvPr/>
        </p:nvSpPr>
        <p:spPr>
          <a:xfrm>
            <a:off x="5120640" y="39861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A182785-7FA0-5D46-91F5-6E3C223E3649}"/>
              </a:ext>
            </a:extLst>
          </p:cNvPr>
          <p:cNvSpPr/>
          <p:nvPr/>
        </p:nvSpPr>
        <p:spPr>
          <a:xfrm>
            <a:off x="5120640" y="40776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4CF63069-3017-4D4D-8DDD-461D66FAC53A}"/>
              </a:ext>
            </a:extLst>
          </p:cNvPr>
          <p:cNvSpPr/>
          <p:nvPr/>
        </p:nvSpPr>
        <p:spPr>
          <a:xfrm>
            <a:off x="5120640" y="41690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9899537-4DE0-1940-AFC2-3BC0AA972CDF}"/>
              </a:ext>
            </a:extLst>
          </p:cNvPr>
          <p:cNvSpPr/>
          <p:nvPr/>
        </p:nvSpPr>
        <p:spPr>
          <a:xfrm>
            <a:off x="5120640" y="42605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F2F127A-A481-A04E-B42B-2A59341A5D40}"/>
              </a:ext>
            </a:extLst>
          </p:cNvPr>
          <p:cNvSpPr/>
          <p:nvPr/>
        </p:nvSpPr>
        <p:spPr>
          <a:xfrm>
            <a:off x="5120640" y="43519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1B7A536-CE00-4745-B195-A44FC0FBE7DD}"/>
              </a:ext>
            </a:extLst>
          </p:cNvPr>
          <p:cNvSpPr/>
          <p:nvPr/>
        </p:nvSpPr>
        <p:spPr>
          <a:xfrm>
            <a:off x="5120640" y="444339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3E0ABE4-4AB6-DB4A-9F08-82F818C051CF}"/>
              </a:ext>
            </a:extLst>
          </p:cNvPr>
          <p:cNvSpPr/>
          <p:nvPr/>
        </p:nvSpPr>
        <p:spPr>
          <a:xfrm>
            <a:off x="5120640" y="453483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7E600B2-47D4-FF4A-B89D-F85FE8BD128E}"/>
              </a:ext>
            </a:extLst>
          </p:cNvPr>
          <p:cNvSpPr/>
          <p:nvPr/>
        </p:nvSpPr>
        <p:spPr>
          <a:xfrm>
            <a:off x="5120640" y="462627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05AD5FD-D0D1-9C46-A441-145A69D3DF2D}"/>
              </a:ext>
            </a:extLst>
          </p:cNvPr>
          <p:cNvSpPr/>
          <p:nvPr/>
        </p:nvSpPr>
        <p:spPr>
          <a:xfrm>
            <a:off x="5120640" y="471771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A51EEB6-8C91-3D42-84C1-8BD68205902F}"/>
              </a:ext>
            </a:extLst>
          </p:cNvPr>
          <p:cNvSpPr/>
          <p:nvPr/>
        </p:nvSpPr>
        <p:spPr>
          <a:xfrm>
            <a:off x="5120640" y="4809157"/>
            <a:ext cx="91440" cy="9144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81BF274-F87A-B448-A265-838141E8CB2A}"/>
              </a:ext>
            </a:extLst>
          </p:cNvPr>
          <p:cNvSpPr txBox="1"/>
          <p:nvPr/>
        </p:nvSpPr>
        <p:spPr>
          <a:xfrm>
            <a:off x="4934271" y="1557540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D354F9F-F3D2-1141-886F-7B12C8139C21}"/>
              </a:ext>
            </a:extLst>
          </p:cNvPr>
          <p:cNvSpPr txBox="1"/>
          <p:nvPr/>
        </p:nvSpPr>
        <p:spPr>
          <a:xfrm>
            <a:off x="4933323" y="2008702"/>
            <a:ext cx="2295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5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800B14B-AA24-7F45-89BC-CF0AC0B25DB1}"/>
              </a:ext>
            </a:extLst>
          </p:cNvPr>
          <p:cNvSpPr txBox="1"/>
          <p:nvPr/>
        </p:nvSpPr>
        <p:spPr>
          <a:xfrm>
            <a:off x="4888439" y="2558071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A9F712D-7413-B64F-8BEF-48BEA2AB021E}"/>
              </a:ext>
            </a:extLst>
          </p:cNvPr>
          <p:cNvSpPr txBox="1"/>
          <p:nvPr/>
        </p:nvSpPr>
        <p:spPr>
          <a:xfrm>
            <a:off x="4888439" y="3115877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17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797B4BC-27E9-3142-BC31-E2B07A75038E}"/>
              </a:ext>
            </a:extLst>
          </p:cNvPr>
          <p:cNvSpPr txBox="1"/>
          <p:nvPr/>
        </p:nvSpPr>
        <p:spPr>
          <a:xfrm>
            <a:off x="4891076" y="3656384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0A3D6BE-58D8-884B-B1D0-63A4C8CDBE4F}"/>
              </a:ext>
            </a:extLst>
          </p:cNvPr>
          <p:cNvSpPr txBox="1"/>
          <p:nvPr/>
        </p:nvSpPr>
        <p:spPr>
          <a:xfrm>
            <a:off x="4891076" y="4214190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29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45C2D6F-9490-5D4D-A6F9-EE99E62BD412}"/>
              </a:ext>
            </a:extLst>
          </p:cNvPr>
          <p:cNvSpPr txBox="1"/>
          <p:nvPr/>
        </p:nvSpPr>
        <p:spPr>
          <a:xfrm>
            <a:off x="4888439" y="4761323"/>
            <a:ext cx="2744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35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F42075A-7BE7-BA46-89EE-305AC4EACA77}"/>
              </a:ext>
            </a:extLst>
          </p:cNvPr>
          <p:cNvCxnSpPr/>
          <p:nvPr/>
        </p:nvCxnSpPr>
        <p:spPr>
          <a:xfrm flipH="1">
            <a:off x="5232335" y="1656860"/>
            <a:ext cx="2401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7A99C2C5-9FA5-DD46-AAC7-2E662095628A}"/>
              </a:ext>
            </a:extLst>
          </p:cNvPr>
          <p:cNvSpPr txBox="1"/>
          <p:nvPr/>
        </p:nvSpPr>
        <p:spPr>
          <a:xfrm>
            <a:off x="5421346" y="1451663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D3FE19B7-CE54-7D42-BD0B-C7B738EC9150}"/>
              </a:ext>
            </a:extLst>
          </p:cNvPr>
          <p:cNvSpPr txBox="1"/>
          <p:nvPr/>
        </p:nvSpPr>
        <p:spPr>
          <a:xfrm>
            <a:off x="1684689" y="172067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3E395FE-A029-1E44-8E82-B2A5646E677E}"/>
              </a:ext>
            </a:extLst>
          </p:cNvPr>
          <p:cNvSpPr txBox="1"/>
          <p:nvPr/>
        </p:nvSpPr>
        <p:spPr>
          <a:xfrm>
            <a:off x="3023910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15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6B2BF88-74FA-7247-98EC-8B2B09D06C22}"/>
              </a:ext>
            </a:extLst>
          </p:cNvPr>
          <p:cNvSpPr txBox="1"/>
          <p:nvPr/>
        </p:nvSpPr>
        <p:spPr>
          <a:xfrm>
            <a:off x="2103050" y="357473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25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B3188AE2-77DA-2F47-898A-56AAD04C59AF}"/>
              </a:ext>
            </a:extLst>
          </p:cNvPr>
          <p:cNvSpPr txBox="1"/>
          <p:nvPr/>
        </p:nvSpPr>
        <p:spPr>
          <a:xfrm>
            <a:off x="3500082" y="1743089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4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9759A15-8F3B-D54E-A495-2BB479B1FD00}"/>
              </a:ext>
            </a:extLst>
          </p:cNvPr>
          <p:cNvSpPr txBox="1"/>
          <p:nvPr/>
        </p:nvSpPr>
        <p:spPr>
          <a:xfrm>
            <a:off x="3481429" y="21819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10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619B0C8F-42BB-1142-B99A-22835D345CCA}"/>
              </a:ext>
            </a:extLst>
          </p:cNvPr>
          <p:cNvSpPr txBox="1"/>
          <p:nvPr/>
        </p:nvSpPr>
        <p:spPr>
          <a:xfrm>
            <a:off x="3481702" y="3554461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28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12E8DF2A-A9EE-B441-BE10-1D3672A81854}"/>
              </a:ext>
            </a:extLst>
          </p:cNvPr>
          <p:cNvSpPr txBox="1"/>
          <p:nvPr/>
        </p:nvSpPr>
        <p:spPr>
          <a:xfrm>
            <a:off x="3472824" y="402413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34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B818C54-8C5E-9D40-9FE5-8274ECFF8490}"/>
              </a:ext>
            </a:extLst>
          </p:cNvPr>
          <p:cNvSpPr txBox="1"/>
          <p:nvPr/>
        </p:nvSpPr>
        <p:spPr>
          <a:xfrm>
            <a:off x="2101095" y="264806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13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D384A634-E66E-CA40-A383-7C97257DDCC1}"/>
              </a:ext>
            </a:extLst>
          </p:cNvPr>
          <p:cNvSpPr txBox="1"/>
          <p:nvPr/>
        </p:nvSpPr>
        <p:spPr>
          <a:xfrm>
            <a:off x="2558424" y="40224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32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39C0CD3-4139-754F-9785-9F0974AE21CD}"/>
              </a:ext>
            </a:extLst>
          </p:cNvPr>
          <p:cNvSpPr txBox="1"/>
          <p:nvPr/>
        </p:nvSpPr>
        <p:spPr>
          <a:xfrm>
            <a:off x="3985841" y="1715322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5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89B77F9-F8C6-734F-89C9-6E9E4BF1D4A9}"/>
              </a:ext>
            </a:extLst>
          </p:cNvPr>
          <p:cNvSpPr txBox="1"/>
          <p:nvPr/>
        </p:nvSpPr>
        <p:spPr>
          <a:xfrm>
            <a:off x="2550668" y="2641985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14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365A548-49F2-E742-AEFD-179EF700B621}"/>
              </a:ext>
            </a:extLst>
          </p:cNvPr>
          <p:cNvSpPr txBox="1"/>
          <p:nvPr/>
        </p:nvSpPr>
        <p:spPr>
          <a:xfrm>
            <a:off x="3481643" y="2639187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16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E9B0910-352D-9645-AF14-F2FB5AC9D28D}"/>
              </a:ext>
            </a:extLst>
          </p:cNvPr>
          <p:cNvSpPr txBox="1"/>
          <p:nvPr/>
        </p:nvSpPr>
        <p:spPr>
          <a:xfrm>
            <a:off x="3480019" y="30958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22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BC7AFD6A-2A48-9F45-82A8-5CAD04028C77}"/>
              </a:ext>
            </a:extLst>
          </p:cNvPr>
          <p:cNvSpPr txBox="1"/>
          <p:nvPr/>
        </p:nvSpPr>
        <p:spPr>
          <a:xfrm>
            <a:off x="3014923" y="31080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21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8E833D69-5A81-5B4D-8D67-D1917DE5C454}"/>
              </a:ext>
            </a:extLst>
          </p:cNvPr>
          <p:cNvSpPr txBox="1"/>
          <p:nvPr/>
        </p:nvSpPr>
        <p:spPr>
          <a:xfrm>
            <a:off x="1643483" y="3109202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18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73745C0-105D-0B40-9DAF-2338D80F613D}"/>
              </a:ext>
            </a:extLst>
          </p:cNvPr>
          <p:cNvSpPr txBox="1"/>
          <p:nvPr/>
        </p:nvSpPr>
        <p:spPr>
          <a:xfrm>
            <a:off x="1625727" y="404736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30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A8811B94-4A3C-A84D-90AD-BDFC85386AAB}"/>
              </a:ext>
            </a:extLst>
          </p:cNvPr>
          <p:cNvSpPr txBox="1"/>
          <p:nvPr/>
        </p:nvSpPr>
        <p:spPr>
          <a:xfrm>
            <a:off x="2155300" y="1718842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FB073D1-D2B6-DC43-AFDB-257ED6CE6216}"/>
              </a:ext>
            </a:extLst>
          </p:cNvPr>
          <p:cNvSpPr txBox="1"/>
          <p:nvPr/>
        </p:nvSpPr>
        <p:spPr>
          <a:xfrm>
            <a:off x="3078202" y="1726131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756CB9B-8E0F-B14D-93A9-F4BDCAD571CC}"/>
              </a:ext>
            </a:extLst>
          </p:cNvPr>
          <p:cNvSpPr txBox="1"/>
          <p:nvPr/>
        </p:nvSpPr>
        <p:spPr>
          <a:xfrm>
            <a:off x="3941891" y="3547828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29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8D4B70B-5D66-1E49-A2CB-170D51DD074B}"/>
              </a:ext>
            </a:extLst>
          </p:cNvPr>
          <p:cNvSpPr txBox="1"/>
          <p:nvPr/>
        </p:nvSpPr>
        <p:spPr>
          <a:xfrm>
            <a:off x="3959647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35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195CD213-2CD0-354B-9DD1-B4E1D6194F8B}"/>
              </a:ext>
            </a:extLst>
          </p:cNvPr>
          <p:cNvSpPr txBox="1"/>
          <p:nvPr/>
        </p:nvSpPr>
        <p:spPr>
          <a:xfrm>
            <a:off x="2546245" y="3124791"/>
            <a:ext cx="27443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20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081145D5-1691-5847-BA40-7E32FB67AA1B}"/>
              </a:ext>
            </a:extLst>
          </p:cNvPr>
          <p:cNvSpPr txBox="1"/>
          <p:nvPr/>
        </p:nvSpPr>
        <p:spPr>
          <a:xfrm>
            <a:off x="3928343" y="219592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11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C43E83F-EF60-E64F-9895-678E776ADD5B}"/>
              </a:ext>
            </a:extLst>
          </p:cNvPr>
          <p:cNvSpPr txBox="1"/>
          <p:nvPr/>
        </p:nvSpPr>
        <p:spPr>
          <a:xfrm>
            <a:off x="2601838" y="219055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8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BA32A37-EEC8-FF44-BF1C-430FA35592B6}"/>
              </a:ext>
            </a:extLst>
          </p:cNvPr>
          <p:cNvSpPr txBox="1"/>
          <p:nvPr/>
        </p:nvSpPr>
        <p:spPr>
          <a:xfrm>
            <a:off x="1633939" y="265768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12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12F3D0AD-7CB1-FD4D-A262-E3A05AA9FC20}"/>
              </a:ext>
            </a:extLst>
          </p:cNvPr>
          <p:cNvSpPr txBox="1"/>
          <p:nvPr/>
        </p:nvSpPr>
        <p:spPr>
          <a:xfrm>
            <a:off x="3022819" y="355625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27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CD89500-7061-E343-BF87-C842D5D4A379}"/>
              </a:ext>
            </a:extLst>
          </p:cNvPr>
          <p:cNvSpPr txBox="1"/>
          <p:nvPr/>
        </p:nvSpPr>
        <p:spPr>
          <a:xfrm>
            <a:off x="2099541" y="402207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31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25364CA-584D-3147-A83B-E38FA5573F8B}"/>
              </a:ext>
            </a:extLst>
          </p:cNvPr>
          <p:cNvSpPr txBox="1"/>
          <p:nvPr/>
        </p:nvSpPr>
        <p:spPr>
          <a:xfrm>
            <a:off x="3056653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9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7D96F38-9F15-EA40-AF98-AE7E311D5B66}"/>
              </a:ext>
            </a:extLst>
          </p:cNvPr>
          <p:cNvSpPr txBox="1"/>
          <p:nvPr/>
        </p:nvSpPr>
        <p:spPr>
          <a:xfrm>
            <a:off x="3945133" y="309950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23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4D2D39D4-056F-5847-9BCB-CA2096FBFFFF}"/>
              </a:ext>
            </a:extLst>
          </p:cNvPr>
          <p:cNvSpPr txBox="1"/>
          <p:nvPr/>
        </p:nvSpPr>
        <p:spPr>
          <a:xfrm>
            <a:off x="1640241" y="3573316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24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BEF17CF5-8814-C64C-9106-488568C148BB}"/>
              </a:ext>
            </a:extLst>
          </p:cNvPr>
          <p:cNvSpPr txBox="1"/>
          <p:nvPr/>
        </p:nvSpPr>
        <p:spPr>
          <a:xfrm>
            <a:off x="2093084" y="3112224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19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B090CA2-1223-7042-8CB6-02292F166C68}"/>
              </a:ext>
            </a:extLst>
          </p:cNvPr>
          <p:cNvSpPr txBox="1"/>
          <p:nvPr/>
        </p:nvSpPr>
        <p:spPr>
          <a:xfrm>
            <a:off x="3040575" y="40102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33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D0D6E586-02D3-AD4C-872B-8F6B5D6FBE81}"/>
              </a:ext>
            </a:extLst>
          </p:cNvPr>
          <p:cNvSpPr txBox="1"/>
          <p:nvPr/>
        </p:nvSpPr>
        <p:spPr>
          <a:xfrm>
            <a:off x="1679065" y="220048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6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8E3D8731-C4E9-F848-96B2-BE2E8727D524}"/>
              </a:ext>
            </a:extLst>
          </p:cNvPr>
          <p:cNvSpPr txBox="1"/>
          <p:nvPr/>
        </p:nvSpPr>
        <p:spPr>
          <a:xfrm>
            <a:off x="3928343" y="2638600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17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72B9E77E-FF11-864B-890C-E88DD714731F}"/>
              </a:ext>
            </a:extLst>
          </p:cNvPr>
          <p:cNvSpPr txBox="1"/>
          <p:nvPr/>
        </p:nvSpPr>
        <p:spPr>
          <a:xfrm>
            <a:off x="2558086" y="3565263"/>
            <a:ext cx="27443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26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3B8ABDC-CB19-034C-8D3A-333B2F574489}"/>
              </a:ext>
            </a:extLst>
          </p:cNvPr>
          <p:cNvSpPr txBox="1"/>
          <p:nvPr/>
        </p:nvSpPr>
        <p:spPr>
          <a:xfrm>
            <a:off x="2163669" y="2182427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7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27642444-1CE0-4448-957C-3D36A8A1DE74}"/>
              </a:ext>
            </a:extLst>
          </p:cNvPr>
          <p:cNvSpPr txBox="1"/>
          <p:nvPr/>
        </p:nvSpPr>
        <p:spPr>
          <a:xfrm>
            <a:off x="2607364" y="1727906"/>
            <a:ext cx="22955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00" dirty="0"/>
              <a:t>2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21F9096B-59F8-224E-9F19-EDD6FFE3770E}"/>
              </a:ext>
            </a:extLst>
          </p:cNvPr>
          <p:cNvSpPr txBox="1"/>
          <p:nvPr/>
        </p:nvSpPr>
        <p:spPr>
          <a:xfrm>
            <a:off x="76972" y="134715"/>
            <a:ext cx="2635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Batching Algorithm</a:t>
            </a:r>
          </a:p>
        </p:txBody>
      </p:sp>
      <p:pic>
        <p:nvPicPr>
          <p:cNvPr id="174" name="Picture 173">
            <a:extLst>
              <a:ext uri="{FF2B5EF4-FFF2-40B4-BE49-F238E27FC236}">
                <a16:creationId xmlns:a16="http://schemas.microsoft.com/office/drawing/2014/main" id="{BB47423F-A778-EF47-AADC-1CDD3CE3C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76" y="6188662"/>
            <a:ext cx="1569786" cy="601751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9A4D5F22-DCE1-4144-A088-9469B5A5F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94" y="6204565"/>
            <a:ext cx="374133" cy="540621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BB54B85A-38D8-4441-B7C0-650C0EEC4F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281"/>
          <a:stretch/>
        </p:blipFill>
        <p:spPr>
          <a:xfrm>
            <a:off x="2337751" y="6132830"/>
            <a:ext cx="948102" cy="671971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EC17E97B-0EE9-E645-B069-CDE56F584209}"/>
              </a:ext>
            </a:extLst>
          </p:cNvPr>
          <p:cNvSpPr txBox="1"/>
          <p:nvPr/>
        </p:nvSpPr>
        <p:spPr>
          <a:xfrm>
            <a:off x="3267615" y="6106430"/>
            <a:ext cx="2716649" cy="364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Coordinated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29D551DE-0F0F-5944-86A9-CF1FA142A376}"/>
              </a:ext>
            </a:extLst>
          </p:cNvPr>
          <p:cNvSpPr/>
          <p:nvPr/>
        </p:nvSpPr>
        <p:spPr>
          <a:xfrm>
            <a:off x="3279954" y="6291135"/>
            <a:ext cx="873037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Science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A6D8BEC7-529B-C444-83E8-285360ECBCE4}"/>
              </a:ext>
            </a:extLst>
          </p:cNvPr>
          <p:cNvSpPr/>
          <p:nvPr/>
        </p:nvSpPr>
        <p:spPr>
          <a:xfrm>
            <a:off x="3279954" y="6480056"/>
            <a:ext cx="1174098" cy="3642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BA3B1D"/>
                </a:solidFill>
              </a:rPr>
              <a:t>Laboratory</a:t>
            </a: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9C4C0657-F431-CD43-A9FC-B234969419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469"/>
          <a:stretch/>
        </p:blipFill>
        <p:spPr>
          <a:xfrm>
            <a:off x="10139395" y="6151008"/>
            <a:ext cx="1930568" cy="758444"/>
          </a:xfrm>
          <a:prstGeom prst="rect">
            <a:avLst/>
          </a:prstGeom>
        </p:spPr>
      </p:pic>
      <p:sp>
        <p:nvSpPr>
          <p:cNvPr id="186" name="Oval 185">
            <a:extLst>
              <a:ext uri="{FF2B5EF4-FFF2-40B4-BE49-F238E27FC236}">
                <a16:creationId xmlns:a16="http://schemas.microsoft.com/office/drawing/2014/main" id="{28A6C467-FF82-F14F-9F03-8D90B671B48F}"/>
              </a:ext>
            </a:extLst>
          </p:cNvPr>
          <p:cNvSpPr/>
          <p:nvPr/>
        </p:nvSpPr>
        <p:spPr>
          <a:xfrm>
            <a:off x="6350616" y="2139744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CF4B74D-CE92-DB4C-B4BB-7A974B5DA0F8}"/>
              </a:ext>
            </a:extLst>
          </p:cNvPr>
          <p:cNvSpPr txBox="1"/>
          <p:nvPr/>
        </p:nvSpPr>
        <p:spPr>
          <a:xfrm>
            <a:off x="6565620" y="2030524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Frontier Nodes</a:t>
            </a: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84D5835E-A2A9-2A4F-A7CE-FA0904794271}"/>
              </a:ext>
            </a:extLst>
          </p:cNvPr>
          <p:cNvSpPr/>
          <p:nvPr/>
        </p:nvSpPr>
        <p:spPr>
          <a:xfrm>
            <a:off x="6350096" y="2582240"/>
            <a:ext cx="182880" cy="182880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" dirty="0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1A366C7-94A6-2C46-8A6A-B909F3E7B4CD}"/>
              </a:ext>
            </a:extLst>
          </p:cNvPr>
          <p:cNvSpPr txBox="1"/>
          <p:nvPr/>
        </p:nvSpPr>
        <p:spPr>
          <a:xfrm>
            <a:off x="6565100" y="2473020"/>
            <a:ext cx="1712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Unvisited Nodes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F134787-EB2D-E245-9DCB-2A1C3201E8A1}"/>
              </a:ext>
            </a:extLst>
          </p:cNvPr>
          <p:cNvCxnSpPr/>
          <p:nvPr/>
        </p:nvCxnSpPr>
        <p:spPr>
          <a:xfrm>
            <a:off x="6319121" y="3095800"/>
            <a:ext cx="274320" cy="0"/>
          </a:xfrm>
          <a:prstGeom prst="straightConnector1">
            <a:avLst/>
          </a:prstGeom>
          <a:ln w="19050">
            <a:solidFill>
              <a:srgbClr val="FF000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21E05AE5-1945-E04C-9DF3-0DB60D5DE0B2}"/>
              </a:ext>
            </a:extLst>
          </p:cNvPr>
          <p:cNvSpPr txBox="1"/>
          <p:nvPr/>
        </p:nvSpPr>
        <p:spPr>
          <a:xfrm>
            <a:off x="6578266" y="2888917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Connection Visit</a:t>
            </a: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2191F05E-2E98-FA42-B68C-A9F6809928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170" y="6291135"/>
            <a:ext cx="3164836" cy="3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26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90983</TotalTime>
  <Words>11294</Words>
  <Application>Microsoft Macintosh PowerPoint</Application>
  <PresentationFormat>Widescreen</PresentationFormat>
  <Paragraphs>2754</Paragraphs>
  <Slides>71</Slides>
  <Notes>28</Notes>
  <HiddenSlides>15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Menlo</vt:lpstr>
      <vt:lpstr>Office Theme</vt:lpstr>
      <vt:lpstr>Remedies Towards Breaching The Memory Wall for Sparse Computations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Hidayetoglu, Mert</dc:creator>
  <cp:lastModifiedBy>Hidayetoglu, Mert</cp:lastModifiedBy>
  <cp:revision>301</cp:revision>
  <dcterms:created xsi:type="dcterms:W3CDTF">2019-06-07T14:27:45Z</dcterms:created>
  <dcterms:modified xsi:type="dcterms:W3CDTF">2021-08-03T21:59:31Z</dcterms:modified>
</cp:coreProperties>
</file>